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5"/>
    <p:sldMasterId id="214748367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Lst>
  <p:sldSz cy="5143500" cx="9144000"/>
  <p:notesSz cx="6858000" cy="9144000"/>
  <p:embeddedFontLst>
    <p:embeddedFont>
      <p:font typeface="Caveat"/>
      <p:regular r:id="rId63"/>
      <p:bold r:id="rId64"/>
    </p:embeddedFont>
    <p:embeddedFont>
      <p:font typeface="Proxima Nova"/>
      <p:regular r:id="rId65"/>
      <p:bold r:id="rId66"/>
      <p:italic r:id="rId67"/>
      <p:boldItalic r:id="rId68"/>
    </p:embeddedFont>
    <p:embeddedFont>
      <p:font typeface="Roboto Medium"/>
      <p:regular r:id="rId69"/>
      <p:bold r:id="rId70"/>
      <p:italic r:id="rId71"/>
      <p:boldItalic r:id="rId72"/>
    </p:embeddedFont>
    <p:embeddedFont>
      <p:font typeface="Amatic SC"/>
      <p:regular r:id="rId73"/>
      <p:bold r:id="rId74"/>
    </p:embeddedFont>
    <p:embeddedFont>
      <p:font typeface="Poppins"/>
      <p:regular r:id="rId75"/>
      <p:bold r:id="rId76"/>
      <p:italic r:id="rId77"/>
      <p:boldItalic r:id="rId78"/>
    </p:embeddedFont>
    <p:embeddedFont>
      <p:font typeface="Anaheim"/>
      <p:regular r:id="rId79"/>
      <p:bold r:id="rId80"/>
    </p:embeddedFont>
    <p:embeddedFont>
      <p:font typeface="Bebas Neue"/>
      <p:regular r:id="rId81"/>
    </p:embeddedFont>
    <p:embeddedFont>
      <p:font typeface="Proxima Nova Semibold"/>
      <p:regular r:id="rId82"/>
      <p:bold r:id="rId83"/>
      <p:boldItalic r:id="rId84"/>
    </p:embeddedFont>
    <p:embeddedFont>
      <p:font typeface="Be Vietnam Pro"/>
      <p:regular r:id="rId85"/>
      <p:bold r:id="rId86"/>
      <p:italic r:id="rId87"/>
      <p:boldItalic r:id="rId8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5A975F-944F-4F98-A035-7774724C9342}">
  <a:tblStyle styleId="{845A975F-944F-4F98-A035-7774724C934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ProximaNovaSemibold-boldItalic.fntdata"/><Relationship Id="rId83" Type="http://schemas.openxmlformats.org/officeDocument/2006/relationships/font" Target="fonts/ProximaNovaSemibold-bold.fntdata"/><Relationship Id="rId42" Type="http://schemas.openxmlformats.org/officeDocument/2006/relationships/slide" Target="slides/slide35.xml"/><Relationship Id="rId86" Type="http://schemas.openxmlformats.org/officeDocument/2006/relationships/font" Target="fonts/BeVietnamPro-bold.fntdata"/><Relationship Id="rId41" Type="http://schemas.openxmlformats.org/officeDocument/2006/relationships/slide" Target="slides/slide34.xml"/><Relationship Id="rId85" Type="http://schemas.openxmlformats.org/officeDocument/2006/relationships/font" Target="fonts/BeVietnamPro-regular.fntdata"/><Relationship Id="rId44" Type="http://schemas.openxmlformats.org/officeDocument/2006/relationships/slide" Target="slides/slide37.xml"/><Relationship Id="rId88" Type="http://schemas.openxmlformats.org/officeDocument/2006/relationships/font" Target="fonts/BeVietnamPro-boldItalic.fntdata"/><Relationship Id="rId43" Type="http://schemas.openxmlformats.org/officeDocument/2006/relationships/slide" Target="slides/slide36.xml"/><Relationship Id="rId87" Type="http://schemas.openxmlformats.org/officeDocument/2006/relationships/font" Target="fonts/BeVietnamPro-italic.fntdata"/><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Anaheim-bold.fntdata"/><Relationship Id="rId82" Type="http://schemas.openxmlformats.org/officeDocument/2006/relationships/font" Target="fonts/ProximaNovaSemibold-regular.fntdata"/><Relationship Id="rId81" Type="http://schemas.openxmlformats.org/officeDocument/2006/relationships/font" Target="fonts/BebasNeu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AmaticSC-regular.fntdata"/><Relationship Id="rId72" Type="http://schemas.openxmlformats.org/officeDocument/2006/relationships/font" Target="fonts/RobotoMedium-boldItalic.fntdata"/><Relationship Id="rId31" Type="http://schemas.openxmlformats.org/officeDocument/2006/relationships/slide" Target="slides/slide24.xml"/><Relationship Id="rId75" Type="http://schemas.openxmlformats.org/officeDocument/2006/relationships/font" Target="fonts/Poppins-regular.fntdata"/><Relationship Id="rId30" Type="http://schemas.openxmlformats.org/officeDocument/2006/relationships/slide" Target="slides/slide23.xml"/><Relationship Id="rId74" Type="http://schemas.openxmlformats.org/officeDocument/2006/relationships/font" Target="fonts/AmaticSC-bold.fntdata"/><Relationship Id="rId33" Type="http://schemas.openxmlformats.org/officeDocument/2006/relationships/slide" Target="slides/slide26.xml"/><Relationship Id="rId77" Type="http://schemas.openxmlformats.org/officeDocument/2006/relationships/font" Target="fonts/Poppins-italic.fntdata"/><Relationship Id="rId32" Type="http://schemas.openxmlformats.org/officeDocument/2006/relationships/slide" Target="slides/slide25.xml"/><Relationship Id="rId76" Type="http://schemas.openxmlformats.org/officeDocument/2006/relationships/font" Target="fonts/Poppins-bold.fntdata"/><Relationship Id="rId35" Type="http://schemas.openxmlformats.org/officeDocument/2006/relationships/slide" Target="slides/slide28.xml"/><Relationship Id="rId79" Type="http://schemas.openxmlformats.org/officeDocument/2006/relationships/font" Target="fonts/Anaheim-regular.fntdata"/><Relationship Id="rId34" Type="http://schemas.openxmlformats.org/officeDocument/2006/relationships/slide" Target="slides/slide27.xml"/><Relationship Id="rId78" Type="http://schemas.openxmlformats.org/officeDocument/2006/relationships/font" Target="fonts/Poppins-boldItalic.fntdata"/><Relationship Id="rId71" Type="http://schemas.openxmlformats.org/officeDocument/2006/relationships/font" Target="fonts/RobotoMedium-italic.fntdata"/><Relationship Id="rId70" Type="http://schemas.openxmlformats.org/officeDocument/2006/relationships/font" Target="fonts/RobotoMedium-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font" Target="fonts/Caveat-bold.fntdata"/><Relationship Id="rId63" Type="http://schemas.openxmlformats.org/officeDocument/2006/relationships/font" Target="fonts/Caveat-regular.fntdata"/><Relationship Id="rId22" Type="http://schemas.openxmlformats.org/officeDocument/2006/relationships/slide" Target="slides/slide15.xml"/><Relationship Id="rId66" Type="http://schemas.openxmlformats.org/officeDocument/2006/relationships/font" Target="fonts/ProximaNova-bold.fntdata"/><Relationship Id="rId21" Type="http://schemas.openxmlformats.org/officeDocument/2006/relationships/slide" Target="slides/slide14.xml"/><Relationship Id="rId65" Type="http://schemas.openxmlformats.org/officeDocument/2006/relationships/font" Target="fonts/ProximaNova-regular.fntdata"/><Relationship Id="rId24" Type="http://schemas.openxmlformats.org/officeDocument/2006/relationships/slide" Target="slides/slide17.xml"/><Relationship Id="rId68" Type="http://schemas.openxmlformats.org/officeDocument/2006/relationships/font" Target="fonts/ProximaNova-boldItalic.fntdata"/><Relationship Id="rId23" Type="http://schemas.openxmlformats.org/officeDocument/2006/relationships/slide" Target="slides/slide16.xml"/><Relationship Id="rId67" Type="http://schemas.openxmlformats.org/officeDocument/2006/relationships/font" Target="fonts/ProximaNova-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143c085a92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143c085a92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143c085a92c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143c085a92c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 name="Shape 1069"/>
        <p:cNvGrpSpPr/>
        <p:nvPr/>
      </p:nvGrpSpPr>
      <p:grpSpPr>
        <a:xfrm>
          <a:off x="0" y="0"/>
          <a:ext cx="0" cy="0"/>
          <a:chOff x="0" y="0"/>
          <a:chExt cx="0" cy="0"/>
        </a:xfrm>
      </p:grpSpPr>
      <p:sp>
        <p:nvSpPr>
          <p:cNvPr id="1070" name="Google Shape;1070;g143c085a92c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 name="Google Shape;1071;g143c085a92c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143c085a92c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 name="Google Shape;1105;g143c085a92c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9" name="Shape 1119"/>
        <p:cNvGrpSpPr/>
        <p:nvPr/>
      </p:nvGrpSpPr>
      <p:grpSpPr>
        <a:xfrm>
          <a:off x="0" y="0"/>
          <a:ext cx="0" cy="0"/>
          <a:chOff x="0" y="0"/>
          <a:chExt cx="0" cy="0"/>
        </a:xfrm>
      </p:grpSpPr>
      <p:sp>
        <p:nvSpPr>
          <p:cNvPr id="1120" name="Google Shape;1120;g143c085a92c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 name="Google Shape;1121;g143c085a92c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 name="Shape 1207"/>
        <p:cNvGrpSpPr/>
        <p:nvPr/>
      </p:nvGrpSpPr>
      <p:grpSpPr>
        <a:xfrm>
          <a:off x="0" y="0"/>
          <a:ext cx="0" cy="0"/>
          <a:chOff x="0" y="0"/>
          <a:chExt cx="0" cy="0"/>
        </a:xfrm>
      </p:grpSpPr>
      <p:sp>
        <p:nvSpPr>
          <p:cNvPr id="1208" name="Google Shape;1208;g143c085a92c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 name="Google Shape;1209;g143c085a92c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6" name="Shape 1216"/>
        <p:cNvGrpSpPr/>
        <p:nvPr/>
      </p:nvGrpSpPr>
      <p:grpSpPr>
        <a:xfrm>
          <a:off x="0" y="0"/>
          <a:ext cx="0" cy="0"/>
          <a:chOff x="0" y="0"/>
          <a:chExt cx="0" cy="0"/>
        </a:xfrm>
      </p:grpSpPr>
      <p:sp>
        <p:nvSpPr>
          <p:cNvPr id="1217" name="Google Shape;1217;g143c085a92c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8" name="Google Shape;1218;g143c085a92c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143c085a92c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143c085a92c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143c085a92c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 name="Google Shape;1357;g143c085a92c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0" name="Shape 1370"/>
        <p:cNvGrpSpPr/>
        <p:nvPr/>
      </p:nvGrpSpPr>
      <p:grpSpPr>
        <a:xfrm>
          <a:off x="0" y="0"/>
          <a:ext cx="0" cy="0"/>
          <a:chOff x="0" y="0"/>
          <a:chExt cx="0" cy="0"/>
        </a:xfrm>
      </p:grpSpPr>
      <p:sp>
        <p:nvSpPr>
          <p:cNvPr id="1371" name="Google Shape;1371;g1438596c7f2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2" name="Google Shape;1372;g1438596c7f2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43c085a92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43c085a92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 name="Shape 1392"/>
        <p:cNvGrpSpPr/>
        <p:nvPr/>
      </p:nvGrpSpPr>
      <p:grpSpPr>
        <a:xfrm>
          <a:off x="0" y="0"/>
          <a:ext cx="0" cy="0"/>
          <a:chOff x="0" y="0"/>
          <a:chExt cx="0" cy="0"/>
        </a:xfrm>
      </p:grpSpPr>
      <p:sp>
        <p:nvSpPr>
          <p:cNvPr id="1393" name="Google Shape;1393;g143c085a92c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4" name="Google Shape;1394;g143c085a92c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6" name="Shape 1536"/>
        <p:cNvGrpSpPr/>
        <p:nvPr/>
      </p:nvGrpSpPr>
      <p:grpSpPr>
        <a:xfrm>
          <a:off x="0" y="0"/>
          <a:ext cx="0" cy="0"/>
          <a:chOff x="0" y="0"/>
          <a:chExt cx="0" cy="0"/>
        </a:xfrm>
      </p:grpSpPr>
      <p:sp>
        <p:nvSpPr>
          <p:cNvPr id="1537" name="Google Shape;1537;g143c085a92c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8" name="Google Shape;1538;g143c085a92c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143c085a92c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143c085a92c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1" name="Shape 1641"/>
        <p:cNvGrpSpPr/>
        <p:nvPr/>
      </p:nvGrpSpPr>
      <p:grpSpPr>
        <a:xfrm>
          <a:off x="0" y="0"/>
          <a:ext cx="0" cy="0"/>
          <a:chOff x="0" y="0"/>
          <a:chExt cx="0" cy="0"/>
        </a:xfrm>
      </p:grpSpPr>
      <p:sp>
        <p:nvSpPr>
          <p:cNvPr id="1642" name="Google Shape;1642;g143c085a92c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3" name="Google Shape;1643;g143c085a92c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3" name="Shape 1723"/>
        <p:cNvGrpSpPr/>
        <p:nvPr/>
      </p:nvGrpSpPr>
      <p:grpSpPr>
        <a:xfrm>
          <a:off x="0" y="0"/>
          <a:ext cx="0" cy="0"/>
          <a:chOff x="0" y="0"/>
          <a:chExt cx="0" cy="0"/>
        </a:xfrm>
      </p:grpSpPr>
      <p:sp>
        <p:nvSpPr>
          <p:cNvPr id="1724" name="Google Shape;1724;g143c085a92c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5" name="Google Shape;1725;g143c085a92c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1" name="Shape 1751"/>
        <p:cNvGrpSpPr/>
        <p:nvPr/>
      </p:nvGrpSpPr>
      <p:grpSpPr>
        <a:xfrm>
          <a:off x="0" y="0"/>
          <a:ext cx="0" cy="0"/>
          <a:chOff x="0" y="0"/>
          <a:chExt cx="0" cy="0"/>
        </a:xfrm>
      </p:grpSpPr>
      <p:sp>
        <p:nvSpPr>
          <p:cNvPr id="1752" name="Google Shape;1752;g143c085a92c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3" name="Google Shape;1753;g143c085a92c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1" name="Shape 1781"/>
        <p:cNvGrpSpPr/>
        <p:nvPr/>
      </p:nvGrpSpPr>
      <p:grpSpPr>
        <a:xfrm>
          <a:off x="0" y="0"/>
          <a:ext cx="0" cy="0"/>
          <a:chOff x="0" y="0"/>
          <a:chExt cx="0" cy="0"/>
        </a:xfrm>
      </p:grpSpPr>
      <p:sp>
        <p:nvSpPr>
          <p:cNvPr id="1782" name="Google Shape;1782;g143c085a92c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3" name="Google Shape;1783;g143c085a92c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4" name="Shape 1824"/>
        <p:cNvGrpSpPr/>
        <p:nvPr/>
      </p:nvGrpSpPr>
      <p:grpSpPr>
        <a:xfrm>
          <a:off x="0" y="0"/>
          <a:ext cx="0" cy="0"/>
          <a:chOff x="0" y="0"/>
          <a:chExt cx="0" cy="0"/>
        </a:xfrm>
      </p:grpSpPr>
      <p:sp>
        <p:nvSpPr>
          <p:cNvPr id="1825" name="Google Shape;1825;g143c085a92c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6" name="Google Shape;1826;g143c085a92c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3" name="Shape 1843"/>
        <p:cNvGrpSpPr/>
        <p:nvPr/>
      </p:nvGrpSpPr>
      <p:grpSpPr>
        <a:xfrm>
          <a:off x="0" y="0"/>
          <a:ext cx="0" cy="0"/>
          <a:chOff x="0" y="0"/>
          <a:chExt cx="0" cy="0"/>
        </a:xfrm>
      </p:grpSpPr>
      <p:sp>
        <p:nvSpPr>
          <p:cNvPr id="1844" name="Google Shape;1844;g143c085a92c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5" name="Google Shape;1845;g143c085a92c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 name="Shape 1862"/>
        <p:cNvGrpSpPr/>
        <p:nvPr/>
      </p:nvGrpSpPr>
      <p:grpSpPr>
        <a:xfrm>
          <a:off x="0" y="0"/>
          <a:ext cx="0" cy="0"/>
          <a:chOff x="0" y="0"/>
          <a:chExt cx="0" cy="0"/>
        </a:xfrm>
      </p:grpSpPr>
      <p:sp>
        <p:nvSpPr>
          <p:cNvPr id="1863" name="Google Shape;1863;g143c085a92c_0_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4" name="Google Shape;1864;g143c085a92c_0_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1438596c7f2_1_3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1438596c7f2_1_3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9" name="Shape 1999"/>
        <p:cNvGrpSpPr/>
        <p:nvPr/>
      </p:nvGrpSpPr>
      <p:grpSpPr>
        <a:xfrm>
          <a:off x="0" y="0"/>
          <a:ext cx="0" cy="0"/>
          <a:chOff x="0" y="0"/>
          <a:chExt cx="0" cy="0"/>
        </a:xfrm>
      </p:grpSpPr>
      <p:sp>
        <p:nvSpPr>
          <p:cNvPr id="2000" name="Google Shape;2000;g143c085a92c_0_17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1" name="Google Shape;2001;g143c085a92c_0_17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0" name="Shape 2570"/>
        <p:cNvGrpSpPr/>
        <p:nvPr/>
      </p:nvGrpSpPr>
      <p:grpSpPr>
        <a:xfrm>
          <a:off x="0" y="0"/>
          <a:ext cx="0" cy="0"/>
          <a:chOff x="0" y="0"/>
          <a:chExt cx="0" cy="0"/>
        </a:xfrm>
      </p:grpSpPr>
      <p:sp>
        <p:nvSpPr>
          <p:cNvPr id="2571" name="Google Shape;2571;g143c085a92c_0_17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2" name="Google Shape;2572;g143c085a92c_0_17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4" name="Shape 2594"/>
        <p:cNvGrpSpPr/>
        <p:nvPr/>
      </p:nvGrpSpPr>
      <p:grpSpPr>
        <a:xfrm>
          <a:off x="0" y="0"/>
          <a:ext cx="0" cy="0"/>
          <a:chOff x="0" y="0"/>
          <a:chExt cx="0" cy="0"/>
        </a:xfrm>
      </p:grpSpPr>
      <p:sp>
        <p:nvSpPr>
          <p:cNvPr id="2595" name="Google Shape;2595;g143c085a92c_0_9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6" name="Google Shape;2596;g143c085a92c_0_9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1" name="Shape 2601"/>
        <p:cNvGrpSpPr/>
        <p:nvPr/>
      </p:nvGrpSpPr>
      <p:grpSpPr>
        <a:xfrm>
          <a:off x="0" y="0"/>
          <a:ext cx="0" cy="0"/>
          <a:chOff x="0" y="0"/>
          <a:chExt cx="0" cy="0"/>
        </a:xfrm>
      </p:grpSpPr>
      <p:sp>
        <p:nvSpPr>
          <p:cNvPr id="2602" name="Google Shape;2602;g143c085a92c_0_9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3" name="Google Shape;2603;g143c085a92c_0_9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8" name="Shape 2628"/>
        <p:cNvGrpSpPr/>
        <p:nvPr/>
      </p:nvGrpSpPr>
      <p:grpSpPr>
        <a:xfrm>
          <a:off x="0" y="0"/>
          <a:ext cx="0" cy="0"/>
          <a:chOff x="0" y="0"/>
          <a:chExt cx="0" cy="0"/>
        </a:xfrm>
      </p:grpSpPr>
      <p:sp>
        <p:nvSpPr>
          <p:cNvPr id="2629" name="Google Shape;2629;g143c085a92c_0_9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0" name="Google Shape;2630;g143c085a92c_0_9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4" name="Shape 2644"/>
        <p:cNvGrpSpPr/>
        <p:nvPr/>
      </p:nvGrpSpPr>
      <p:grpSpPr>
        <a:xfrm>
          <a:off x="0" y="0"/>
          <a:ext cx="0" cy="0"/>
          <a:chOff x="0" y="0"/>
          <a:chExt cx="0" cy="0"/>
        </a:xfrm>
      </p:grpSpPr>
      <p:sp>
        <p:nvSpPr>
          <p:cNvPr id="2645" name="Google Shape;2645;g143c085a92c_0_9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6" name="Google Shape;2646;g143c085a92c_0_9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3" name="Shape 2983"/>
        <p:cNvGrpSpPr/>
        <p:nvPr/>
      </p:nvGrpSpPr>
      <p:grpSpPr>
        <a:xfrm>
          <a:off x="0" y="0"/>
          <a:ext cx="0" cy="0"/>
          <a:chOff x="0" y="0"/>
          <a:chExt cx="0" cy="0"/>
        </a:xfrm>
      </p:grpSpPr>
      <p:sp>
        <p:nvSpPr>
          <p:cNvPr id="2984" name="Google Shape;2984;g143c085a92c_0_9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5" name="Google Shape;2985;g143c085a92c_0_9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4" name="Shape 5184"/>
        <p:cNvGrpSpPr/>
        <p:nvPr/>
      </p:nvGrpSpPr>
      <p:grpSpPr>
        <a:xfrm>
          <a:off x="0" y="0"/>
          <a:ext cx="0" cy="0"/>
          <a:chOff x="0" y="0"/>
          <a:chExt cx="0" cy="0"/>
        </a:xfrm>
      </p:grpSpPr>
      <p:sp>
        <p:nvSpPr>
          <p:cNvPr id="5185" name="Google Shape;5185;g143c085a92c_0_11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6" name="Google Shape;5186;g143c085a92c_0_11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3" name="Shape 5603"/>
        <p:cNvGrpSpPr/>
        <p:nvPr/>
      </p:nvGrpSpPr>
      <p:grpSpPr>
        <a:xfrm>
          <a:off x="0" y="0"/>
          <a:ext cx="0" cy="0"/>
          <a:chOff x="0" y="0"/>
          <a:chExt cx="0" cy="0"/>
        </a:xfrm>
      </p:grpSpPr>
      <p:sp>
        <p:nvSpPr>
          <p:cNvPr id="5604" name="Google Shape;5604;g143c085a92c_0_12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5" name="Google Shape;5605;g143c085a92c_0_12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3" name="Shape 5773"/>
        <p:cNvGrpSpPr/>
        <p:nvPr/>
      </p:nvGrpSpPr>
      <p:grpSpPr>
        <a:xfrm>
          <a:off x="0" y="0"/>
          <a:ext cx="0" cy="0"/>
          <a:chOff x="0" y="0"/>
          <a:chExt cx="0" cy="0"/>
        </a:xfrm>
      </p:grpSpPr>
      <p:sp>
        <p:nvSpPr>
          <p:cNvPr id="5774" name="Google Shape;5774;g143c085a92c_0_12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5" name="Google Shape;5775;g143c085a92c_0_12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43c085a92c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143c085a92c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8" name="Shape 6178"/>
        <p:cNvGrpSpPr/>
        <p:nvPr/>
      </p:nvGrpSpPr>
      <p:grpSpPr>
        <a:xfrm>
          <a:off x="0" y="0"/>
          <a:ext cx="0" cy="0"/>
          <a:chOff x="0" y="0"/>
          <a:chExt cx="0" cy="0"/>
        </a:xfrm>
      </p:grpSpPr>
      <p:sp>
        <p:nvSpPr>
          <p:cNvPr id="6179" name="Google Shape;6179;g143c085a92c_0_12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0" name="Google Shape;6180;g143c085a92c_0_12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8" name="Shape 6558"/>
        <p:cNvGrpSpPr/>
        <p:nvPr/>
      </p:nvGrpSpPr>
      <p:grpSpPr>
        <a:xfrm>
          <a:off x="0" y="0"/>
          <a:ext cx="0" cy="0"/>
          <a:chOff x="0" y="0"/>
          <a:chExt cx="0" cy="0"/>
        </a:xfrm>
      </p:grpSpPr>
      <p:sp>
        <p:nvSpPr>
          <p:cNvPr id="6559" name="Google Shape;6559;g143c085a92c_0_13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0" name="Google Shape;6560;g143c085a92c_0_13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2" name="Shape 6972"/>
        <p:cNvGrpSpPr/>
        <p:nvPr/>
      </p:nvGrpSpPr>
      <p:grpSpPr>
        <a:xfrm>
          <a:off x="0" y="0"/>
          <a:ext cx="0" cy="0"/>
          <a:chOff x="0" y="0"/>
          <a:chExt cx="0" cy="0"/>
        </a:xfrm>
      </p:grpSpPr>
      <p:sp>
        <p:nvSpPr>
          <p:cNvPr id="6973" name="Google Shape;6973;g143c085a92c_0_13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4" name="Google Shape;6974;g143c085a92c_0_13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3" name="Shape 7333"/>
        <p:cNvGrpSpPr/>
        <p:nvPr/>
      </p:nvGrpSpPr>
      <p:grpSpPr>
        <a:xfrm>
          <a:off x="0" y="0"/>
          <a:ext cx="0" cy="0"/>
          <a:chOff x="0" y="0"/>
          <a:chExt cx="0" cy="0"/>
        </a:xfrm>
      </p:grpSpPr>
      <p:sp>
        <p:nvSpPr>
          <p:cNvPr id="7334" name="Google Shape;7334;g143c085a92c_0_139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5" name="Google Shape;7335;g143c085a92c_0_139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3" name="Shape 7843"/>
        <p:cNvGrpSpPr/>
        <p:nvPr/>
      </p:nvGrpSpPr>
      <p:grpSpPr>
        <a:xfrm>
          <a:off x="0" y="0"/>
          <a:ext cx="0" cy="0"/>
          <a:chOff x="0" y="0"/>
          <a:chExt cx="0" cy="0"/>
        </a:xfrm>
      </p:grpSpPr>
      <p:sp>
        <p:nvSpPr>
          <p:cNvPr id="7844" name="Google Shape;7844;g143c085a92c_0_14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5" name="Google Shape;7845;g143c085a92c_0_14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3" name="Shape 8463"/>
        <p:cNvGrpSpPr/>
        <p:nvPr/>
      </p:nvGrpSpPr>
      <p:grpSpPr>
        <a:xfrm>
          <a:off x="0" y="0"/>
          <a:ext cx="0" cy="0"/>
          <a:chOff x="0" y="0"/>
          <a:chExt cx="0" cy="0"/>
        </a:xfrm>
      </p:grpSpPr>
      <p:sp>
        <p:nvSpPr>
          <p:cNvPr id="8464" name="Google Shape;8464;g143c085a92c_0_15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5" name="Google Shape;8465;g143c085a92c_0_15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7" name="Shape 9057"/>
        <p:cNvGrpSpPr/>
        <p:nvPr/>
      </p:nvGrpSpPr>
      <p:grpSpPr>
        <a:xfrm>
          <a:off x="0" y="0"/>
          <a:ext cx="0" cy="0"/>
          <a:chOff x="0" y="0"/>
          <a:chExt cx="0" cy="0"/>
        </a:xfrm>
      </p:grpSpPr>
      <p:sp>
        <p:nvSpPr>
          <p:cNvPr id="9058" name="Google Shape;9058;g143c085a92c_0_15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9" name="Google Shape;9059;g143c085a92c_0_15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8" name="Shape 9378"/>
        <p:cNvGrpSpPr/>
        <p:nvPr/>
      </p:nvGrpSpPr>
      <p:grpSpPr>
        <a:xfrm>
          <a:off x="0" y="0"/>
          <a:ext cx="0" cy="0"/>
          <a:chOff x="0" y="0"/>
          <a:chExt cx="0" cy="0"/>
        </a:xfrm>
      </p:grpSpPr>
      <p:sp>
        <p:nvSpPr>
          <p:cNvPr id="9379" name="Google Shape;9379;g143c085a92c_0_15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0" name="Google Shape;9380;g143c085a92c_0_15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6" name="Shape 9686"/>
        <p:cNvGrpSpPr/>
        <p:nvPr/>
      </p:nvGrpSpPr>
      <p:grpSpPr>
        <a:xfrm>
          <a:off x="0" y="0"/>
          <a:ext cx="0" cy="0"/>
          <a:chOff x="0" y="0"/>
          <a:chExt cx="0" cy="0"/>
        </a:xfrm>
      </p:grpSpPr>
      <p:sp>
        <p:nvSpPr>
          <p:cNvPr id="9687" name="Google Shape;9687;g138bd7bc09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8" name="Google Shape;9688;g138bd7bc0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9" name="Shape 9839"/>
        <p:cNvGrpSpPr/>
        <p:nvPr/>
      </p:nvGrpSpPr>
      <p:grpSpPr>
        <a:xfrm>
          <a:off x="0" y="0"/>
          <a:ext cx="0" cy="0"/>
          <a:chOff x="0" y="0"/>
          <a:chExt cx="0" cy="0"/>
        </a:xfrm>
      </p:grpSpPr>
      <p:sp>
        <p:nvSpPr>
          <p:cNvPr id="9840" name="Google Shape;9840;g138bd7bc091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1" name="Google Shape;9841;g138bd7bc091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1438596c7f2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1438596c7f2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3" name="Shape 9883"/>
        <p:cNvGrpSpPr/>
        <p:nvPr/>
      </p:nvGrpSpPr>
      <p:grpSpPr>
        <a:xfrm>
          <a:off x="0" y="0"/>
          <a:ext cx="0" cy="0"/>
          <a:chOff x="0" y="0"/>
          <a:chExt cx="0" cy="0"/>
        </a:xfrm>
      </p:grpSpPr>
      <p:sp>
        <p:nvSpPr>
          <p:cNvPr id="9884" name="Google Shape;9884;g143c085a92c_0_16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5" name="Google Shape;9885;g143c085a92c_0_16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9" name="Shape 10099"/>
        <p:cNvGrpSpPr/>
        <p:nvPr/>
      </p:nvGrpSpPr>
      <p:grpSpPr>
        <a:xfrm>
          <a:off x="0" y="0"/>
          <a:ext cx="0" cy="0"/>
          <a:chOff x="0" y="0"/>
          <a:chExt cx="0" cy="0"/>
        </a:xfrm>
      </p:grpSpPr>
      <p:sp>
        <p:nvSpPr>
          <p:cNvPr id="10100" name="Google Shape;10100;g143c085a92c_0_16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1" name="Google Shape;10101;g143c085a92c_0_16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1" name="Shape 10391"/>
        <p:cNvGrpSpPr/>
        <p:nvPr/>
      </p:nvGrpSpPr>
      <p:grpSpPr>
        <a:xfrm>
          <a:off x="0" y="0"/>
          <a:ext cx="0" cy="0"/>
          <a:chOff x="0" y="0"/>
          <a:chExt cx="0" cy="0"/>
        </a:xfrm>
      </p:grpSpPr>
      <p:sp>
        <p:nvSpPr>
          <p:cNvPr id="10392" name="Google Shape;10392;g143c085a92c_0_16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3" name="Google Shape;10393;g143c085a92c_0_16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2" name="Shape 10662"/>
        <p:cNvGrpSpPr/>
        <p:nvPr/>
      </p:nvGrpSpPr>
      <p:grpSpPr>
        <a:xfrm>
          <a:off x="0" y="0"/>
          <a:ext cx="0" cy="0"/>
          <a:chOff x="0" y="0"/>
          <a:chExt cx="0" cy="0"/>
        </a:xfrm>
      </p:grpSpPr>
      <p:sp>
        <p:nvSpPr>
          <p:cNvPr id="10663" name="Google Shape;10663;g143c085a92c_0_17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4" name="Google Shape;10664;g143c085a92c_0_17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6" name="Shape 11016"/>
        <p:cNvGrpSpPr/>
        <p:nvPr/>
      </p:nvGrpSpPr>
      <p:grpSpPr>
        <a:xfrm>
          <a:off x="0" y="0"/>
          <a:ext cx="0" cy="0"/>
          <a:chOff x="0" y="0"/>
          <a:chExt cx="0" cy="0"/>
        </a:xfrm>
      </p:grpSpPr>
      <p:sp>
        <p:nvSpPr>
          <p:cNvPr id="11017" name="Google Shape;11017;g143c085a92c_0_17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8" name="Google Shape;11018;g143c085a92c_0_17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7" name="Shape 11317"/>
        <p:cNvGrpSpPr/>
        <p:nvPr/>
      </p:nvGrpSpPr>
      <p:grpSpPr>
        <a:xfrm>
          <a:off x="0" y="0"/>
          <a:ext cx="0" cy="0"/>
          <a:chOff x="0" y="0"/>
          <a:chExt cx="0" cy="0"/>
        </a:xfrm>
      </p:grpSpPr>
      <p:sp>
        <p:nvSpPr>
          <p:cNvPr id="11318" name="Google Shape;11318;g143c085a92c_0_17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9" name="Google Shape;11319;g143c085a92c_0_17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143c085a92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143c085a92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143c085a92c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143c085a92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143c085a92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143c085a92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1438596c7f2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1438596c7f2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5100" y="1167425"/>
            <a:ext cx="4495200" cy="18954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5200"/>
              <a:buNone/>
              <a:defRPr b="1"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5100" y="4043900"/>
            <a:ext cx="4495200" cy="564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atin typeface="Poppins"/>
                <a:ea typeface="Poppins"/>
                <a:cs typeface="Poppins"/>
                <a:sym typeface="Poppi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idx="2" type="title"/>
          </p:nvPr>
        </p:nvSpPr>
        <p:spPr>
          <a:xfrm>
            <a:off x="715100" y="3177725"/>
            <a:ext cx="4495200" cy="619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1" sz="2300"/>
            </a:lvl1pPr>
            <a:lvl2pPr lvl="1">
              <a:spcBef>
                <a:spcPts val="0"/>
              </a:spcBef>
              <a:spcAft>
                <a:spcPts val="0"/>
              </a:spcAft>
              <a:buSzPts val="3500"/>
              <a:buNone/>
              <a:defRPr>
                <a:latin typeface="Anaheim"/>
                <a:ea typeface="Anaheim"/>
                <a:cs typeface="Anaheim"/>
                <a:sym typeface="Anaheim"/>
              </a:defRPr>
            </a:lvl2pPr>
            <a:lvl3pPr lvl="2">
              <a:spcBef>
                <a:spcPts val="0"/>
              </a:spcBef>
              <a:spcAft>
                <a:spcPts val="0"/>
              </a:spcAft>
              <a:buSzPts val="3500"/>
              <a:buNone/>
              <a:defRPr>
                <a:latin typeface="Anaheim"/>
                <a:ea typeface="Anaheim"/>
                <a:cs typeface="Anaheim"/>
                <a:sym typeface="Anaheim"/>
              </a:defRPr>
            </a:lvl3pPr>
            <a:lvl4pPr lvl="3">
              <a:spcBef>
                <a:spcPts val="0"/>
              </a:spcBef>
              <a:spcAft>
                <a:spcPts val="0"/>
              </a:spcAft>
              <a:buSzPts val="3500"/>
              <a:buNone/>
              <a:defRPr>
                <a:latin typeface="Anaheim"/>
                <a:ea typeface="Anaheim"/>
                <a:cs typeface="Anaheim"/>
                <a:sym typeface="Anaheim"/>
              </a:defRPr>
            </a:lvl4pPr>
            <a:lvl5pPr lvl="4">
              <a:spcBef>
                <a:spcPts val="0"/>
              </a:spcBef>
              <a:spcAft>
                <a:spcPts val="0"/>
              </a:spcAft>
              <a:buSzPts val="3500"/>
              <a:buNone/>
              <a:defRPr>
                <a:latin typeface="Anaheim"/>
                <a:ea typeface="Anaheim"/>
                <a:cs typeface="Anaheim"/>
                <a:sym typeface="Anaheim"/>
              </a:defRPr>
            </a:lvl5pPr>
            <a:lvl6pPr lvl="5">
              <a:spcBef>
                <a:spcPts val="0"/>
              </a:spcBef>
              <a:spcAft>
                <a:spcPts val="0"/>
              </a:spcAft>
              <a:buSzPts val="3500"/>
              <a:buNone/>
              <a:defRPr>
                <a:latin typeface="Anaheim"/>
                <a:ea typeface="Anaheim"/>
                <a:cs typeface="Anaheim"/>
                <a:sym typeface="Anaheim"/>
              </a:defRPr>
            </a:lvl6pPr>
            <a:lvl7pPr lvl="6">
              <a:spcBef>
                <a:spcPts val="0"/>
              </a:spcBef>
              <a:spcAft>
                <a:spcPts val="0"/>
              </a:spcAft>
              <a:buSzPts val="3500"/>
              <a:buNone/>
              <a:defRPr>
                <a:latin typeface="Anaheim"/>
                <a:ea typeface="Anaheim"/>
                <a:cs typeface="Anaheim"/>
                <a:sym typeface="Anaheim"/>
              </a:defRPr>
            </a:lvl7pPr>
            <a:lvl8pPr lvl="7">
              <a:spcBef>
                <a:spcPts val="0"/>
              </a:spcBef>
              <a:spcAft>
                <a:spcPts val="0"/>
              </a:spcAft>
              <a:buSzPts val="3500"/>
              <a:buNone/>
              <a:defRPr>
                <a:latin typeface="Anaheim"/>
                <a:ea typeface="Anaheim"/>
                <a:cs typeface="Anaheim"/>
                <a:sym typeface="Anaheim"/>
              </a:defRPr>
            </a:lvl8pPr>
            <a:lvl9pPr lvl="8">
              <a:spcBef>
                <a:spcPts val="0"/>
              </a:spcBef>
              <a:spcAft>
                <a:spcPts val="0"/>
              </a:spcAft>
              <a:buSzPts val="3500"/>
              <a:buNone/>
              <a:defRPr>
                <a:latin typeface="Anaheim"/>
                <a:ea typeface="Anaheim"/>
                <a:cs typeface="Anaheim"/>
                <a:sym typeface="Anaheim"/>
              </a:defRPr>
            </a:lvl9pPr>
          </a:lstStyle>
          <a:p/>
        </p:txBody>
      </p:sp>
      <p:cxnSp>
        <p:nvCxnSpPr>
          <p:cNvPr id="12" name="Google Shape;12;p2"/>
          <p:cNvCxnSpPr/>
          <p:nvPr/>
        </p:nvCxnSpPr>
        <p:spPr>
          <a:xfrm rot="5400000">
            <a:off x="4762875" y="1200375"/>
            <a:ext cx="5304900" cy="2733600"/>
          </a:xfrm>
          <a:prstGeom prst="bentConnector3">
            <a:avLst>
              <a:gd fmla="val 11662" name="adj1"/>
            </a:avLst>
          </a:prstGeom>
          <a:noFill/>
          <a:ln cap="flat" cmpd="sng" w="9525">
            <a:solidFill>
              <a:schemeClr val="dk1"/>
            </a:solidFill>
            <a:prstDash val="dash"/>
            <a:round/>
            <a:headEnd len="med" w="med" type="none"/>
            <a:tailEnd len="med" w="med" type="none"/>
          </a:ln>
        </p:spPr>
      </p:cxnSp>
      <p:cxnSp>
        <p:nvCxnSpPr>
          <p:cNvPr id="13" name="Google Shape;13;p2"/>
          <p:cNvCxnSpPr/>
          <p:nvPr/>
        </p:nvCxnSpPr>
        <p:spPr>
          <a:xfrm>
            <a:off x="-114225" y="219525"/>
            <a:ext cx="9144600" cy="8193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14" name="Google Shape;14;p2"/>
          <p:cNvCxnSpPr/>
          <p:nvPr/>
        </p:nvCxnSpPr>
        <p:spPr>
          <a:xfrm rot="5400000">
            <a:off x="6453225" y="2586525"/>
            <a:ext cx="4124400" cy="10287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15" name="Google Shape;15;p2"/>
          <p:cNvCxnSpPr/>
          <p:nvPr/>
        </p:nvCxnSpPr>
        <p:spPr>
          <a:xfrm rot="10800000">
            <a:off x="-135225" y="4593250"/>
            <a:ext cx="9548100" cy="402300"/>
          </a:xfrm>
          <a:prstGeom prst="bentConnector3">
            <a:avLst>
              <a:gd fmla="val 94299"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0" name="Shape 70"/>
        <p:cNvGrpSpPr/>
        <p:nvPr/>
      </p:nvGrpSpPr>
      <p:grpSpPr>
        <a:xfrm>
          <a:off x="0" y="0"/>
          <a:ext cx="0" cy="0"/>
          <a:chOff x="0" y="0"/>
          <a:chExt cx="0" cy="0"/>
        </a:xfrm>
      </p:grpSpPr>
      <p:sp>
        <p:nvSpPr>
          <p:cNvPr id="71" name="Google Shape;71;p11"/>
          <p:cNvSpPr txBox="1"/>
          <p:nvPr>
            <p:ph hasCustomPrompt="1" type="title"/>
          </p:nvPr>
        </p:nvSpPr>
        <p:spPr>
          <a:xfrm>
            <a:off x="2562225" y="1558475"/>
            <a:ext cx="58668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2" name="Google Shape;72;p11"/>
          <p:cNvSpPr txBox="1"/>
          <p:nvPr>
            <p:ph idx="1" type="subTitle"/>
          </p:nvPr>
        </p:nvSpPr>
        <p:spPr>
          <a:xfrm>
            <a:off x="2562225" y="3288700"/>
            <a:ext cx="58668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cxnSp>
        <p:nvCxnSpPr>
          <p:cNvPr id="73" name="Google Shape;73;p11"/>
          <p:cNvCxnSpPr/>
          <p:nvPr/>
        </p:nvCxnSpPr>
        <p:spPr>
          <a:xfrm flipH="1">
            <a:off x="-533175" y="533400"/>
            <a:ext cx="9877200" cy="3705300"/>
          </a:xfrm>
          <a:prstGeom prst="bentConnector3">
            <a:avLst>
              <a:gd fmla="val 83801" name="adj1"/>
            </a:avLst>
          </a:prstGeom>
          <a:noFill/>
          <a:ln cap="flat" cmpd="sng" w="9525">
            <a:solidFill>
              <a:schemeClr val="dk1"/>
            </a:solidFill>
            <a:prstDash val="dash"/>
            <a:round/>
            <a:headEnd len="med" w="med" type="none"/>
            <a:tailEnd len="med" w="med" type="none"/>
          </a:ln>
        </p:spPr>
      </p:cxnSp>
      <p:cxnSp>
        <p:nvCxnSpPr>
          <p:cNvPr id="74" name="Google Shape;74;p11"/>
          <p:cNvCxnSpPr/>
          <p:nvPr/>
        </p:nvCxnSpPr>
        <p:spPr>
          <a:xfrm>
            <a:off x="-114225" y="219525"/>
            <a:ext cx="9144600" cy="8193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75" name="Google Shape;75;p11"/>
          <p:cNvCxnSpPr/>
          <p:nvPr/>
        </p:nvCxnSpPr>
        <p:spPr>
          <a:xfrm rot="5400000">
            <a:off x="6629625" y="2829225"/>
            <a:ext cx="4190700" cy="6096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76" name="Google Shape;76;p11"/>
          <p:cNvCxnSpPr/>
          <p:nvPr/>
        </p:nvCxnSpPr>
        <p:spPr>
          <a:xfrm rot="10800000">
            <a:off x="-135225" y="4593250"/>
            <a:ext cx="9548100" cy="402300"/>
          </a:xfrm>
          <a:prstGeom prst="bentConnector3">
            <a:avLst>
              <a:gd fmla="val 94299"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7" name="Shape 7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8" name="Shape 78"/>
        <p:cNvGrpSpPr/>
        <p:nvPr/>
      </p:nvGrpSpPr>
      <p:grpSpPr>
        <a:xfrm>
          <a:off x="0" y="0"/>
          <a:ext cx="0" cy="0"/>
          <a:chOff x="0" y="0"/>
          <a:chExt cx="0" cy="0"/>
        </a:xfrm>
      </p:grpSpPr>
      <p:sp>
        <p:nvSpPr>
          <p:cNvPr id="79" name="Google Shape;79;p13"/>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0" name="Google Shape;80;p13"/>
          <p:cNvSpPr txBox="1"/>
          <p:nvPr>
            <p:ph idx="1" type="subTitle"/>
          </p:nvPr>
        </p:nvSpPr>
        <p:spPr>
          <a:xfrm>
            <a:off x="4167300" y="1478375"/>
            <a:ext cx="43392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 name="Google Shape;81;p13"/>
          <p:cNvSpPr txBox="1"/>
          <p:nvPr>
            <p:ph hasCustomPrompt="1" idx="2" type="title"/>
          </p:nvPr>
        </p:nvSpPr>
        <p:spPr>
          <a:xfrm>
            <a:off x="720000" y="1478250"/>
            <a:ext cx="601800" cy="4845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2400"/>
              <a:buNone/>
              <a:defRPr sz="2300">
                <a:solidFill>
                  <a:schemeClr val="accent1"/>
                </a:solidFill>
              </a:defRPr>
            </a:lvl1pPr>
            <a:lvl2pPr lvl="1" rtl="0">
              <a:spcBef>
                <a:spcPts val="0"/>
              </a:spcBef>
              <a:spcAft>
                <a:spcPts val="0"/>
              </a:spcAft>
              <a:buSzPts val="2400"/>
              <a:buFont typeface="Caveat"/>
              <a:buNone/>
              <a:defRPr b="1" sz="2400">
                <a:latin typeface="Caveat"/>
                <a:ea typeface="Caveat"/>
                <a:cs typeface="Caveat"/>
                <a:sym typeface="Caveat"/>
              </a:defRPr>
            </a:lvl2pPr>
            <a:lvl3pPr lvl="2" rtl="0">
              <a:spcBef>
                <a:spcPts val="0"/>
              </a:spcBef>
              <a:spcAft>
                <a:spcPts val="0"/>
              </a:spcAft>
              <a:buSzPts val="2400"/>
              <a:buFont typeface="Caveat"/>
              <a:buNone/>
              <a:defRPr b="1" sz="2400">
                <a:latin typeface="Caveat"/>
                <a:ea typeface="Caveat"/>
                <a:cs typeface="Caveat"/>
                <a:sym typeface="Caveat"/>
              </a:defRPr>
            </a:lvl3pPr>
            <a:lvl4pPr lvl="3" rtl="0">
              <a:spcBef>
                <a:spcPts val="0"/>
              </a:spcBef>
              <a:spcAft>
                <a:spcPts val="0"/>
              </a:spcAft>
              <a:buSzPts val="2400"/>
              <a:buFont typeface="Caveat"/>
              <a:buNone/>
              <a:defRPr b="1" sz="2400">
                <a:latin typeface="Caveat"/>
                <a:ea typeface="Caveat"/>
                <a:cs typeface="Caveat"/>
                <a:sym typeface="Caveat"/>
              </a:defRPr>
            </a:lvl4pPr>
            <a:lvl5pPr lvl="4" rtl="0">
              <a:spcBef>
                <a:spcPts val="0"/>
              </a:spcBef>
              <a:spcAft>
                <a:spcPts val="0"/>
              </a:spcAft>
              <a:buSzPts val="2400"/>
              <a:buFont typeface="Caveat"/>
              <a:buNone/>
              <a:defRPr b="1" sz="2400">
                <a:latin typeface="Caveat"/>
                <a:ea typeface="Caveat"/>
                <a:cs typeface="Caveat"/>
                <a:sym typeface="Caveat"/>
              </a:defRPr>
            </a:lvl5pPr>
            <a:lvl6pPr lvl="5" rtl="0">
              <a:spcBef>
                <a:spcPts val="0"/>
              </a:spcBef>
              <a:spcAft>
                <a:spcPts val="0"/>
              </a:spcAft>
              <a:buSzPts val="2400"/>
              <a:buFont typeface="Caveat"/>
              <a:buNone/>
              <a:defRPr b="1" sz="2400">
                <a:latin typeface="Caveat"/>
                <a:ea typeface="Caveat"/>
                <a:cs typeface="Caveat"/>
                <a:sym typeface="Caveat"/>
              </a:defRPr>
            </a:lvl6pPr>
            <a:lvl7pPr lvl="6" rtl="0">
              <a:spcBef>
                <a:spcPts val="0"/>
              </a:spcBef>
              <a:spcAft>
                <a:spcPts val="0"/>
              </a:spcAft>
              <a:buSzPts val="2400"/>
              <a:buFont typeface="Caveat"/>
              <a:buNone/>
              <a:defRPr b="1" sz="2400">
                <a:latin typeface="Caveat"/>
                <a:ea typeface="Caveat"/>
                <a:cs typeface="Caveat"/>
                <a:sym typeface="Caveat"/>
              </a:defRPr>
            </a:lvl7pPr>
            <a:lvl8pPr lvl="7" rtl="0">
              <a:spcBef>
                <a:spcPts val="0"/>
              </a:spcBef>
              <a:spcAft>
                <a:spcPts val="0"/>
              </a:spcAft>
              <a:buSzPts val="2400"/>
              <a:buFont typeface="Caveat"/>
              <a:buNone/>
              <a:defRPr b="1" sz="2400">
                <a:latin typeface="Caveat"/>
                <a:ea typeface="Caveat"/>
                <a:cs typeface="Caveat"/>
                <a:sym typeface="Caveat"/>
              </a:defRPr>
            </a:lvl8pPr>
            <a:lvl9pPr lvl="8" rtl="0">
              <a:spcBef>
                <a:spcPts val="0"/>
              </a:spcBef>
              <a:spcAft>
                <a:spcPts val="0"/>
              </a:spcAft>
              <a:buSzPts val="2400"/>
              <a:buFont typeface="Caveat"/>
              <a:buNone/>
              <a:defRPr b="1" sz="2400">
                <a:latin typeface="Caveat"/>
                <a:ea typeface="Caveat"/>
                <a:cs typeface="Caveat"/>
                <a:sym typeface="Caveat"/>
              </a:defRPr>
            </a:lvl9pPr>
          </a:lstStyle>
          <a:p>
            <a:r>
              <a:t>xx%</a:t>
            </a:r>
          </a:p>
        </p:txBody>
      </p:sp>
      <p:sp>
        <p:nvSpPr>
          <p:cNvPr id="82" name="Google Shape;82;p13"/>
          <p:cNvSpPr txBox="1"/>
          <p:nvPr>
            <p:ph idx="3" type="subTitle"/>
          </p:nvPr>
        </p:nvSpPr>
        <p:spPr>
          <a:xfrm>
            <a:off x="4167300" y="2000943"/>
            <a:ext cx="43392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3" name="Google Shape;83;p13"/>
          <p:cNvSpPr txBox="1"/>
          <p:nvPr>
            <p:ph hasCustomPrompt="1" idx="4" type="title"/>
          </p:nvPr>
        </p:nvSpPr>
        <p:spPr>
          <a:xfrm>
            <a:off x="720000" y="1995160"/>
            <a:ext cx="601800" cy="4845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2400"/>
              <a:buNone/>
              <a:defRPr sz="2300">
                <a:solidFill>
                  <a:schemeClr val="accent1"/>
                </a:solidFill>
              </a:defRPr>
            </a:lvl1pPr>
            <a:lvl2pPr lvl="1" rtl="0">
              <a:spcBef>
                <a:spcPts val="0"/>
              </a:spcBef>
              <a:spcAft>
                <a:spcPts val="0"/>
              </a:spcAft>
              <a:buSzPts val="2400"/>
              <a:buFont typeface="Caveat"/>
              <a:buNone/>
              <a:defRPr b="1" sz="2400">
                <a:latin typeface="Caveat"/>
                <a:ea typeface="Caveat"/>
                <a:cs typeface="Caveat"/>
                <a:sym typeface="Caveat"/>
              </a:defRPr>
            </a:lvl2pPr>
            <a:lvl3pPr lvl="2" rtl="0">
              <a:spcBef>
                <a:spcPts val="0"/>
              </a:spcBef>
              <a:spcAft>
                <a:spcPts val="0"/>
              </a:spcAft>
              <a:buSzPts val="2400"/>
              <a:buFont typeface="Caveat"/>
              <a:buNone/>
              <a:defRPr b="1" sz="2400">
                <a:latin typeface="Caveat"/>
                <a:ea typeface="Caveat"/>
                <a:cs typeface="Caveat"/>
                <a:sym typeface="Caveat"/>
              </a:defRPr>
            </a:lvl3pPr>
            <a:lvl4pPr lvl="3" rtl="0">
              <a:spcBef>
                <a:spcPts val="0"/>
              </a:spcBef>
              <a:spcAft>
                <a:spcPts val="0"/>
              </a:spcAft>
              <a:buSzPts val="2400"/>
              <a:buFont typeface="Caveat"/>
              <a:buNone/>
              <a:defRPr b="1" sz="2400">
                <a:latin typeface="Caveat"/>
                <a:ea typeface="Caveat"/>
                <a:cs typeface="Caveat"/>
                <a:sym typeface="Caveat"/>
              </a:defRPr>
            </a:lvl4pPr>
            <a:lvl5pPr lvl="4" rtl="0">
              <a:spcBef>
                <a:spcPts val="0"/>
              </a:spcBef>
              <a:spcAft>
                <a:spcPts val="0"/>
              </a:spcAft>
              <a:buSzPts val="2400"/>
              <a:buFont typeface="Caveat"/>
              <a:buNone/>
              <a:defRPr b="1" sz="2400">
                <a:latin typeface="Caveat"/>
                <a:ea typeface="Caveat"/>
                <a:cs typeface="Caveat"/>
                <a:sym typeface="Caveat"/>
              </a:defRPr>
            </a:lvl5pPr>
            <a:lvl6pPr lvl="5" rtl="0">
              <a:spcBef>
                <a:spcPts val="0"/>
              </a:spcBef>
              <a:spcAft>
                <a:spcPts val="0"/>
              </a:spcAft>
              <a:buSzPts val="2400"/>
              <a:buFont typeface="Caveat"/>
              <a:buNone/>
              <a:defRPr b="1" sz="2400">
                <a:latin typeface="Caveat"/>
                <a:ea typeface="Caveat"/>
                <a:cs typeface="Caveat"/>
                <a:sym typeface="Caveat"/>
              </a:defRPr>
            </a:lvl6pPr>
            <a:lvl7pPr lvl="6" rtl="0">
              <a:spcBef>
                <a:spcPts val="0"/>
              </a:spcBef>
              <a:spcAft>
                <a:spcPts val="0"/>
              </a:spcAft>
              <a:buSzPts val="2400"/>
              <a:buFont typeface="Caveat"/>
              <a:buNone/>
              <a:defRPr b="1" sz="2400">
                <a:latin typeface="Caveat"/>
                <a:ea typeface="Caveat"/>
                <a:cs typeface="Caveat"/>
                <a:sym typeface="Caveat"/>
              </a:defRPr>
            </a:lvl7pPr>
            <a:lvl8pPr lvl="7" rtl="0">
              <a:spcBef>
                <a:spcPts val="0"/>
              </a:spcBef>
              <a:spcAft>
                <a:spcPts val="0"/>
              </a:spcAft>
              <a:buSzPts val="2400"/>
              <a:buFont typeface="Caveat"/>
              <a:buNone/>
              <a:defRPr b="1" sz="2400">
                <a:latin typeface="Caveat"/>
                <a:ea typeface="Caveat"/>
                <a:cs typeface="Caveat"/>
                <a:sym typeface="Caveat"/>
              </a:defRPr>
            </a:lvl8pPr>
            <a:lvl9pPr lvl="8" rtl="0">
              <a:spcBef>
                <a:spcPts val="0"/>
              </a:spcBef>
              <a:spcAft>
                <a:spcPts val="0"/>
              </a:spcAft>
              <a:buSzPts val="2400"/>
              <a:buFont typeface="Caveat"/>
              <a:buNone/>
              <a:defRPr b="1" sz="2400">
                <a:latin typeface="Caveat"/>
                <a:ea typeface="Caveat"/>
                <a:cs typeface="Caveat"/>
                <a:sym typeface="Caveat"/>
              </a:defRPr>
            </a:lvl9pPr>
          </a:lstStyle>
          <a:p>
            <a:r>
              <a:t>xx%</a:t>
            </a:r>
          </a:p>
        </p:txBody>
      </p:sp>
      <p:sp>
        <p:nvSpPr>
          <p:cNvPr id="84" name="Google Shape;84;p13"/>
          <p:cNvSpPr txBox="1"/>
          <p:nvPr>
            <p:ph idx="5" type="subTitle"/>
          </p:nvPr>
        </p:nvSpPr>
        <p:spPr>
          <a:xfrm>
            <a:off x="4167300" y="2523479"/>
            <a:ext cx="43392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5" name="Google Shape;85;p13"/>
          <p:cNvSpPr txBox="1"/>
          <p:nvPr>
            <p:ph hasCustomPrompt="1" idx="6" type="title"/>
          </p:nvPr>
        </p:nvSpPr>
        <p:spPr>
          <a:xfrm>
            <a:off x="720000" y="2512070"/>
            <a:ext cx="601800" cy="4845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2400"/>
              <a:buNone/>
              <a:defRPr sz="2300">
                <a:solidFill>
                  <a:schemeClr val="accent1"/>
                </a:solidFill>
              </a:defRPr>
            </a:lvl1pPr>
            <a:lvl2pPr lvl="1" rtl="0">
              <a:spcBef>
                <a:spcPts val="0"/>
              </a:spcBef>
              <a:spcAft>
                <a:spcPts val="0"/>
              </a:spcAft>
              <a:buSzPts val="2400"/>
              <a:buFont typeface="Caveat"/>
              <a:buNone/>
              <a:defRPr b="1" sz="2400">
                <a:latin typeface="Caveat"/>
                <a:ea typeface="Caveat"/>
                <a:cs typeface="Caveat"/>
                <a:sym typeface="Caveat"/>
              </a:defRPr>
            </a:lvl2pPr>
            <a:lvl3pPr lvl="2" rtl="0">
              <a:spcBef>
                <a:spcPts val="0"/>
              </a:spcBef>
              <a:spcAft>
                <a:spcPts val="0"/>
              </a:spcAft>
              <a:buSzPts val="2400"/>
              <a:buFont typeface="Caveat"/>
              <a:buNone/>
              <a:defRPr b="1" sz="2400">
                <a:latin typeface="Caveat"/>
                <a:ea typeface="Caveat"/>
                <a:cs typeface="Caveat"/>
                <a:sym typeface="Caveat"/>
              </a:defRPr>
            </a:lvl3pPr>
            <a:lvl4pPr lvl="3" rtl="0">
              <a:spcBef>
                <a:spcPts val="0"/>
              </a:spcBef>
              <a:spcAft>
                <a:spcPts val="0"/>
              </a:spcAft>
              <a:buSzPts val="2400"/>
              <a:buFont typeface="Caveat"/>
              <a:buNone/>
              <a:defRPr b="1" sz="2400">
                <a:latin typeface="Caveat"/>
                <a:ea typeface="Caveat"/>
                <a:cs typeface="Caveat"/>
                <a:sym typeface="Caveat"/>
              </a:defRPr>
            </a:lvl4pPr>
            <a:lvl5pPr lvl="4" rtl="0">
              <a:spcBef>
                <a:spcPts val="0"/>
              </a:spcBef>
              <a:spcAft>
                <a:spcPts val="0"/>
              </a:spcAft>
              <a:buSzPts val="2400"/>
              <a:buFont typeface="Caveat"/>
              <a:buNone/>
              <a:defRPr b="1" sz="2400">
                <a:latin typeface="Caveat"/>
                <a:ea typeface="Caveat"/>
                <a:cs typeface="Caveat"/>
                <a:sym typeface="Caveat"/>
              </a:defRPr>
            </a:lvl5pPr>
            <a:lvl6pPr lvl="5" rtl="0">
              <a:spcBef>
                <a:spcPts val="0"/>
              </a:spcBef>
              <a:spcAft>
                <a:spcPts val="0"/>
              </a:spcAft>
              <a:buSzPts val="2400"/>
              <a:buFont typeface="Caveat"/>
              <a:buNone/>
              <a:defRPr b="1" sz="2400">
                <a:latin typeface="Caveat"/>
                <a:ea typeface="Caveat"/>
                <a:cs typeface="Caveat"/>
                <a:sym typeface="Caveat"/>
              </a:defRPr>
            </a:lvl6pPr>
            <a:lvl7pPr lvl="6" rtl="0">
              <a:spcBef>
                <a:spcPts val="0"/>
              </a:spcBef>
              <a:spcAft>
                <a:spcPts val="0"/>
              </a:spcAft>
              <a:buSzPts val="2400"/>
              <a:buFont typeface="Caveat"/>
              <a:buNone/>
              <a:defRPr b="1" sz="2400">
                <a:latin typeface="Caveat"/>
                <a:ea typeface="Caveat"/>
                <a:cs typeface="Caveat"/>
                <a:sym typeface="Caveat"/>
              </a:defRPr>
            </a:lvl7pPr>
            <a:lvl8pPr lvl="7" rtl="0">
              <a:spcBef>
                <a:spcPts val="0"/>
              </a:spcBef>
              <a:spcAft>
                <a:spcPts val="0"/>
              </a:spcAft>
              <a:buSzPts val="2400"/>
              <a:buFont typeface="Caveat"/>
              <a:buNone/>
              <a:defRPr b="1" sz="2400">
                <a:latin typeface="Caveat"/>
                <a:ea typeface="Caveat"/>
                <a:cs typeface="Caveat"/>
                <a:sym typeface="Caveat"/>
              </a:defRPr>
            </a:lvl8pPr>
            <a:lvl9pPr lvl="8" rtl="0">
              <a:spcBef>
                <a:spcPts val="0"/>
              </a:spcBef>
              <a:spcAft>
                <a:spcPts val="0"/>
              </a:spcAft>
              <a:buSzPts val="2400"/>
              <a:buFont typeface="Caveat"/>
              <a:buNone/>
              <a:defRPr b="1" sz="2400">
                <a:latin typeface="Caveat"/>
                <a:ea typeface="Caveat"/>
                <a:cs typeface="Caveat"/>
                <a:sym typeface="Caveat"/>
              </a:defRPr>
            </a:lvl9pPr>
          </a:lstStyle>
          <a:p>
            <a:r>
              <a:t>xx%</a:t>
            </a:r>
          </a:p>
        </p:txBody>
      </p:sp>
      <p:sp>
        <p:nvSpPr>
          <p:cNvPr id="86" name="Google Shape;86;p13"/>
          <p:cNvSpPr txBox="1"/>
          <p:nvPr>
            <p:ph idx="7" type="subTitle"/>
          </p:nvPr>
        </p:nvSpPr>
        <p:spPr>
          <a:xfrm>
            <a:off x="4167300" y="3029003"/>
            <a:ext cx="43392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 name="Google Shape;87;p13"/>
          <p:cNvSpPr txBox="1"/>
          <p:nvPr>
            <p:ph hasCustomPrompt="1" idx="8" type="title"/>
          </p:nvPr>
        </p:nvSpPr>
        <p:spPr>
          <a:xfrm>
            <a:off x="720000" y="3028980"/>
            <a:ext cx="601800" cy="4845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2400"/>
              <a:buNone/>
              <a:defRPr sz="2300">
                <a:solidFill>
                  <a:schemeClr val="accent1"/>
                </a:solidFill>
              </a:defRPr>
            </a:lvl1pPr>
            <a:lvl2pPr lvl="1" rtl="0">
              <a:spcBef>
                <a:spcPts val="0"/>
              </a:spcBef>
              <a:spcAft>
                <a:spcPts val="0"/>
              </a:spcAft>
              <a:buSzPts val="2400"/>
              <a:buFont typeface="Caveat"/>
              <a:buNone/>
              <a:defRPr b="1" sz="2400">
                <a:latin typeface="Caveat"/>
                <a:ea typeface="Caveat"/>
                <a:cs typeface="Caveat"/>
                <a:sym typeface="Caveat"/>
              </a:defRPr>
            </a:lvl2pPr>
            <a:lvl3pPr lvl="2" rtl="0">
              <a:spcBef>
                <a:spcPts val="0"/>
              </a:spcBef>
              <a:spcAft>
                <a:spcPts val="0"/>
              </a:spcAft>
              <a:buSzPts val="2400"/>
              <a:buFont typeface="Caveat"/>
              <a:buNone/>
              <a:defRPr b="1" sz="2400">
                <a:latin typeface="Caveat"/>
                <a:ea typeface="Caveat"/>
                <a:cs typeface="Caveat"/>
                <a:sym typeface="Caveat"/>
              </a:defRPr>
            </a:lvl3pPr>
            <a:lvl4pPr lvl="3" rtl="0">
              <a:spcBef>
                <a:spcPts val="0"/>
              </a:spcBef>
              <a:spcAft>
                <a:spcPts val="0"/>
              </a:spcAft>
              <a:buSzPts val="2400"/>
              <a:buFont typeface="Caveat"/>
              <a:buNone/>
              <a:defRPr b="1" sz="2400">
                <a:latin typeface="Caveat"/>
                <a:ea typeface="Caveat"/>
                <a:cs typeface="Caveat"/>
                <a:sym typeface="Caveat"/>
              </a:defRPr>
            </a:lvl4pPr>
            <a:lvl5pPr lvl="4" rtl="0">
              <a:spcBef>
                <a:spcPts val="0"/>
              </a:spcBef>
              <a:spcAft>
                <a:spcPts val="0"/>
              </a:spcAft>
              <a:buSzPts val="2400"/>
              <a:buFont typeface="Caveat"/>
              <a:buNone/>
              <a:defRPr b="1" sz="2400">
                <a:latin typeface="Caveat"/>
                <a:ea typeface="Caveat"/>
                <a:cs typeface="Caveat"/>
                <a:sym typeface="Caveat"/>
              </a:defRPr>
            </a:lvl5pPr>
            <a:lvl6pPr lvl="5" rtl="0">
              <a:spcBef>
                <a:spcPts val="0"/>
              </a:spcBef>
              <a:spcAft>
                <a:spcPts val="0"/>
              </a:spcAft>
              <a:buSzPts val="2400"/>
              <a:buFont typeface="Caveat"/>
              <a:buNone/>
              <a:defRPr b="1" sz="2400">
                <a:latin typeface="Caveat"/>
                <a:ea typeface="Caveat"/>
                <a:cs typeface="Caveat"/>
                <a:sym typeface="Caveat"/>
              </a:defRPr>
            </a:lvl6pPr>
            <a:lvl7pPr lvl="6" rtl="0">
              <a:spcBef>
                <a:spcPts val="0"/>
              </a:spcBef>
              <a:spcAft>
                <a:spcPts val="0"/>
              </a:spcAft>
              <a:buSzPts val="2400"/>
              <a:buFont typeface="Caveat"/>
              <a:buNone/>
              <a:defRPr b="1" sz="2400">
                <a:latin typeface="Caveat"/>
                <a:ea typeface="Caveat"/>
                <a:cs typeface="Caveat"/>
                <a:sym typeface="Caveat"/>
              </a:defRPr>
            </a:lvl7pPr>
            <a:lvl8pPr lvl="7" rtl="0">
              <a:spcBef>
                <a:spcPts val="0"/>
              </a:spcBef>
              <a:spcAft>
                <a:spcPts val="0"/>
              </a:spcAft>
              <a:buSzPts val="2400"/>
              <a:buFont typeface="Caveat"/>
              <a:buNone/>
              <a:defRPr b="1" sz="2400">
                <a:latin typeface="Caveat"/>
                <a:ea typeface="Caveat"/>
                <a:cs typeface="Caveat"/>
                <a:sym typeface="Caveat"/>
              </a:defRPr>
            </a:lvl8pPr>
            <a:lvl9pPr lvl="8" rtl="0">
              <a:spcBef>
                <a:spcPts val="0"/>
              </a:spcBef>
              <a:spcAft>
                <a:spcPts val="0"/>
              </a:spcAft>
              <a:buSzPts val="2400"/>
              <a:buFont typeface="Caveat"/>
              <a:buNone/>
              <a:defRPr b="1" sz="2400">
                <a:latin typeface="Caveat"/>
                <a:ea typeface="Caveat"/>
                <a:cs typeface="Caveat"/>
                <a:sym typeface="Caveat"/>
              </a:defRPr>
            </a:lvl9pPr>
          </a:lstStyle>
          <a:p>
            <a:r>
              <a:t>xx%</a:t>
            </a:r>
          </a:p>
        </p:txBody>
      </p:sp>
      <p:sp>
        <p:nvSpPr>
          <p:cNvPr id="88" name="Google Shape;88;p13"/>
          <p:cNvSpPr txBox="1"/>
          <p:nvPr>
            <p:ph idx="9" type="subTitle"/>
          </p:nvPr>
        </p:nvSpPr>
        <p:spPr>
          <a:xfrm>
            <a:off x="4167300" y="3545906"/>
            <a:ext cx="42567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3"/>
          <p:cNvSpPr txBox="1"/>
          <p:nvPr>
            <p:ph hasCustomPrompt="1" idx="13" type="title"/>
          </p:nvPr>
        </p:nvSpPr>
        <p:spPr>
          <a:xfrm>
            <a:off x="720000" y="3545890"/>
            <a:ext cx="601800" cy="4845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2400"/>
              <a:buNone/>
              <a:defRPr sz="2300">
                <a:solidFill>
                  <a:schemeClr val="accent1"/>
                </a:solidFill>
              </a:defRPr>
            </a:lvl1pPr>
            <a:lvl2pPr lvl="1" rtl="0">
              <a:spcBef>
                <a:spcPts val="0"/>
              </a:spcBef>
              <a:spcAft>
                <a:spcPts val="0"/>
              </a:spcAft>
              <a:buSzPts val="2400"/>
              <a:buFont typeface="Caveat"/>
              <a:buNone/>
              <a:defRPr b="1" sz="2400">
                <a:latin typeface="Caveat"/>
                <a:ea typeface="Caveat"/>
                <a:cs typeface="Caveat"/>
                <a:sym typeface="Caveat"/>
              </a:defRPr>
            </a:lvl2pPr>
            <a:lvl3pPr lvl="2" rtl="0">
              <a:spcBef>
                <a:spcPts val="0"/>
              </a:spcBef>
              <a:spcAft>
                <a:spcPts val="0"/>
              </a:spcAft>
              <a:buSzPts val="2400"/>
              <a:buFont typeface="Caveat"/>
              <a:buNone/>
              <a:defRPr b="1" sz="2400">
                <a:latin typeface="Caveat"/>
                <a:ea typeface="Caveat"/>
                <a:cs typeface="Caveat"/>
                <a:sym typeface="Caveat"/>
              </a:defRPr>
            </a:lvl3pPr>
            <a:lvl4pPr lvl="3" rtl="0">
              <a:spcBef>
                <a:spcPts val="0"/>
              </a:spcBef>
              <a:spcAft>
                <a:spcPts val="0"/>
              </a:spcAft>
              <a:buSzPts val="2400"/>
              <a:buFont typeface="Caveat"/>
              <a:buNone/>
              <a:defRPr b="1" sz="2400">
                <a:latin typeface="Caveat"/>
                <a:ea typeface="Caveat"/>
                <a:cs typeface="Caveat"/>
                <a:sym typeface="Caveat"/>
              </a:defRPr>
            </a:lvl4pPr>
            <a:lvl5pPr lvl="4" rtl="0">
              <a:spcBef>
                <a:spcPts val="0"/>
              </a:spcBef>
              <a:spcAft>
                <a:spcPts val="0"/>
              </a:spcAft>
              <a:buSzPts val="2400"/>
              <a:buFont typeface="Caveat"/>
              <a:buNone/>
              <a:defRPr b="1" sz="2400">
                <a:latin typeface="Caveat"/>
                <a:ea typeface="Caveat"/>
                <a:cs typeface="Caveat"/>
                <a:sym typeface="Caveat"/>
              </a:defRPr>
            </a:lvl5pPr>
            <a:lvl6pPr lvl="5" rtl="0">
              <a:spcBef>
                <a:spcPts val="0"/>
              </a:spcBef>
              <a:spcAft>
                <a:spcPts val="0"/>
              </a:spcAft>
              <a:buSzPts val="2400"/>
              <a:buFont typeface="Caveat"/>
              <a:buNone/>
              <a:defRPr b="1" sz="2400">
                <a:latin typeface="Caveat"/>
                <a:ea typeface="Caveat"/>
                <a:cs typeface="Caveat"/>
                <a:sym typeface="Caveat"/>
              </a:defRPr>
            </a:lvl6pPr>
            <a:lvl7pPr lvl="6" rtl="0">
              <a:spcBef>
                <a:spcPts val="0"/>
              </a:spcBef>
              <a:spcAft>
                <a:spcPts val="0"/>
              </a:spcAft>
              <a:buSzPts val="2400"/>
              <a:buFont typeface="Caveat"/>
              <a:buNone/>
              <a:defRPr b="1" sz="2400">
                <a:latin typeface="Caveat"/>
                <a:ea typeface="Caveat"/>
                <a:cs typeface="Caveat"/>
                <a:sym typeface="Caveat"/>
              </a:defRPr>
            </a:lvl7pPr>
            <a:lvl8pPr lvl="7" rtl="0">
              <a:spcBef>
                <a:spcPts val="0"/>
              </a:spcBef>
              <a:spcAft>
                <a:spcPts val="0"/>
              </a:spcAft>
              <a:buSzPts val="2400"/>
              <a:buFont typeface="Caveat"/>
              <a:buNone/>
              <a:defRPr b="1" sz="2400">
                <a:latin typeface="Caveat"/>
                <a:ea typeface="Caveat"/>
                <a:cs typeface="Caveat"/>
                <a:sym typeface="Caveat"/>
              </a:defRPr>
            </a:lvl8pPr>
            <a:lvl9pPr lvl="8" rtl="0">
              <a:spcBef>
                <a:spcPts val="0"/>
              </a:spcBef>
              <a:spcAft>
                <a:spcPts val="0"/>
              </a:spcAft>
              <a:buSzPts val="2400"/>
              <a:buFont typeface="Caveat"/>
              <a:buNone/>
              <a:defRPr b="1" sz="2400">
                <a:latin typeface="Caveat"/>
                <a:ea typeface="Caveat"/>
                <a:cs typeface="Caveat"/>
                <a:sym typeface="Caveat"/>
              </a:defRPr>
            </a:lvl9pPr>
          </a:lstStyle>
          <a:p>
            <a:r>
              <a:t>xx%</a:t>
            </a:r>
          </a:p>
        </p:txBody>
      </p:sp>
      <p:sp>
        <p:nvSpPr>
          <p:cNvPr id="90" name="Google Shape;90;p13"/>
          <p:cNvSpPr txBox="1"/>
          <p:nvPr>
            <p:ph idx="14" type="subTitle"/>
          </p:nvPr>
        </p:nvSpPr>
        <p:spPr>
          <a:xfrm>
            <a:off x="4167300" y="4062801"/>
            <a:ext cx="43392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3"/>
          <p:cNvSpPr txBox="1"/>
          <p:nvPr>
            <p:ph hasCustomPrompt="1" idx="15" type="title"/>
          </p:nvPr>
        </p:nvSpPr>
        <p:spPr>
          <a:xfrm>
            <a:off x="720000" y="4062800"/>
            <a:ext cx="601800" cy="4845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2400"/>
              <a:buNone/>
              <a:defRPr sz="2300">
                <a:solidFill>
                  <a:schemeClr val="accent1"/>
                </a:solidFill>
              </a:defRPr>
            </a:lvl1pPr>
            <a:lvl2pPr lvl="1" rtl="0">
              <a:spcBef>
                <a:spcPts val="0"/>
              </a:spcBef>
              <a:spcAft>
                <a:spcPts val="0"/>
              </a:spcAft>
              <a:buSzPts val="2400"/>
              <a:buFont typeface="Caveat"/>
              <a:buNone/>
              <a:defRPr b="1" sz="2400">
                <a:latin typeface="Caveat"/>
                <a:ea typeface="Caveat"/>
                <a:cs typeface="Caveat"/>
                <a:sym typeface="Caveat"/>
              </a:defRPr>
            </a:lvl2pPr>
            <a:lvl3pPr lvl="2" rtl="0">
              <a:spcBef>
                <a:spcPts val="0"/>
              </a:spcBef>
              <a:spcAft>
                <a:spcPts val="0"/>
              </a:spcAft>
              <a:buSzPts val="2400"/>
              <a:buFont typeface="Caveat"/>
              <a:buNone/>
              <a:defRPr b="1" sz="2400">
                <a:latin typeface="Caveat"/>
                <a:ea typeface="Caveat"/>
                <a:cs typeface="Caveat"/>
                <a:sym typeface="Caveat"/>
              </a:defRPr>
            </a:lvl3pPr>
            <a:lvl4pPr lvl="3" rtl="0">
              <a:spcBef>
                <a:spcPts val="0"/>
              </a:spcBef>
              <a:spcAft>
                <a:spcPts val="0"/>
              </a:spcAft>
              <a:buSzPts val="2400"/>
              <a:buFont typeface="Caveat"/>
              <a:buNone/>
              <a:defRPr b="1" sz="2400">
                <a:latin typeface="Caveat"/>
                <a:ea typeface="Caveat"/>
                <a:cs typeface="Caveat"/>
                <a:sym typeface="Caveat"/>
              </a:defRPr>
            </a:lvl4pPr>
            <a:lvl5pPr lvl="4" rtl="0">
              <a:spcBef>
                <a:spcPts val="0"/>
              </a:spcBef>
              <a:spcAft>
                <a:spcPts val="0"/>
              </a:spcAft>
              <a:buSzPts val="2400"/>
              <a:buFont typeface="Caveat"/>
              <a:buNone/>
              <a:defRPr b="1" sz="2400">
                <a:latin typeface="Caveat"/>
                <a:ea typeface="Caveat"/>
                <a:cs typeface="Caveat"/>
                <a:sym typeface="Caveat"/>
              </a:defRPr>
            </a:lvl5pPr>
            <a:lvl6pPr lvl="5" rtl="0">
              <a:spcBef>
                <a:spcPts val="0"/>
              </a:spcBef>
              <a:spcAft>
                <a:spcPts val="0"/>
              </a:spcAft>
              <a:buSzPts val="2400"/>
              <a:buFont typeface="Caveat"/>
              <a:buNone/>
              <a:defRPr b="1" sz="2400">
                <a:latin typeface="Caveat"/>
                <a:ea typeface="Caveat"/>
                <a:cs typeface="Caveat"/>
                <a:sym typeface="Caveat"/>
              </a:defRPr>
            </a:lvl6pPr>
            <a:lvl7pPr lvl="6" rtl="0">
              <a:spcBef>
                <a:spcPts val="0"/>
              </a:spcBef>
              <a:spcAft>
                <a:spcPts val="0"/>
              </a:spcAft>
              <a:buSzPts val="2400"/>
              <a:buFont typeface="Caveat"/>
              <a:buNone/>
              <a:defRPr b="1" sz="2400">
                <a:latin typeface="Caveat"/>
                <a:ea typeface="Caveat"/>
                <a:cs typeface="Caveat"/>
                <a:sym typeface="Caveat"/>
              </a:defRPr>
            </a:lvl7pPr>
            <a:lvl8pPr lvl="7" rtl="0">
              <a:spcBef>
                <a:spcPts val="0"/>
              </a:spcBef>
              <a:spcAft>
                <a:spcPts val="0"/>
              </a:spcAft>
              <a:buSzPts val="2400"/>
              <a:buFont typeface="Caveat"/>
              <a:buNone/>
              <a:defRPr b="1" sz="2400">
                <a:latin typeface="Caveat"/>
                <a:ea typeface="Caveat"/>
                <a:cs typeface="Caveat"/>
                <a:sym typeface="Caveat"/>
              </a:defRPr>
            </a:lvl8pPr>
            <a:lvl9pPr lvl="8" rtl="0">
              <a:spcBef>
                <a:spcPts val="0"/>
              </a:spcBef>
              <a:spcAft>
                <a:spcPts val="0"/>
              </a:spcAft>
              <a:buSzPts val="2400"/>
              <a:buFont typeface="Caveat"/>
              <a:buNone/>
              <a:defRPr b="1" sz="2400">
                <a:latin typeface="Caveat"/>
                <a:ea typeface="Caveat"/>
                <a:cs typeface="Caveat"/>
                <a:sym typeface="Caveat"/>
              </a:defRPr>
            </a:lvl9pPr>
          </a:lstStyle>
          <a:p>
            <a:r>
              <a:t>xx%</a:t>
            </a:r>
          </a:p>
        </p:txBody>
      </p:sp>
      <p:cxnSp>
        <p:nvCxnSpPr>
          <p:cNvPr id="92" name="Google Shape;92;p13"/>
          <p:cNvCxnSpPr/>
          <p:nvPr/>
        </p:nvCxnSpPr>
        <p:spPr>
          <a:xfrm>
            <a:off x="-104775" y="190500"/>
            <a:ext cx="9487200" cy="342900"/>
          </a:xfrm>
          <a:prstGeom prst="bentConnector3">
            <a:avLst>
              <a:gd fmla="val 19678" name="adj1"/>
            </a:avLst>
          </a:prstGeom>
          <a:noFill/>
          <a:ln cap="flat" cmpd="sng" w="9525">
            <a:solidFill>
              <a:schemeClr val="dk1"/>
            </a:solidFill>
            <a:prstDash val="dash"/>
            <a:round/>
            <a:headEnd len="med" w="med" type="none"/>
            <a:tailEnd len="med" w="med" type="none"/>
          </a:ln>
        </p:spPr>
      </p:cxnSp>
      <p:cxnSp>
        <p:nvCxnSpPr>
          <p:cNvPr id="93" name="Google Shape;93;p13"/>
          <p:cNvCxnSpPr/>
          <p:nvPr/>
        </p:nvCxnSpPr>
        <p:spPr>
          <a:xfrm rot="5400000">
            <a:off x="-2352750" y="2400300"/>
            <a:ext cx="5343600" cy="390600"/>
          </a:xfrm>
          <a:prstGeom prst="bentConnector3">
            <a:avLst>
              <a:gd fmla="val 17825" name="adj1"/>
            </a:avLst>
          </a:prstGeom>
          <a:noFill/>
          <a:ln cap="flat" cmpd="sng" w="9525">
            <a:solidFill>
              <a:schemeClr val="dk1"/>
            </a:solidFill>
            <a:prstDash val="dash"/>
            <a:round/>
            <a:headEnd len="med" w="med" type="none"/>
            <a:tailEnd len="med" w="med" type="none"/>
          </a:ln>
        </p:spPr>
      </p:cxnSp>
      <p:cxnSp>
        <p:nvCxnSpPr>
          <p:cNvPr id="94" name="Google Shape;94;p13"/>
          <p:cNvCxnSpPr/>
          <p:nvPr/>
        </p:nvCxnSpPr>
        <p:spPr>
          <a:xfrm rot="5400000">
            <a:off x="6205500" y="2357550"/>
            <a:ext cx="5277000" cy="409500"/>
          </a:xfrm>
          <a:prstGeom prst="bentConnector3">
            <a:avLst>
              <a:gd fmla="val 27075" name="adj1"/>
            </a:avLst>
          </a:prstGeom>
          <a:noFill/>
          <a:ln cap="flat" cmpd="sng" w="9525">
            <a:solidFill>
              <a:schemeClr val="dk1"/>
            </a:solidFill>
            <a:prstDash val="dash"/>
            <a:round/>
            <a:headEnd len="med" w="med" type="none"/>
            <a:tailEnd len="med" w="med" type="none"/>
          </a:ln>
        </p:spPr>
      </p:cxnSp>
      <p:sp>
        <p:nvSpPr>
          <p:cNvPr id="95" name="Google Shape;95;p13"/>
          <p:cNvSpPr txBox="1"/>
          <p:nvPr>
            <p:ph idx="16" type="subTitle"/>
          </p:nvPr>
        </p:nvSpPr>
        <p:spPr>
          <a:xfrm>
            <a:off x="1349400" y="1478363"/>
            <a:ext cx="2817900" cy="484500"/>
          </a:xfrm>
          <a:prstGeom prst="rect">
            <a:avLst/>
          </a:prstGeom>
        </p:spPr>
        <p:txBody>
          <a:bodyPr anchorCtr="0" anchor="t" bIns="91425" lIns="91425" spcFirstLastPara="1" rIns="91425" wrap="square" tIns="91425">
            <a:noAutofit/>
          </a:bodyPr>
          <a:lstStyle>
            <a:lvl1pPr indent="-152400" lvl="0" marL="0" marR="0" rtl="0" algn="ctr">
              <a:lnSpc>
                <a:spcPct val="100000"/>
              </a:lnSpc>
              <a:spcBef>
                <a:spcPts val="0"/>
              </a:spcBef>
              <a:spcAft>
                <a:spcPts val="0"/>
              </a:spcAft>
              <a:buSzPts val="2400"/>
              <a:buFont typeface="Be Vietnam Pro"/>
              <a:buNone/>
              <a:defRPr b="1" sz="2000">
                <a:latin typeface="Be Vietnam Pro"/>
                <a:ea typeface="Be Vietnam Pro"/>
                <a:cs typeface="Be Vietnam Pro"/>
                <a:sym typeface="Be Vietnam Pr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13"/>
          <p:cNvSpPr txBox="1"/>
          <p:nvPr>
            <p:ph idx="17" type="subTitle"/>
          </p:nvPr>
        </p:nvSpPr>
        <p:spPr>
          <a:xfrm>
            <a:off x="1349400" y="2000931"/>
            <a:ext cx="2817900" cy="484500"/>
          </a:xfrm>
          <a:prstGeom prst="rect">
            <a:avLst/>
          </a:prstGeom>
        </p:spPr>
        <p:txBody>
          <a:bodyPr anchorCtr="0" anchor="t" bIns="91425" lIns="91425" spcFirstLastPara="1" rIns="91425" wrap="square" tIns="91425">
            <a:noAutofit/>
          </a:bodyPr>
          <a:lstStyle>
            <a:lvl1pPr indent="-152400" lvl="0" marL="0" marR="0" rtl="0" algn="ctr">
              <a:lnSpc>
                <a:spcPct val="100000"/>
              </a:lnSpc>
              <a:spcBef>
                <a:spcPts val="0"/>
              </a:spcBef>
              <a:spcAft>
                <a:spcPts val="0"/>
              </a:spcAft>
              <a:buSzPts val="2400"/>
              <a:buFont typeface="Be Vietnam Pro"/>
              <a:buNone/>
              <a:defRPr b="1" sz="2000">
                <a:latin typeface="Be Vietnam Pro"/>
                <a:ea typeface="Be Vietnam Pro"/>
                <a:cs typeface="Be Vietnam Pro"/>
                <a:sym typeface="Be Vietnam Pr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7" name="Google Shape;97;p13"/>
          <p:cNvSpPr txBox="1"/>
          <p:nvPr>
            <p:ph idx="18" type="subTitle"/>
          </p:nvPr>
        </p:nvSpPr>
        <p:spPr>
          <a:xfrm>
            <a:off x="1349400" y="2523469"/>
            <a:ext cx="2817900" cy="484500"/>
          </a:xfrm>
          <a:prstGeom prst="rect">
            <a:avLst/>
          </a:prstGeom>
        </p:spPr>
        <p:txBody>
          <a:bodyPr anchorCtr="0" anchor="t" bIns="91425" lIns="91425" spcFirstLastPara="1" rIns="91425" wrap="square" tIns="91425">
            <a:noAutofit/>
          </a:bodyPr>
          <a:lstStyle>
            <a:lvl1pPr indent="-152400" lvl="0" marL="0" marR="0" rtl="0" algn="ctr">
              <a:lnSpc>
                <a:spcPct val="100000"/>
              </a:lnSpc>
              <a:spcBef>
                <a:spcPts val="0"/>
              </a:spcBef>
              <a:spcAft>
                <a:spcPts val="0"/>
              </a:spcAft>
              <a:buSzPts val="2400"/>
              <a:buFont typeface="Be Vietnam Pro"/>
              <a:buNone/>
              <a:defRPr b="1" sz="2000">
                <a:latin typeface="Be Vietnam Pro"/>
                <a:ea typeface="Be Vietnam Pro"/>
                <a:cs typeface="Be Vietnam Pro"/>
                <a:sym typeface="Be Vietnam Pr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8" name="Google Shape;98;p13"/>
          <p:cNvSpPr txBox="1"/>
          <p:nvPr>
            <p:ph idx="19" type="subTitle"/>
          </p:nvPr>
        </p:nvSpPr>
        <p:spPr>
          <a:xfrm>
            <a:off x="1349400" y="3028994"/>
            <a:ext cx="2817900" cy="484500"/>
          </a:xfrm>
          <a:prstGeom prst="rect">
            <a:avLst/>
          </a:prstGeom>
        </p:spPr>
        <p:txBody>
          <a:bodyPr anchorCtr="0" anchor="t" bIns="91425" lIns="91425" spcFirstLastPara="1" rIns="91425" wrap="square" tIns="91425">
            <a:noAutofit/>
          </a:bodyPr>
          <a:lstStyle>
            <a:lvl1pPr indent="-152400" lvl="0" marL="0" marR="0" rtl="0" algn="ctr">
              <a:lnSpc>
                <a:spcPct val="100000"/>
              </a:lnSpc>
              <a:spcBef>
                <a:spcPts val="0"/>
              </a:spcBef>
              <a:spcAft>
                <a:spcPts val="0"/>
              </a:spcAft>
              <a:buSzPts val="2400"/>
              <a:buFont typeface="Be Vietnam Pro"/>
              <a:buNone/>
              <a:defRPr b="1" sz="2000">
                <a:latin typeface="Be Vietnam Pro"/>
                <a:ea typeface="Be Vietnam Pro"/>
                <a:cs typeface="Be Vietnam Pro"/>
                <a:sym typeface="Be Vietnam Pr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9" name="Google Shape;99;p13"/>
          <p:cNvSpPr txBox="1"/>
          <p:nvPr>
            <p:ph idx="20" type="subTitle"/>
          </p:nvPr>
        </p:nvSpPr>
        <p:spPr>
          <a:xfrm>
            <a:off x="1349400" y="3545906"/>
            <a:ext cx="2817900" cy="484500"/>
          </a:xfrm>
          <a:prstGeom prst="rect">
            <a:avLst/>
          </a:prstGeom>
        </p:spPr>
        <p:txBody>
          <a:bodyPr anchorCtr="0" anchor="t" bIns="91425" lIns="91425" spcFirstLastPara="1" rIns="91425" wrap="square" tIns="91425">
            <a:noAutofit/>
          </a:bodyPr>
          <a:lstStyle>
            <a:lvl1pPr indent="-152400" lvl="0" marL="0" marR="0" rtl="0" algn="ctr">
              <a:lnSpc>
                <a:spcPct val="100000"/>
              </a:lnSpc>
              <a:spcBef>
                <a:spcPts val="0"/>
              </a:spcBef>
              <a:spcAft>
                <a:spcPts val="0"/>
              </a:spcAft>
              <a:buSzPts val="2400"/>
              <a:buFont typeface="Be Vietnam Pro"/>
              <a:buNone/>
              <a:defRPr b="1" sz="2000">
                <a:latin typeface="Be Vietnam Pro"/>
                <a:ea typeface="Be Vietnam Pro"/>
                <a:cs typeface="Be Vietnam Pro"/>
                <a:sym typeface="Be Vietnam Pr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0" name="Google Shape;100;p13"/>
          <p:cNvSpPr txBox="1"/>
          <p:nvPr>
            <p:ph idx="21" type="subTitle"/>
          </p:nvPr>
        </p:nvSpPr>
        <p:spPr>
          <a:xfrm>
            <a:off x="1349400" y="4062794"/>
            <a:ext cx="2817900" cy="484500"/>
          </a:xfrm>
          <a:prstGeom prst="rect">
            <a:avLst/>
          </a:prstGeom>
        </p:spPr>
        <p:txBody>
          <a:bodyPr anchorCtr="0" anchor="t" bIns="91425" lIns="91425" spcFirstLastPara="1" rIns="91425" wrap="square" tIns="91425">
            <a:noAutofit/>
          </a:bodyPr>
          <a:lstStyle>
            <a:lvl1pPr indent="-152400" lvl="0" marL="0" marR="0" rtl="0" algn="ctr">
              <a:lnSpc>
                <a:spcPct val="100000"/>
              </a:lnSpc>
              <a:spcBef>
                <a:spcPts val="0"/>
              </a:spcBef>
              <a:spcAft>
                <a:spcPts val="0"/>
              </a:spcAft>
              <a:buSzPts val="2400"/>
              <a:buFont typeface="Be Vietnam Pro"/>
              <a:buNone/>
              <a:defRPr b="1" sz="2000">
                <a:latin typeface="Be Vietnam Pro"/>
                <a:ea typeface="Be Vietnam Pro"/>
                <a:cs typeface="Be Vietnam Pro"/>
                <a:sym typeface="Be Vietnam Pr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01" name="Shape 101"/>
        <p:cNvGrpSpPr/>
        <p:nvPr/>
      </p:nvGrpSpPr>
      <p:grpSpPr>
        <a:xfrm>
          <a:off x="0" y="0"/>
          <a:ext cx="0" cy="0"/>
          <a:chOff x="0" y="0"/>
          <a:chExt cx="0" cy="0"/>
        </a:xfrm>
      </p:grpSpPr>
      <p:sp>
        <p:nvSpPr>
          <p:cNvPr id="102" name="Google Shape;102;p14"/>
          <p:cNvSpPr txBox="1"/>
          <p:nvPr>
            <p:ph type="title"/>
          </p:nvPr>
        </p:nvSpPr>
        <p:spPr>
          <a:xfrm>
            <a:off x="715050" y="3256425"/>
            <a:ext cx="77139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3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03" name="Google Shape;103;p14"/>
          <p:cNvSpPr txBox="1"/>
          <p:nvPr>
            <p:ph idx="1" type="subTitle"/>
          </p:nvPr>
        </p:nvSpPr>
        <p:spPr>
          <a:xfrm>
            <a:off x="715100" y="1640925"/>
            <a:ext cx="7713900" cy="161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cxnSp>
        <p:nvCxnSpPr>
          <p:cNvPr id="104" name="Google Shape;104;p14"/>
          <p:cNvCxnSpPr/>
          <p:nvPr/>
        </p:nvCxnSpPr>
        <p:spPr>
          <a:xfrm flipH="1">
            <a:off x="-142800" y="533400"/>
            <a:ext cx="9401100" cy="3048000"/>
          </a:xfrm>
          <a:prstGeom prst="bentConnector3">
            <a:avLst>
              <a:gd fmla="val 90882" name="adj1"/>
            </a:avLst>
          </a:prstGeom>
          <a:noFill/>
          <a:ln cap="flat" cmpd="sng" w="9525">
            <a:solidFill>
              <a:schemeClr val="dk1"/>
            </a:solidFill>
            <a:prstDash val="dash"/>
            <a:round/>
            <a:headEnd len="med" w="med" type="none"/>
            <a:tailEnd len="med" w="med" type="none"/>
          </a:ln>
        </p:spPr>
      </p:cxnSp>
      <p:cxnSp>
        <p:nvCxnSpPr>
          <p:cNvPr id="105" name="Google Shape;105;p14"/>
          <p:cNvCxnSpPr/>
          <p:nvPr/>
        </p:nvCxnSpPr>
        <p:spPr>
          <a:xfrm flipH="1">
            <a:off x="-114300" y="209550"/>
            <a:ext cx="9448800" cy="8292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106" name="Google Shape;106;p14"/>
          <p:cNvCxnSpPr/>
          <p:nvPr/>
        </p:nvCxnSpPr>
        <p:spPr>
          <a:xfrm flipH="1" rot="-5400000">
            <a:off x="-1542225" y="2467275"/>
            <a:ext cx="4181100" cy="1323900"/>
          </a:xfrm>
          <a:prstGeom prst="bentConnector3">
            <a:avLst>
              <a:gd fmla="val 77217" name="adj1"/>
            </a:avLst>
          </a:prstGeom>
          <a:noFill/>
          <a:ln cap="flat" cmpd="sng" w="9525">
            <a:solidFill>
              <a:schemeClr val="dk1"/>
            </a:solidFill>
            <a:prstDash val="dash"/>
            <a:round/>
            <a:headEnd len="med" w="med" type="none"/>
            <a:tailEnd len="med" w="med" type="none"/>
          </a:ln>
        </p:spPr>
      </p:cxnSp>
      <p:cxnSp>
        <p:nvCxnSpPr>
          <p:cNvPr id="107" name="Google Shape;107;p14"/>
          <p:cNvCxnSpPr/>
          <p:nvPr/>
        </p:nvCxnSpPr>
        <p:spPr>
          <a:xfrm rot="10800000">
            <a:off x="-135225" y="4593250"/>
            <a:ext cx="9548100" cy="402300"/>
          </a:xfrm>
          <a:prstGeom prst="bentConnector3">
            <a:avLst>
              <a:gd fmla="val 94299"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
    <p:spTree>
      <p:nvGrpSpPr>
        <p:cNvPr id="108" name="Shape 108"/>
        <p:cNvGrpSpPr/>
        <p:nvPr/>
      </p:nvGrpSpPr>
      <p:grpSpPr>
        <a:xfrm>
          <a:off x="0" y="0"/>
          <a:ext cx="0" cy="0"/>
          <a:chOff x="0" y="0"/>
          <a:chExt cx="0" cy="0"/>
        </a:xfrm>
      </p:grpSpPr>
      <p:sp>
        <p:nvSpPr>
          <p:cNvPr id="109" name="Google Shape;109;p15"/>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10" name="Google Shape;110;p15"/>
          <p:cNvCxnSpPr/>
          <p:nvPr/>
        </p:nvCxnSpPr>
        <p:spPr>
          <a:xfrm>
            <a:off x="-114225" y="219525"/>
            <a:ext cx="9486900" cy="809100"/>
          </a:xfrm>
          <a:prstGeom prst="bentConnector3">
            <a:avLst>
              <a:gd fmla="val 90059" name="adj1"/>
            </a:avLst>
          </a:prstGeom>
          <a:noFill/>
          <a:ln cap="flat" cmpd="sng" w="9525">
            <a:solidFill>
              <a:schemeClr val="dk1"/>
            </a:solidFill>
            <a:prstDash val="dash"/>
            <a:round/>
            <a:headEnd len="med" w="med" type="none"/>
            <a:tailEnd len="med" w="med" type="none"/>
          </a:ln>
        </p:spPr>
      </p:cxnSp>
      <p:cxnSp>
        <p:nvCxnSpPr>
          <p:cNvPr id="111" name="Google Shape;111;p15"/>
          <p:cNvCxnSpPr/>
          <p:nvPr/>
        </p:nvCxnSpPr>
        <p:spPr>
          <a:xfrm rot="10800000">
            <a:off x="-47625" y="2162275"/>
            <a:ext cx="9450900" cy="2728500"/>
          </a:xfrm>
          <a:prstGeom prst="bentConnector3">
            <a:avLst>
              <a:gd fmla="val 94155" name="adj1"/>
            </a:avLst>
          </a:prstGeom>
          <a:noFill/>
          <a:ln cap="flat" cmpd="sng" w="9525">
            <a:solidFill>
              <a:schemeClr val="dk1"/>
            </a:solidFill>
            <a:prstDash val="dash"/>
            <a:round/>
            <a:headEnd len="med" w="med" type="none"/>
            <a:tailEnd len="med" w="med" type="none"/>
          </a:ln>
        </p:spPr>
      </p:cxnSp>
      <p:cxnSp>
        <p:nvCxnSpPr>
          <p:cNvPr id="112" name="Google Shape;112;p15"/>
          <p:cNvCxnSpPr/>
          <p:nvPr/>
        </p:nvCxnSpPr>
        <p:spPr>
          <a:xfrm rot="5400000">
            <a:off x="5810325" y="2447925"/>
            <a:ext cx="5591100" cy="371400"/>
          </a:xfrm>
          <a:prstGeom prst="bentConnector3">
            <a:avLst>
              <a:gd fmla="val 8518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_1_1_3">
    <p:spTree>
      <p:nvGrpSpPr>
        <p:cNvPr id="113" name="Shape 113"/>
        <p:cNvGrpSpPr/>
        <p:nvPr/>
      </p:nvGrpSpPr>
      <p:grpSpPr>
        <a:xfrm>
          <a:off x="0" y="0"/>
          <a:ext cx="0" cy="0"/>
          <a:chOff x="0" y="0"/>
          <a:chExt cx="0" cy="0"/>
        </a:xfrm>
      </p:grpSpPr>
      <p:sp>
        <p:nvSpPr>
          <p:cNvPr id="114" name="Google Shape;114;p16"/>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15" name="Google Shape;115;p16"/>
          <p:cNvCxnSpPr/>
          <p:nvPr/>
        </p:nvCxnSpPr>
        <p:spPr>
          <a:xfrm rot="10800000">
            <a:off x="-114300" y="4238700"/>
            <a:ext cx="9486900" cy="828600"/>
          </a:xfrm>
          <a:prstGeom prst="bentConnector3">
            <a:avLst>
              <a:gd fmla="val 94980" name="adj1"/>
            </a:avLst>
          </a:prstGeom>
          <a:noFill/>
          <a:ln cap="flat" cmpd="sng" w="9525">
            <a:solidFill>
              <a:schemeClr val="dk1"/>
            </a:solidFill>
            <a:prstDash val="dash"/>
            <a:round/>
            <a:headEnd len="med" w="med" type="none"/>
            <a:tailEnd len="med" w="med" type="none"/>
          </a:ln>
        </p:spPr>
      </p:cxnSp>
      <p:cxnSp>
        <p:nvCxnSpPr>
          <p:cNvPr id="116" name="Google Shape;116;p16"/>
          <p:cNvCxnSpPr/>
          <p:nvPr/>
        </p:nvCxnSpPr>
        <p:spPr>
          <a:xfrm rot="10800000">
            <a:off x="-57375" y="1714425"/>
            <a:ext cx="9477600" cy="3019500"/>
          </a:xfrm>
          <a:prstGeom prst="bentConnector3">
            <a:avLst>
              <a:gd fmla="val 92862" name="adj1"/>
            </a:avLst>
          </a:prstGeom>
          <a:noFill/>
          <a:ln cap="flat" cmpd="sng" w="9525">
            <a:solidFill>
              <a:schemeClr val="dk1"/>
            </a:solidFill>
            <a:prstDash val="dash"/>
            <a:round/>
            <a:headEnd len="med" w="med" type="none"/>
            <a:tailEnd len="med" w="med" type="none"/>
          </a:ln>
        </p:spPr>
      </p:cxnSp>
      <p:cxnSp>
        <p:nvCxnSpPr>
          <p:cNvPr id="117" name="Google Shape;117;p16"/>
          <p:cNvCxnSpPr/>
          <p:nvPr/>
        </p:nvCxnSpPr>
        <p:spPr>
          <a:xfrm rot="10800000">
            <a:off x="-342900" y="314400"/>
            <a:ext cx="10401300" cy="3914700"/>
          </a:xfrm>
          <a:prstGeom prst="bentConnector3">
            <a:avLst>
              <a:gd fmla="val 14652"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BLANK_1_1_1_3_1">
    <p:spTree>
      <p:nvGrpSpPr>
        <p:cNvPr id="118" name="Shape 118"/>
        <p:cNvGrpSpPr/>
        <p:nvPr/>
      </p:nvGrpSpPr>
      <p:grpSpPr>
        <a:xfrm>
          <a:off x="0" y="0"/>
          <a:ext cx="0" cy="0"/>
          <a:chOff x="0" y="0"/>
          <a:chExt cx="0" cy="0"/>
        </a:xfrm>
      </p:grpSpPr>
      <p:sp>
        <p:nvSpPr>
          <p:cNvPr id="119" name="Google Shape;119;p17"/>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20" name="Google Shape;120;p17"/>
          <p:cNvCxnSpPr/>
          <p:nvPr/>
        </p:nvCxnSpPr>
        <p:spPr>
          <a:xfrm>
            <a:off x="-142875" y="2438400"/>
            <a:ext cx="9391800" cy="2590800"/>
          </a:xfrm>
          <a:prstGeom prst="bentConnector3">
            <a:avLst>
              <a:gd fmla="val 4868" name="adj1"/>
            </a:avLst>
          </a:prstGeom>
          <a:noFill/>
          <a:ln cap="flat" cmpd="sng" w="9525">
            <a:solidFill>
              <a:schemeClr val="dk1"/>
            </a:solidFill>
            <a:prstDash val="dash"/>
            <a:round/>
            <a:headEnd len="med" w="med" type="none"/>
            <a:tailEnd len="med" w="med" type="none"/>
          </a:ln>
        </p:spPr>
      </p:cxnSp>
      <p:cxnSp>
        <p:nvCxnSpPr>
          <p:cNvPr id="121" name="Google Shape;121;p17"/>
          <p:cNvCxnSpPr/>
          <p:nvPr/>
        </p:nvCxnSpPr>
        <p:spPr>
          <a:xfrm rot="10800000">
            <a:off x="-304725" y="323875"/>
            <a:ext cx="9708000" cy="4566900"/>
          </a:xfrm>
          <a:prstGeom prst="bentConnector3">
            <a:avLst>
              <a:gd fmla="val 6497" name="adj1"/>
            </a:avLst>
          </a:prstGeom>
          <a:noFill/>
          <a:ln cap="flat" cmpd="sng" w="9525">
            <a:solidFill>
              <a:schemeClr val="dk1"/>
            </a:solidFill>
            <a:prstDash val="dash"/>
            <a:round/>
            <a:headEnd len="med" w="med" type="none"/>
            <a:tailEnd len="med" w="med" type="none"/>
          </a:ln>
        </p:spPr>
      </p:cxnSp>
      <p:cxnSp>
        <p:nvCxnSpPr>
          <p:cNvPr id="122" name="Google Shape;122;p17"/>
          <p:cNvCxnSpPr/>
          <p:nvPr/>
        </p:nvCxnSpPr>
        <p:spPr>
          <a:xfrm flipH="1">
            <a:off x="-114300" y="141200"/>
            <a:ext cx="9372600" cy="4467300"/>
          </a:xfrm>
          <a:prstGeom prst="bentConnector3">
            <a:avLst>
              <a:gd fmla="val 93699"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3" name="Shape 123"/>
        <p:cNvGrpSpPr/>
        <p:nvPr/>
      </p:nvGrpSpPr>
      <p:grpSpPr>
        <a:xfrm>
          <a:off x="0" y="0"/>
          <a:ext cx="0" cy="0"/>
          <a:chOff x="0" y="0"/>
          <a:chExt cx="0" cy="0"/>
        </a:xfrm>
      </p:grpSpPr>
      <p:sp>
        <p:nvSpPr>
          <p:cNvPr id="124" name="Google Shape;124;p18"/>
          <p:cNvSpPr txBox="1"/>
          <p:nvPr>
            <p:ph type="title"/>
          </p:nvPr>
        </p:nvSpPr>
        <p:spPr>
          <a:xfrm>
            <a:off x="720000" y="1117100"/>
            <a:ext cx="4176000" cy="1197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5" name="Google Shape;125;p18"/>
          <p:cNvSpPr txBox="1"/>
          <p:nvPr>
            <p:ph idx="1" type="body"/>
          </p:nvPr>
        </p:nvSpPr>
        <p:spPr>
          <a:xfrm>
            <a:off x="721879" y="2315000"/>
            <a:ext cx="4172100" cy="2293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Char char="●"/>
              <a:defRPr sz="1400"/>
            </a:lvl1pPr>
            <a:lvl2pPr indent="-317500" lvl="1" marL="914400" rtl="0">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cxnSp>
        <p:nvCxnSpPr>
          <p:cNvPr id="126" name="Google Shape;126;p18"/>
          <p:cNvCxnSpPr/>
          <p:nvPr/>
        </p:nvCxnSpPr>
        <p:spPr>
          <a:xfrm rot="5400000">
            <a:off x="6205800" y="2310075"/>
            <a:ext cx="5286000" cy="495300"/>
          </a:xfrm>
          <a:prstGeom prst="bentConnector3">
            <a:avLst>
              <a:gd fmla="val 54590" name="adj1"/>
            </a:avLst>
          </a:prstGeom>
          <a:noFill/>
          <a:ln cap="flat" cmpd="sng" w="9525">
            <a:solidFill>
              <a:schemeClr val="dk1"/>
            </a:solidFill>
            <a:prstDash val="dash"/>
            <a:round/>
            <a:headEnd len="med" w="med" type="none"/>
            <a:tailEnd len="med" w="med" type="none"/>
          </a:ln>
        </p:spPr>
      </p:cxnSp>
      <p:cxnSp>
        <p:nvCxnSpPr>
          <p:cNvPr id="127" name="Google Shape;127;p18"/>
          <p:cNvCxnSpPr/>
          <p:nvPr/>
        </p:nvCxnSpPr>
        <p:spPr>
          <a:xfrm flipH="1" rot="10800000">
            <a:off x="-361950" y="962175"/>
            <a:ext cx="9591600" cy="3905100"/>
          </a:xfrm>
          <a:prstGeom prst="bentConnector3">
            <a:avLst>
              <a:gd fmla="val 95035" name="adj1"/>
            </a:avLst>
          </a:prstGeom>
          <a:noFill/>
          <a:ln cap="flat" cmpd="sng" w="9525">
            <a:solidFill>
              <a:schemeClr val="dk1"/>
            </a:solidFill>
            <a:prstDash val="dash"/>
            <a:round/>
            <a:headEnd len="med" w="med" type="none"/>
            <a:tailEnd len="med" w="med" type="none"/>
          </a:ln>
        </p:spPr>
      </p:cxnSp>
      <p:cxnSp>
        <p:nvCxnSpPr>
          <p:cNvPr id="128" name="Google Shape;128;p18"/>
          <p:cNvCxnSpPr/>
          <p:nvPr/>
        </p:nvCxnSpPr>
        <p:spPr>
          <a:xfrm rot="5400000">
            <a:off x="-2190750" y="2124000"/>
            <a:ext cx="5133900" cy="352500"/>
          </a:xfrm>
          <a:prstGeom prst="bentConnector3">
            <a:avLst>
              <a:gd fmla="val 50000" name="adj1"/>
            </a:avLst>
          </a:prstGeom>
          <a:noFill/>
          <a:ln cap="flat" cmpd="sng" w="9525">
            <a:solidFill>
              <a:schemeClr val="dk1"/>
            </a:solidFill>
            <a:prstDash val="dash"/>
            <a:round/>
            <a:headEnd len="med" w="med" type="none"/>
            <a:tailEnd len="med" w="med" type="none"/>
          </a:ln>
        </p:spPr>
      </p:cxnSp>
      <p:sp>
        <p:nvSpPr>
          <p:cNvPr id="129" name="Google Shape;129;p18"/>
          <p:cNvSpPr/>
          <p:nvPr>
            <p:ph idx="2" type="pic"/>
          </p:nvPr>
        </p:nvSpPr>
        <p:spPr>
          <a:xfrm>
            <a:off x="4895850" y="805200"/>
            <a:ext cx="3533100" cy="3533100"/>
          </a:xfrm>
          <a:prstGeom prst="ellipse">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30" name="Shape 130"/>
        <p:cNvGrpSpPr/>
        <p:nvPr/>
      </p:nvGrpSpPr>
      <p:grpSpPr>
        <a:xfrm>
          <a:off x="0" y="0"/>
          <a:ext cx="0" cy="0"/>
          <a:chOff x="0" y="0"/>
          <a:chExt cx="0" cy="0"/>
        </a:xfrm>
      </p:grpSpPr>
      <p:sp>
        <p:nvSpPr>
          <p:cNvPr id="131" name="Google Shape;131;p19"/>
          <p:cNvSpPr txBox="1"/>
          <p:nvPr>
            <p:ph idx="1" type="subTitle"/>
          </p:nvPr>
        </p:nvSpPr>
        <p:spPr>
          <a:xfrm>
            <a:off x="5483100" y="2085150"/>
            <a:ext cx="2508300" cy="135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 name="Google Shape;132;p19"/>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33" name="Google Shape;133;p19"/>
          <p:cNvCxnSpPr/>
          <p:nvPr/>
        </p:nvCxnSpPr>
        <p:spPr>
          <a:xfrm rot="10800000">
            <a:off x="-223800" y="4543500"/>
            <a:ext cx="9591600" cy="6000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134" name="Google Shape;134;p19"/>
          <p:cNvCxnSpPr/>
          <p:nvPr/>
        </p:nvCxnSpPr>
        <p:spPr>
          <a:xfrm rot="10800000">
            <a:off x="-171300" y="238050"/>
            <a:ext cx="9886800" cy="428700"/>
          </a:xfrm>
          <a:prstGeom prst="bentConnector3">
            <a:avLst>
              <a:gd fmla="val 12910" name="adj1"/>
            </a:avLst>
          </a:prstGeom>
          <a:noFill/>
          <a:ln cap="flat" cmpd="sng" w="9525">
            <a:solidFill>
              <a:schemeClr val="dk1"/>
            </a:solidFill>
            <a:prstDash val="dash"/>
            <a:round/>
            <a:headEnd len="med" w="med" type="none"/>
            <a:tailEnd len="med" w="med" type="none"/>
          </a:ln>
        </p:spPr>
      </p:cxnSp>
      <p:cxnSp>
        <p:nvCxnSpPr>
          <p:cNvPr id="135" name="Google Shape;135;p19"/>
          <p:cNvCxnSpPr/>
          <p:nvPr/>
        </p:nvCxnSpPr>
        <p:spPr>
          <a:xfrm flipH="1" rot="10800000">
            <a:off x="-143025" y="3886275"/>
            <a:ext cx="9582300" cy="981000"/>
          </a:xfrm>
          <a:prstGeom prst="bentConnector3">
            <a:avLst>
              <a:gd fmla="val 87673" name="adj1"/>
            </a:avLst>
          </a:prstGeom>
          <a:noFill/>
          <a:ln cap="flat" cmpd="sng" w="9525">
            <a:solidFill>
              <a:schemeClr val="dk1"/>
            </a:solidFill>
            <a:prstDash val="dash"/>
            <a:round/>
            <a:headEnd len="med" w="med" type="none"/>
            <a:tailEnd len="med" w="med" type="none"/>
          </a:ln>
        </p:spPr>
      </p:cxnSp>
      <p:cxnSp>
        <p:nvCxnSpPr>
          <p:cNvPr id="136" name="Google Shape;136;p19"/>
          <p:cNvCxnSpPr/>
          <p:nvPr/>
        </p:nvCxnSpPr>
        <p:spPr>
          <a:xfrm flipH="1" rot="-5400000">
            <a:off x="-2233575" y="2319525"/>
            <a:ext cx="5276400" cy="4668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37" name="Shape 137"/>
        <p:cNvGrpSpPr/>
        <p:nvPr/>
      </p:nvGrpSpPr>
      <p:grpSpPr>
        <a:xfrm>
          <a:off x="0" y="0"/>
          <a:ext cx="0" cy="0"/>
          <a:chOff x="0" y="0"/>
          <a:chExt cx="0" cy="0"/>
        </a:xfrm>
      </p:grpSpPr>
      <p:sp>
        <p:nvSpPr>
          <p:cNvPr id="138" name="Google Shape;138;p20"/>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9" name="Google Shape;139;p20"/>
          <p:cNvSpPr txBox="1"/>
          <p:nvPr>
            <p:ph idx="1" type="subTitle"/>
          </p:nvPr>
        </p:nvSpPr>
        <p:spPr>
          <a:xfrm>
            <a:off x="717175" y="1808900"/>
            <a:ext cx="38130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40" name="Google Shape;140;p20"/>
          <p:cNvSpPr txBox="1"/>
          <p:nvPr>
            <p:ph idx="2" type="subTitle"/>
          </p:nvPr>
        </p:nvSpPr>
        <p:spPr>
          <a:xfrm>
            <a:off x="4609900" y="1808900"/>
            <a:ext cx="38130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41" name="Google Shape;141;p20"/>
          <p:cNvSpPr txBox="1"/>
          <p:nvPr>
            <p:ph idx="3" type="body"/>
          </p:nvPr>
        </p:nvSpPr>
        <p:spPr>
          <a:xfrm>
            <a:off x="717175" y="2415500"/>
            <a:ext cx="3813000" cy="1554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Char char="●"/>
              <a:defRPr sz="1400"/>
            </a:lvl1pPr>
            <a:lvl2pPr indent="-317500" lvl="1" marL="914400" rtl="0">
              <a:spcBef>
                <a:spcPts val="0"/>
              </a:spcBef>
              <a:spcAft>
                <a:spcPts val="0"/>
              </a:spcAft>
              <a:buClr>
                <a:srgbClr val="1D1D1B"/>
              </a:buClr>
              <a:buSzPts val="1400"/>
              <a:buChar char="○"/>
              <a:defRPr/>
            </a:lvl2pPr>
            <a:lvl3pPr indent="-317500" lvl="2" marL="1371600" rtl="0">
              <a:lnSpc>
                <a:spcPct val="115000"/>
              </a:lnSpc>
              <a:spcBef>
                <a:spcPts val="0"/>
              </a:spcBef>
              <a:spcAft>
                <a:spcPts val="0"/>
              </a:spcAft>
              <a:buClr>
                <a:srgbClr val="1D1D1B"/>
              </a:buClr>
              <a:buSzPts val="1400"/>
              <a:buChar char="■"/>
              <a:defRPr/>
            </a:lvl3pPr>
            <a:lvl4pPr indent="-317500" lvl="3" marL="1828800" rtl="0">
              <a:lnSpc>
                <a:spcPct val="115000"/>
              </a:lnSpc>
              <a:spcBef>
                <a:spcPts val="0"/>
              </a:spcBef>
              <a:spcAft>
                <a:spcPts val="0"/>
              </a:spcAft>
              <a:buClr>
                <a:srgbClr val="1D1D1B"/>
              </a:buClr>
              <a:buSzPts val="1400"/>
              <a:buChar char="●"/>
              <a:defRPr/>
            </a:lvl4pPr>
            <a:lvl5pPr indent="-317500" lvl="4" marL="2286000" rtl="0">
              <a:lnSpc>
                <a:spcPct val="115000"/>
              </a:lnSpc>
              <a:spcBef>
                <a:spcPts val="0"/>
              </a:spcBef>
              <a:spcAft>
                <a:spcPts val="0"/>
              </a:spcAft>
              <a:buClr>
                <a:srgbClr val="1D1D1B"/>
              </a:buClr>
              <a:buSzPts val="1400"/>
              <a:buChar char="○"/>
              <a:defRPr/>
            </a:lvl5pPr>
            <a:lvl6pPr indent="-317500" lvl="5" marL="2743200" rtl="0">
              <a:lnSpc>
                <a:spcPct val="115000"/>
              </a:lnSpc>
              <a:spcBef>
                <a:spcPts val="0"/>
              </a:spcBef>
              <a:spcAft>
                <a:spcPts val="0"/>
              </a:spcAft>
              <a:buClr>
                <a:srgbClr val="1D1D1B"/>
              </a:buClr>
              <a:buSzPts val="1400"/>
              <a:buChar char="■"/>
              <a:defRPr/>
            </a:lvl6pPr>
            <a:lvl7pPr indent="-317500" lvl="6" marL="3200400" rtl="0">
              <a:lnSpc>
                <a:spcPct val="115000"/>
              </a:lnSpc>
              <a:spcBef>
                <a:spcPts val="0"/>
              </a:spcBef>
              <a:spcAft>
                <a:spcPts val="0"/>
              </a:spcAft>
              <a:buClr>
                <a:srgbClr val="1D1D1B"/>
              </a:buClr>
              <a:buSzPts val="1400"/>
              <a:buChar char="●"/>
              <a:defRPr/>
            </a:lvl7pPr>
            <a:lvl8pPr indent="-317500" lvl="7" marL="3657600" rtl="0">
              <a:lnSpc>
                <a:spcPct val="115000"/>
              </a:lnSpc>
              <a:spcBef>
                <a:spcPts val="0"/>
              </a:spcBef>
              <a:spcAft>
                <a:spcPts val="0"/>
              </a:spcAft>
              <a:buClr>
                <a:srgbClr val="1D1D1B"/>
              </a:buClr>
              <a:buSzPts val="1400"/>
              <a:buChar char="○"/>
              <a:defRPr/>
            </a:lvl8pPr>
            <a:lvl9pPr indent="-317500" lvl="8" marL="4114800" rtl="0">
              <a:lnSpc>
                <a:spcPct val="115000"/>
              </a:lnSpc>
              <a:spcBef>
                <a:spcPts val="0"/>
              </a:spcBef>
              <a:spcAft>
                <a:spcPts val="0"/>
              </a:spcAft>
              <a:buClr>
                <a:srgbClr val="1D1D1B"/>
              </a:buClr>
              <a:buSzPts val="1400"/>
              <a:buChar char="■"/>
              <a:defRPr/>
            </a:lvl9pPr>
          </a:lstStyle>
          <a:p/>
        </p:txBody>
      </p:sp>
      <p:sp>
        <p:nvSpPr>
          <p:cNvPr id="142" name="Google Shape;142;p20"/>
          <p:cNvSpPr txBox="1"/>
          <p:nvPr>
            <p:ph idx="4" type="body"/>
          </p:nvPr>
        </p:nvSpPr>
        <p:spPr>
          <a:xfrm>
            <a:off x="4609900" y="2415500"/>
            <a:ext cx="3813000" cy="1554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Char char="●"/>
              <a:defRPr sz="1400"/>
            </a:lvl1pPr>
            <a:lvl2pPr indent="-317500" lvl="1" marL="914400" rtl="0">
              <a:spcBef>
                <a:spcPts val="0"/>
              </a:spcBef>
              <a:spcAft>
                <a:spcPts val="0"/>
              </a:spcAft>
              <a:buClr>
                <a:srgbClr val="1D1D1B"/>
              </a:buClr>
              <a:buSzPts val="1400"/>
              <a:buChar char="○"/>
              <a:defRPr/>
            </a:lvl2pPr>
            <a:lvl3pPr indent="-317500" lvl="2" marL="1371600" rtl="0">
              <a:lnSpc>
                <a:spcPct val="115000"/>
              </a:lnSpc>
              <a:spcBef>
                <a:spcPts val="0"/>
              </a:spcBef>
              <a:spcAft>
                <a:spcPts val="0"/>
              </a:spcAft>
              <a:buClr>
                <a:srgbClr val="1D1D1B"/>
              </a:buClr>
              <a:buSzPts val="1400"/>
              <a:buChar char="■"/>
              <a:defRPr/>
            </a:lvl3pPr>
            <a:lvl4pPr indent="-317500" lvl="3" marL="1828800" rtl="0">
              <a:lnSpc>
                <a:spcPct val="115000"/>
              </a:lnSpc>
              <a:spcBef>
                <a:spcPts val="0"/>
              </a:spcBef>
              <a:spcAft>
                <a:spcPts val="0"/>
              </a:spcAft>
              <a:buClr>
                <a:srgbClr val="1D1D1B"/>
              </a:buClr>
              <a:buSzPts val="1400"/>
              <a:buChar char="●"/>
              <a:defRPr/>
            </a:lvl4pPr>
            <a:lvl5pPr indent="-317500" lvl="4" marL="2286000" rtl="0">
              <a:lnSpc>
                <a:spcPct val="115000"/>
              </a:lnSpc>
              <a:spcBef>
                <a:spcPts val="0"/>
              </a:spcBef>
              <a:spcAft>
                <a:spcPts val="0"/>
              </a:spcAft>
              <a:buClr>
                <a:srgbClr val="1D1D1B"/>
              </a:buClr>
              <a:buSzPts val="1400"/>
              <a:buChar char="○"/>
              <a:defRPr/>
            </a:lvl5pPr>
            <a:lvl6pPr indent="-317500" lvl="5" marL="2743200" rtl="0">
              <a:lnSpc>
                <a:spcPct val="115000"/>
              </a:lnSpc>
              <a:spcBef>
                <a:spcPts val="0"/>
              </a:spcBef>
              <a:spcAft>
                <a:spcPts val="0"/>
              </a:spcAft>
              <a:buClr>
                <a:srgbClr val="1D1D1B"/>
              </a:buClr>
              <a:buSzPts val="1400"/>
              <a:buChar char="■"/>
              <a:defRPr/>
            </a:lvl6pPr>
            <a:lvl7pPr indent="-317500" lvl="6" marL="3200400" rtl="0">
              <a:lnSpc>
                <a:spcPct val="115000"/>
              </a:lnSpc>
              <a:spcBef>
                <a:spcPts val="0"/>
              </a:spcBef>
              <a:spcAft>
                <a:spcPts val="0"/>
              </a:spcAft>
              <a:buClr>
                <a:srgbClr val="1D1D1B"/>
              </a:buClr>
              <a:buSzPts val="1400"/>
              <a:buChar char="●"/>
              <a:defRPr/>
            </a:lvl7pPr>
            <a:lvl8pPr indent="-317500" lvl="7" marL="3657600" rtl="0">
              <a:lnSpc>
                <a:spcPct val="115000"/>
              </a:lnSpc>
              <a:spcBef>
                <a:spcPts val="0"/>
              </a:spcBef>
              <a:spcAft>
                <a:spcPts val="0"/>
              </a:spcAft>
              <a:buClr>
                <a:srgbClr val="1D1D1B"/>
              </a:buClr>
              <a:buSzPts val="1400"/>
              <a:buChar char="○"/>
              <a:defRPr/>
            </a:lvl8pPr>
            <a:lvl9pPr indent="-317500" lvl="8" marL="4114800" rtl="0">
              <a:lnSpc>
                <a:spcPct val="115000"/>
              </a:lnSpc>
              <a:spcBef>
                <a:spcPts val="0"/>
              </a:spcBef>
              <a:spcAft>
                <a:spcPts val="0"/>
              </a:spcAft>
              <a:buClr>
                <a:srgbClr val="1D1D1B"/>
              </a:buClr>
              <a:buSzPts val="1400"/>
              <a:buChar char="■"/>
              <a:defRPr/>
            </a:lvl9pPr>
          </a:lstStyle>
          <a:p/>
        </p:txBody>
      </p:sp>
      <p:cxnSp>
        <p:nvCxnSpPr>
          <p:cNvPr id="143" name="Google Shape;143;p20"/>
          <p:cNvCxnSpPr/>
          <p:nvPr/>
        </p:nvCxnSpPr>
        <p:spPr>
          <a:xfrm flipH="1" rot="-5400000">
            <a:off x="-2300250" y="2319525"/>
            <a:ext cx="5276400" cy="4668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144" name="Google Shape;144;p20"/>
          <p:cNvCxnSpPr/>
          <p:nvPr/>
        </p:nvCxnSpPr>
        <p:spPr>
          <a:xfrm rot="10800000">
            <a:off x="-85875" y="314250"/>
            <a:ext cx="9486900" cy="3819600"/>
          </a:xfrm>
          <a:prstGeom prst="bentConnector3">
            <a:avLst>
              <a:gd fmla="val 4918" name="adj1"/>
            </a:avLst>
          </a:prstGeom>
          <a:noFill/>
          <a:ln cap="flat" cmpd="sng" w="9525">
            <a:solidFill>
              <a:schemeClr val="dk1"/>
            </a:solidFill>
            <a:prstDash val="dash"/>
            <a:round/>
            <a:headEnd len="med" w="med" type="none"/>
            <a:tailEnd len="med" w="med" type="none"/>
          </a:ln>
        </p:spPr>
      </p:cxnSp>
      <p:cxnSp>
        <p:nvCxnSpPr>
          <p:cNvPr id="145" name="Google Shape;145;p20"/>
          <p:cNvCxnSpPr/>
          <p:nvPr/>
        </p:nvCxnSpPr>
        <p:spPr>
          <a:xfrm flipH="1" rot="10800000">
            <a:off x="-143025" y="190575"/>
            <a:ext cx="9934800" cy="4676700"/>
          </a:xfrm>
          <a:prstGeom prst="bentConnector3">
            <a:avLst>
              <a:gd fmla="val 89453" name="adj1"/>
            </a:avLst>
          </a:prstGeom>
          <a:noFill/>
          <a:ln cap="flat" cmpd="sng" w="9525">
            <a:solidFill>
              <a:schemeClr val="dk1"/>
            </a:solidFill>
            <a:prstDash val="dash"/>
            <a:round/>
            <a:headEnd len="med" w="med" type="none"/>
            <a:tailEnd len="med" w="med" type="none"/>
          </a:ln>
        </p:spPr>
      </p:cxnSp>
      <p:cxnSp>
        <p:nvCxnSpPr>
          <p:cNvPr id="146" name="Google Shape;146;p20"/>
          <p:cNvCxnSpPr/>
          <p:nvPr/>
        </p:nvCxnSpPr>
        <p:spPr>
          <a:xfrm rot="10800000">
            <a:off x="-104850" y="4333875"/>
            <a:ext cx="9515400" cy="6858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2713900" y="2273689"/>
            <a:ext cx="5715000" cy="1774200"/>
          </a:xfrm>
          <a:prstGeom prst="rect">
            <a:avLst/>
          </a:prstGeom>
        </p:spPr>
        <p:txBody>
          <a:bodyPr anchorCtr="0" anchor="b" bIns="91425" lIns="91425" spcFirstLastPara="1" rIns="91425" wrap="square" tIns="91425">
            <a:noAutofit/>
          </a:bodyPr>
          <a:lstStyle>
            <a:lvl1pPr lvl="0" algn="r">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hasCustomPrompt="1" idx="2" type="title"/>
          </p:nvPr>
        </p:nvSpPr>
        <p:spPr>
          <a:xfrm>
            <a:off x="7162800" y="994900"/>
            <a:ext cx="1266000" cy="12618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6000"/>
              <a:buNone/>
              <a:defRPr sz="5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9" name="Google Shape;19;p3"/>
          <p:cNvSpPr txBox="1"/>
          <p:nvPr>
            <p:ph idx="1" type="subTitle"/>
          </p:nvPr>
        </p:nvSpPr>
        <p:spPr>
          <a:xfrm>
            <a:off x="2713850" y="4064897"/>
            <a:ext cx="5715000" cy="54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0" name="Google Shape;20;p3"/>
          <p:cNvCxnSpPr/>
          <p:nvPr/>
        </p:nvCxnSpPr>
        <p:spPr>
          <a:xfrm flipH="1">
            <a:off x="247275" y="219525"/>
            <a:ext cx="9144600" cy="8193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21" name="Google Shape;21;p3"/>
          <p:cNvCxnSpPr/>
          <p:nvPr/>
        </p:nvCxnSpPr>
        <p:spPr>
          <a:xfrm flipH="1" rot="-5400000">
            <a:off x="-1299975" y="2586525"/>
            <a:ext cx="4124400" cy="10287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22" name="Google Shape;22;p3"/>
          <p:cNvCxnSpPr/>
          <p:nvPr/>
        </p:nvCxnSpPr>
        <p:spPr>
          <a:xfrm flipH="1" rot="-5400000">
            <a:off x="-790125" y="1200375"/>
            <a:ext cx="5304900" cy="2733600"/>
          </a:xfrm>
          <a:prstGeom prst="bentConnector3">
            <a:avLst>
              <a:gd fmla="val 11662" name="adj1"/>
            </a:avLst>
          </a:prstGeom>
          <a:noFill/>
          <a:ln cap="flat" cmpd="sng" w="9525">
            <a:solidFill>
              <a:schemeClr val="dk1"/>
            </a:solidFill>
            <a:prstDash val="dash"/>
            <a:round/>
            <a:headEnd len="med" w="med" type="none"/>
            <a:tailEnd len="med" w="med" type="none"/>
          </a:ln>
        </p:spPr>
      </p:cxnSp>
      <p:cxnSp>
        <p:nvCxnSpPr>
          <p:cNvPr id="23" name="Google Shape;23;p3"/>
          <p:cNvCxnSpPr/>
          <p:nvPr/>
        </p:nvCxnSpPr>
        <p:spPr>
          <a:xfrm flipH="1" rot="10800000">
            <a:off x="-135225" y="4593250"/>
            <a:ext cx="9548100" cy="402300"/>
          </a:xfrm>
          <a:prstGeom prst="bentConnector3">
            <a:avLst>
              <a:gd fmla="val 94299"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47" name="Shape 147"/>
        <p:cNvGrpSpPr/>
        <p:nvPr/>
      </p:nvGrpSpPr>
      <p:grpSpPr>
        <a:xfrm>
          <a:off x="0" y="0"/>
          <a:ext cx="0" cy="0"/>
          <a:chOff x="0" y="0"/>
          <a:chExt cx="0" cy="0"/>
        </a:xfrm>
      </p:grpSpPr>
      <p:sp>
        <p:nvSpPr>
          <p:cNvPr id="148" name="Google Shape;148;p21"/>
          <p:cNvSpPr txBox="1"/>
          <p:nvPr>
            <p:ph idx="1" type="subTitle"/>
          </p:nvPr>
        </p:nvSpPr>
        <p:spPr>
          <a:xfrm>
            <a:off x="715050" y="1173400"/>
            <a:ext cx="5518800" cy="438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49" name="Google Shape;149;p21"/>
          <p:cNvSpPr txBox="1"/>
          <p:nvPr>
            <p:ph idx="2" type="subTitle"/>
          </p:nvPr>
        </p:nvSpPr>
        <p:spPr>
          <a:xfrm>
            <a:off x="715050" y="1612301"/>
            <a:ext cx="55188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1"/>
          <p:cNvSpPr txBox="1"/>
          <p:nvPr>
            <p:ph idx="3" type="subTitle"/>
          </p:nvPr>
        </p:nvSpPr>
        <p:spPr>
          <a:xfrm>
            <a:off x="715050" y="2776650"/>
            <a:ext cx="55188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 name="Google Shape;151;p21"/>
          <p:cNvSpPr txBox="1"/>
          <p:nvPr>
            <p:ph idx="4" type="subTitle"/>
          </p:nvPr>
        </p:nvSpPr>
        <p:spPr>
          <a:xfrm>
            <a:off x="715050" y="3941000"/>
            <a:ext cx="5518800" cy="66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21"/>
          <p:cNvSpPr txBox="1"/>
          <p:nvPr>
            <p:ph idx="5" type="subTitle"/>
          </p:nvPr>
        </p:nvSpPr>
        <p:spPr>
          <a:xfrm>
            <a:off x="715050" y="2337746"/>
            <a:ext cx="5518800" cy="438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3" name="Google Shape;153;p21"/>
          <p:cNvSpPr txBox="1"/>
          <p:nvPr>
            <p:ph idx="6" type="subTitle"/>
          </p:nvPr>
        </p:nvSpPr>
        <p:spPr>
          <a:xfrm>
            <a:off x="715050" y="3502092"/>
            <a:ext cx="5518800" cy="438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4" name="Google Shape;154;p21"/>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55" name="Google Shape;155;p21"/>
          <p:cNvCxnSpPr/>
          <p:nvPr/>
        </p:nvCxnSpPr>
        <p:spPr>
          <a:xfrm flipH="1">
            <a:off x="-114300" y="85800"/>
            <a:ext cx="9486900" cy="828600"/>
          </a:xfrm>
          <a:prstGeom prst="bentConnector3">
            <a:avLst>
              <a:gd fmla="val 94980" name="adj1"/>
            </a:avLst>
          </a:prstGeom>
          <a:noFill/>
          <a:ln cap="flat" cmpd="sng" w="9525">
            <a:solidFill>
              <a:schemeClr val="dk1"/>
            </a:solidFill>
            <a:prstDash val="dash"/>
            <a:round/>
            <a:headEnd len="med" w="med" type="none"/>
            <a:tailEnd len="med" w="med" type="none"/>
          </a:ln>
        </p:spPr>
      </p:cxnSp>
      <p:cxnSp>
        <p:nvCxnSpPr>
          <p:cNvPr id="156" name="Google Shape;156;p21"/>
          <p:cNvCxnSpPr/>
          <p:nvPr/>
        </p:nvCxnSpPr>
        <p:spPr>
          <a:xfrm flipH="1">
            <a:off x="-57375" y="419175"/>
            <a:ext cx="9477600" cy="3019500"/>
          </a:xfrm>
          <a:prstGeom prst="bentConnector3">
            <a:avLst>
              <a:gd fmla="val 97184" name="adj1"/>
            </a:avLst>
          </a:prstGeom>
          <a:noFill/>
          <a:ln cap="flat" cmpd="sng" w="9525">
            <a:solidFill>
              <a:schemeClr val="dk1"/>
            </a:solidFill>
            <a:prstDash val="dash"/>
            <a:round/>
            <a:headEnd len="med" w="med" type="none"/>
            <a:tailEnd len="med" w="med" type="none"/>
          </a:ln>
        </p:spPr>
      </p:cxnSp>
      <p:cxnSp>
        <p:nvCxnSpPr>
          <p:cNvPr id="157" name="Google Shape;157;p21"/>
          <p:cNvCxnSpPr/>
          <p:nvPr/>
        </p:nvCxnSpPr>
        <p:spPr>
          <a:xfrm flipH="1">
            <a:off x="-342750" y="895350"/>
            <a:ext cx="9620100" cy="3943500"/>
          </a:xfrm>
          <a:prstGeom prst="bentConnector3">
            <a:avLst>
              <a:gd fmla="val 5941" name="adj1"/>
            </a:avLst>
          </a:prstGeom>
          <a:noFill/>
          <a:ln cap="flat" cmpd="sng" w="9525">
            <a:solidFill>
              <a:schemeClr val="dk1"/>
            </a:solidFill>
            <a:prstDash val="dash"/>
            <a:round/>
            <a:headEnd len="med" w="med" type="none"/>
            <a:tailEnd len="med" w="med" type="none"/>
          </a:ln>
        </p:spPr>
      </p:cxnSp>
      <p:cxnSp>
        <p:nvCxnSpPr>
          <p:cNvPr id="158" name="Google Shape;158;p21"/>
          <p:cNvCxnSpPr/>
          <p:nvPr/>
        </p:nvCxnSpPr>
        <p:spPr>
          <a:xfrm rot="5400000">
            <a:off x="7672500" y="3748050"/>
            <a:ext cx="1962000" cy="11334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59" name="Shape 159"/>
        <p:cNvGrpSpPr/>
        <p:nvPr/>
      </p:nvGrpSpPr>
      <p:grpSpPr>
        <a:xfrm>
          <a:off x="0" y="0"/>
          <a:ext cx="0" cy="0"/>
          <a:chOff x="0" y="0"/>
          <a:chExt cx="0" cy="0"/>
        </a:xfrm>
      </p:grpSpPr>
      <p:sp>
        <p:nvSpPr>
          <p:cNvPr id="160" name="Google Shape;160;p22"/>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1" name="Google Shape;161;p22"/>
          <p:cNvSpPr txBox="1"/>
          <p:nvPr>
            <p:ph idx="1" type="subTitle"/>
          </p:nvPr>
        </p:nvSpPr>
        <p:spPr>
          <a:xfrm>
            <a:off x="809250" y="2378250"/>
            <a:ext cx="2157900" cy="530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2" name="Google Shape;162;p22"/>
          <p:cNvSpPr txBox="1"/>
          <p:nvPr>
            <p:ph idx="2" type="subTitle"/>
          </p:nvPr>
        </p:nvSpPr>
        <p:spPr>
          <a:xfrm>
            <a:off x="809250" y="2908638"/>
            <a:ext cx="2157900" cy="103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22"/>
          <p:cNvSpPr txBox="1"/>
          <p:nvPr>
            <p:ph idx="3" type="subTitle"/>
          </p:nvPr>
        </p:nvSpPr>
        <p:spPr>
          <a:xfrm>
            <a:off x="3493050" y="3575288"/>
            <a:ext cx="2157900" cy="103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2"/>
          <p:cNvSpPr txBox="1"/>
          <p:nvPr>
            <p:ph idx="4" type="subTitle"/>
          </p:nvPr>
        </p:nvSpPr>
        <p:spPr>
          <a:xfrm>
            <a:off x="6176850" y="2908638"/>
            <a:ext cx="2157900" cy="103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22"/>
          <p:cNvSpPr txBox="1"/>
          <p:nvPr>
            <p:ph idx="5" type="subTitle"/>
          </p:nvPr>
        </p:nvSpPr>
        <p:spPr>
          <a:xfrm>
            <a:off x="3493050" y="3044900"/>
            <a:ext cx="2157900" cy="530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6" name="Google Shape;166;p22"/>
          <p:cNvSpPr txBox="1"/>
          <p:nvPr>
            <p:ph idx="6" type="subTitle"/>
          </p:nvPr>
        </p:nvSpPr>
        <p:spPr>
          <a:xfrm>
            <a:off x="6176850" y="2378250"/>
            <a:ext cx="2157900" cy="530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cxnSp>
        <p:nvCxnSpPr>
          <p:cNvPr id="167" name="Google Shape;167;p22"/>
          <p:cNvCxnSpPr/>
          <p:nvPr/>
        </p:nvCxnSpPr>
        <p:spPr>
          <a:xfrm flipH="1" rot="5400000">
            <a:off x="5838675" y="2190675"/>
            <a:ext cx="5429400" cy="685800"/>
          </a:xfrm>
          <a:prstGeom prst="bentConnector3">
            <a:avLst>
              <a:gd fmla="val 87892" name="adj1"/>
            </a:avLst>
          </a:prstGeom>
          <a:noFill/>
          <a:ln cap="flat" cmpd="sng" w="9525">
            <a:solidFill>
              <a:schemeClr val="dk1"/>
            </a:solidFill>
            <a:prstDash val="dash"/>
            <a:round/>
            <a:headEnd len="med" w="med" type="none"/>
            <a:tailEnd len="med" w="med" type="none"/>
          </a:ln>
        </p:spPr>
      </p:cxnSp>
      <p:cxnSp>
        <p:nvCxnSpPr>
          <p:cNvPr id="168" name="Google Shape;168;p22"/>
          <p:cNvCxnSpPr/>
          <p:nvPr/>
        </p:nvCxnSpPr>
        <p:spPr>
          <a:xfrm rot="10800000">
            <a:off x="-295275" y="276150"/>
            <a:ext cx="9705900" cy="1152600"/>
          </a:xfrm>
          <a:prstGeom prst="bentConnector3">
            <a:avLst>
              <a:gd fmla="val 9323" name="adj1"/>
            </a:avLst>
          </a:prstGeom>
          <a:noFill/>
          <a:ln cap="flat" cmpd="sng" w="9525">
            <a:solidFill>
              <a:schemeClr val="dk1"/>
            </a:solidFill>
            <a:prstDash val="dash"/>
            <a:round/>
            <a:headEnd len="med" w="med" type="none"/>
            <a:tailEnd len="med" w="med" type="none"/>
          </a:ln>
        </p:spPr>
      </p:cxnSp>
      <p:cxnSp>
        <p:nvCxnSpPr>
          <p:cNvPr id="169" name="Google Shape;169;p22"/>
          <p:cNvCxnSpPr/>
          <p:nvPr/>
        </p:nvCxnSpPr>
        <p:spPr>
          <a:xfrm rot="10800000">
            <a:off x="-114450" y="1771725"/>
            <a:ext cx="9344100" cy="3152700"/>
          </a:xfrm>
          <a:prstGeom prst="bentConnector3">
            <a:avLst>
              <a:gd fmla="val 94902"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70" name="Shape 170"/>
        <p:cNvGrpSpPr/>
        <p:nvPr/>
      </p:nvGrpSpPr>
      <p:grpSpPr>
        <a:xfrm>
          <a:off x="0" y="0"/>
          <a:ext cx="0" cy="0"/>
          <a:chOff x="0" y="0"/>
          <a:chExt cx="0" cy="0"/>
        </a:xfrm>
      </p:grpSpPr>
      <p:sp>
        <p:nvSpPr>
          <p:cNvPr id="171" name="Google Shape;171;p23"/>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2" name="Google Shape;172;p23"/>
          <p:cNvSpPr txBox="1"/>
          <p:nvPr>
            <p:ph idx="1" type="subTitle"/>
          </p:nvPr>
        </p:nvSpPr>
        <p:spPr>
          <a:xfrm>
            <a:off x="717556" y="1403575"/>
            <a:ext cx="2779800" cy="530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sp>
        <p:nvSpPr>
          <p:cNvPr id="173" name="Google Shape;173;p23"/>
          <p:cNvSpPr txBox="1"/>
          <p:nvPr>
            <p:ph idx="2" type="subTitle"/>
          </p:nvPr>
        </p:nvSpPr>
        <p:spPr>
          <a:xfrm>
            <a:off x="717544" y="1933975"/>
            <a:ext cx="2779800" cy="850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3"/>
          <p:cNvSpPr txBox="1"/>
          <p:nvPr>
            <p:ph idx="3" type="subTitle"/>
          </p:nvPr>
        </p:nvSpPr>
        <p:spPr>
          <a:xfrm>
            <a:off x="5646649" y="1933975"/>
            <a:ext cx="2779800" cy="8505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3"/>
          <p:cNvSpPr txBox="1"/>
          <p:nvPr>
            <p:ph idx="4" type="subTitle"/>
          </p:nvPr>
        </p:nvSpPr>
        <p:spPr>
          <a:xfrm>
            <a:off x="717544" y="3628700"/>
            <a:ext cx="2779800" cy="850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3"/>
          <p:cNvSpPr txBox="1"/>
          <p:nvPr>
            <p:ph idx="5" type="subTitle"/>
          </p:nvPr>
        </p:nvSpPr>
        <p:spPr>
          <a:xfrm>
            <a:off x="5646649" y="3628700"/>
            <a:ext cx="2779800" cy="8505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3"/>
          <p:cNvSpPr txBox="1"/>
          <p:nvPr>
            <p:ph idx="6" type="subTitle"/>
          </p:nvPr>
        </p:nvSpPr>
        <p:spPr>
          <a:xfrm>
            <a:off x="717556" y="3098300"/>
            <a:ext cx="2779800" cy="530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sp>
        <p:nvSpPr>
          <p:cNvPr id="178" name="Google Shape;178;p23"/>
          <p:cNvSpPr txBox="1"/>
          <p:nvPr>
            <p:ph idx="7" type="subTitle"/>
          </p:nvPr>
        </p:nvSpPr>
        <p:spPr>
          <a:xfrm>
            <a:off x="5646656" y="1403575"/>
            <a:ext cx="2779800" cy="5304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sp>
        <p:nvSpPr>
          <p:cNvPr id="179" name="Google Shape;179;p23"/>
          <p:cNvSpPr txBox="1"/>
          <p:nvPr>
            <p:ph idx="8" type="subTitle"/>
          </p:nvPr>
        </p:nvSpPr>
        <p:spPr>
          <a:xfrm>
            <a:off x="5646656" y="3098300"/>
            <a:ext cx="2779800" cy="5304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cxnSp>
        <p:nvCxnSpPr>
          <p:cNvPr id="180" name="Google Shape;180;p23"/>
          <p:cNvCxnSpPr/>
          <p:nvPr/>
        </p:nvCxnSpPr>
        <p:spPr>
          <a:xfrm flipH="1" rot="10800000">
            <a:off x="-114300" y="4695975"/>
            <a:ext cx="9544200" cy="3237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181" name="Google Shape;181;p23"/>
          <p:cNvCxnSpPr/>
          <p:nvPr/>
        </p:nvCxnSpPr>
        <p:spPr>
          <a:xfrm flipH="1" rot="10800000">
            <a:off x="-104775" y="333450"/>
            <a:ext cx="9410700" cy="3800400"/>
          </a:xfrm>
          <a:prstGeom prst="bentConnector3">
            <a:avLst>
              <a:gd fmla="val 6073" name="adj1"/>
            </a:avLst>
          </a:prstGeom>
          <a:noFill/>
          <a:ln cap="flat" cmpd="sng" w="9525">
            <a:solidFill>
              <a:schemeClr val="dk1"/>
            </a:solidFill>
            <a:prstDash val="dash"/>
            <a:round/>
            <a:headEnd len="med" w="med" type="none"/>
            <a:tailEnd len="med" w="med" type="none"/>
          </a:ln>
        </p:spPr>
      </p:cxnSp>
      <p:cxnSp>
        <p:nvCxnSpPr>
          <p:cNvPr id="182" name="Google Shape;182;p23"/>
          <p:cNvCxnSpPr/>
          <p:nvPr/>
        </p:nvCxnSpPr>
        <p:spPr>
          <a:xfrm rot="5400000">
            <a:off x="6139125" y="2319525"/>
            <a:ext cx="5276400" cy="4668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83" name="Shape 183"/>
        <p:cNvGrpSpPr/>
        <p:nvPr/>
      </p:nvGrpSpPr>
      <p:grpSpPr>
        <a:xfrm>
          <a:off x="0" y="0"/>
          <a:ext cx="0" cy="0"/>
          <a:chOff x="0" y="0"/>
          <a:chExt cx="0" cy="0"/>
        </a:xfrm>
      </p:grpSpPr>
      <p:sp>
        <p:nvSpPr>
          <p:cNvPr id="184" name="Google Shape;184;p24"/>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5" name="Google Shape;185;p24"/>
          <p:cNvSpPr txBox="1"/>
          <p:nvPr>
            <p:ph idx="1" type="subTitle"/>
          </p:nvPr>
        </p:nvSpPr>
        <p:spPr>
          <a:xfrm>
            <a:off x="717550" y="2107636"/>
            <a:ext cx="2336400" cy="576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24"/>
          <p:cNvSpPr txBox="1"/>
          <p:nvPr>
            <p:ph idx="2" type="subTitle"/>
          </p:nvPr>
        </p:nvSpPr>
        <p:spPr>
          <a:xfrm>
            <a:off x="3403800" y="2107636"/>
            <a:ext cx="2336400" cy="576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24"/>
          <p:cNvSpPr txBox="1"/>
          <p:nvPr>
            <p:ph idx="3" type="subTitle"/>
          </p:nvPr>
        </p:nvSpPr>
        <p:spPr>
          <a:xfrm>
            <a:off x="6090050" y="2107636"/>
            <a:ext cx="2336400" cy="576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8" name="Google Shape;188;p24"/>
          <p:cNvSpPr txBox="1"/>
          <p:nvPr>
            <p:ph idx="4" type="subTitle"/>
          </p:nvPr>
        </p:nvSpPr>
        <p:spPr>
          <a:xfrm>
            <a:off x="717550" y="3526878"/>
            <a:ext cx="2336400" cy="576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24"/>
          <p:cNvSpPr txBox="1"/>
          <p:nvPr>
            <p:ph idx="5" type="subTitle"/>
          </p:nvPr>
        </p:nvSpPr>
        <p:spPr>
          <a:xfrm>
            <a:off x="3403800" y="3526878"/>
            <a:ext cx="2336400" cy="576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24"/>
          <p:cNvSpPr txBox="1"/>
          <p:nvPr>
            <p:ph idx="6" type="subTitle"/>
          </p:nvPr>
        </p:nvSpPr>
        <p:spPr>
          <a:xfrm>
            <a:off x="6090050" y="3526878"/>
            <a:ext cx="2336400" cy="5760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24"/>
          <p:cNvSpPr txBox="1"/>
          <p:nvPr>
            <p:ph idx="7" type="subTitle"/>
          </p:nvPr>
        </p:nvSpPr>
        <p:spPr>
          <a:xfrm>
            <a:off x="717550" y="1666500"/>
            <a:ext cx="2336400" cy="438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sp>
        <p:nvSpPr>
          <p:cNvPr id="192" name="Google Shape;192;p24"/>
          <p:cNvSpPr txBox="1"/>
          <p:nvPr>
            <p:ph idx="8" type="subTitle"/>
          </p:nvPr>
        </p:nvSpPr>
        <p:spPr>
          <a:xfrm>
            <a:off x="3403800" y="1666500"/>
            <a:ext cx="2336400" cy="438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sp>
        <p:nvSpPr>
          <p:cNvPr id="193" name="Google Shape;193;p24"/>
          <p:cNvSpPr txBox="1"/>
          <p:nvPr>
            <p:ph idx="9" type="subTitle"/>
          </p:nvPr>
        </p:nvSpPr>
        <p:spPr>
          <a:xfrm>
            <a:off x="6090050" y="1666500"/>
            <a:ext cx="2336400" cy="438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sp>
        <p:nvSpPr>
          <p:cNvPr id="194" name="Google Shape;194;p24"/>
          <p:cNvSpPr txBox="1"/>
          <p:nvPr>
            <p:ph idx="13" type="subTitle"/>
          </p:nvPr>
        </p:nvSpPr>
        <p:spPr>
          <a:xfrm>
            <a:off x="717550" y="3087975"/>
            <a:ext cx="2336400" cy="438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sp>
        <p:nvSpPr>
          <p:cNvPr id="195" name="Google Shape;195;p24"/>
          <p:cNvSpPr txBox="1"/>
          <p:nvPr>
            <p:ph idx="14" type="subTitle"/>
          </p:nvPr>
        </p:nvSpPr>
        <p:spPr>
          <a:xfrm>
            <a:off x="3403800" y="3087975"/>
            <a:ext cx="2336400" cy="438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sp>
        <p:nvSpPr>
          <p:cNvPr id="196" name="Google Shape;196;p24"/>
          <p:cNvSpPr txBox="1"/>
          <p:nvPr>
            <p:ph idx="15" type="subTitle"/>
          </p:nvPr>
        </p:nvSpPr>
        <p:spPr>
          <a:xfrm>
            <a:off x="6090050" y="3087975"/>
            <a:ext cx="2336400" cy="438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2pPr>
            <a:lvl3pPr lvl="2"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3pPr>
            <a:lvl4pPr lvl="3"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4pPr>
            <a:lvl5pPr lvl="4"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5pPr>
            <a:lvl6pPr lvl="5"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6pPr>
            <a:lvl7pPr lvl="6"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7pPr>
            <a:lvl8pPr lvl="7"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8pPr>
            <a:lvl9pPr lvl="8" rtl="0" algn="ctr">
              <a:lnSpc>
                <a:spcPct val="100000"/>
              </a:lnSpc>
              <a:spcBef>
                <a:spcPts val="0"/>
              </a:spcBef>
              <a:spcAft>
                <a:spcPts val="0"/>
              </a:spcAft>
              <a:buClr>
                <a:schemeClr val="dk1"/>
              </a:buClr>
              <a:buSzPts val="2000"/>
              <a:buFont typeface="Be Vietnam Pro"/>
              <a:buNone/>
              <a:defRPr b="1" sz="2000">
                <a:solidFill>
                  <a:schemeClr val="dk1"/>
                </a:solidFill>
                <a:latin typeface="Be Vietnam Pro"/>
                <a:ea typeface="Be Vietnam Pro"/>
                <a:cs typeface="Be Vietnam Pro"/>
                <a:sym typeface="Be Vietnam Pro"/>
              </a:defRPr>
            </a:lvl9pPr>
          </a:lstStyle>
          <a:p/>
        </p:txBody>
      </p:sp>
      <p:cxnSp>
        <p:nvCxnSpPr>
          <p:cNvPr id="197" name="Google Shape;197;p24"/>
          <p:cNvCxnSpPr/>
          <p:nvPr/>
        </p:nvCxnSpPr>
        <p:spPr>
          <a:xfrm flipH="1" rot="10800000">
            <a:off x="-114300" y="4600575"/>
            <a:ext cx="9544200" cy="4191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198" name="Google Shape;198;p24"/>
          <p:cNvCxnSpPr/>
          <p:nvPr/>
        </p:nvCxnSpPr>
        <p:spPr>
          <a:xfrm flipH="1" rot="10800000">
            <a:off x="-104775" y="352350"/>
            <a:ext cx="9391800" cy="3781500"/>
          </a:xfrm>
          <a:prstGeom prst="bentConnector3">
            <a:avLst>
              <a:gd fmla="val 6085" name="adj1"/>
            </a:avLst>
          </a:prstGeom>
          <a:noFill/>
          <a:ln cap="flat" cmpd="sng" w="9525">
            <a:solidFill>
              <a:schemeClr val="dk1"/>
            </a:solidFill>
            <a:prstDash val="dash"/>
            <a:round/>
            <a:headEnd len="med" w="med" type="none"/>
            <a:tailEnd len="med" w="med" type="none"/>
          </a:ln>
        </p:spPr>
      </p:cxnSp>
      <p:cxnSp>
        <p:nvCxnSpPr>
          <p:cNvPr id="199" name="Google Shape;199;p24"/>
          <p:cNvCxnSpPr/>
          <p:nvPr/>
        </p:nvCxnSpPr>
        <p:spPr>
          <a:xfrm rot="10800000">
            <a:off x="-143025" y="3886275"/>
            <a:ext cx="9582300" cy="981000"/>
          </a:xfrm>
          <a:prstGeom prst="bentConnector3">
            <a:avLst>
              <a:gd fmla="val 96519" name="adj1"/>
            </a:avLst>
          </a:prstGeom>
          <a:noFill/>
          <a:ln cap="flat" cmpd="sng" w="9525">
            <a:solidFill>
              <a:schemeClr val="dk1"/>
            </a:solidFill>
            <a:prstDash val="dash"/>
            <a:round/>
            <a:headEnd len="med" w="med" type="none"/>
            <a:tailEnd len="med" w="med" type="none"/>
          </a:ln>
        </p:spPr>
      </p:cxnSp>
      <p:cxnSp>
        <p:nvCxnSpPr>
          <p:cNvPr id="200" name="Google Shape;200;p24"/>
          <p:cNvCxnSpPr/>
          <p:nvPr/>
        </p:nvCxnSpPr>
        <p:spPr>
          <a:xfrm rot="5400000">
            <a:off x="6167700" y="2319525"/>
            <a:ext cx="5276400" cy="4668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01" name="Shape 201"/>
        <p:cNvGrpSpPr/>
        <p:nvPr/>
      </p:nvGrpSpPr>
      <p:grpSpPr>
        <a:xfrm>
          <a:off x="0" y="0"/>
          <a:ext cx="0" cy="0"/>
          <a:chOff x="0" y="0"/>
          <a:chExt cx="0" cy="0"/>
        </a:xfrm>
      </p:grpSpPr>
      <p:sp>
        <p:nvSpPr>
          <p:cNvPr id="202" name="Google Shape;202;p25"/>
          <p:cNvSpPr txBox="1"/>
          <p:nvPr>
            <p:ph hasCustomPrompt="1" type="title"/>
          </p:nvPr>
        </p:nvSpPr>
        <p:spPr>
          <a:xfrm>
            <a:off x="4006300" y="611200"/>
            <a:ext cx="4299600" cy="7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3" name="Google Shape;203;p25"/>
          <p:cNvSpPr txBox="1"/>
          <p:nvPr>
            <p:ph idx="1" type="subTitle"/>
          </p:nvPr>
        </p:nvSpPr>
        <p:spPr>
          <a:xfrm>
            <a:off x="4006300" y="1261902"/>
            <a:ext cx="42996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25"/>
          <p:cNvSpPr txBox="1"/>
          <p:nvPr>
            <p:ph hasCustomPrompt="1" idx="2" type="title"/>
          </p:nvPr>
        </p:nvSpPr>
        <p:spPr>
          <a:xfrm>
            <a:off x="4006300" y="2061903"/>
            <a:ext cx="4299600" cy="7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5" name="Google Shape;205;p25"/>
          <p:cNvSpPr txBox="1"/>
          <p:nvPr>
            <p:ph idx="3" type="subTitle"/>
          </p:nvPr>
        </p:nvSpPr>
        <p:spPr>
          <a:xfrm>
            <a:off x="4006300" y="2712600"/>
            <a:ext cx="42996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 name="Google Shape;206;p25"/>
          <p:cNvSpPr txBox="1"/>
          <p:nvPr>
            <p:ph hasCustomPrompt="1" idx="4" type="title"/>
          </p:nvPr>
        </p:nvSpPr>
        <p:spPr>
          <a:xfrm>
            <a:off x="4006300" y="3512606"/>
            <a:ext cx="4299600" cy="7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7" name="Google Shape;207;p25"/>
          <p:cNvSpPr txBox="1"/>
          <p:nvPr>
            <p:ph idx="5" type="subTitle"/>
          </p:nvPr>
        </p:nvSpPr>
        <p:spPr>
          <a:xfrm>
            <a:off x="4006300" y="4163299"/>
            <a:ext cx="42996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08" name="Google Shape;208;p25"/>
          <p:cNvCxnSpPr/>
          <p:nvPr/>
        </p:nvCxnSpPr>
        <p:spPr>
          <a:xfrm flipH="1" rot="10800000">
            <a:off x="-228600" y="962175"/>
            <a:ext cx="9563100" cy="3638400"/>
          </a:xfrm>
          <a:prstGeom prst="bentConnector3">
            <a:avLst>
              <a:gd fmla="val 90438" name="adj1"/>
            </a:avLst>
          </a:prstGeom>
          <a:noFill/>
          <a:ln cap="flat" cmpd="sng" w="9525">
            <a:solidFill>
              <a:schemeClr val="dk1"/>
            </a:solidFill>
            <a:prstDash val="dash"/>
            <a:round/>
            <a:headEnd len="med" w="med" type="none"/>
            <a:tailEnd len="med" w="med" type="none"/>
          </a:ln>
        </p:spPr>
      </p:cxnSp>
      <p:cxnSp>
        <p:nvCxnSpPr>
          <p:cNvPr id="209" name="Google Shape;209;p25"/>
          <p:cNvCxnSpPr/>
          <p:nvPr/>
        </p:nvCxnSpPr>
        <p:spPr>
          <a:xfrm rot="10800000">
            <a:off x="247275" y="4247925"/>
            <a:ext cx="9144600" cy="819300"/>
          </a:xfrm>
          <a:prstGeom prst="bentConnector3">
            <a:avLst>
              <a:gd fmla="val 60675" name="adj1"/>
            </a:avLst>
          </a:prstGeom>
          <a:noFill/>
          <a:ln cap="flat" cmpd="sng" w="9525">
            <a:solidFill>
              <a:schemeClr val="dk1"/>
            </a:solidFill>
            <a:prstDash val="dash"/>
            <a:round/>
            <a:headEnd len="med" w="med" type="none"/>
            <a:tailEnd len="med" w="med" type="none"/>
          </a:ln>
        </p:spPr>
      </p:cxnSp>
      <p:cxnSp>
        <p:nvCxnSpPr>
          <p:cNvPr id="210" name="Google Shape;210;p25"/>
          <p:cNvCxnSpPr/>
          <p:nvPr/>
        </p:nvCxnSpPr>
        <p:spPr>
          <a:xfrm rot="-5400000">
            <a:off x="-1871700" y="2071500"/>
            <a:ext cx="5248500" cy="1047900"/>
          </a:xfrm>
          <a:prstGeom prst="bentConnector3">
            <a:avLst>
              <a:gd fmla="val 85114" name="adj1"/>
            </a:avLst>
          </a:prstGeom>
          <a:noFill/>
          <a:ln cap="flat" cmpd="sng" w="9525">
            <a:solidFill>
              <a:schemeClr val="dk1"/>
            </a:solidFill>
            <a:prstDash val="dash"/>
            <a:round/>
            <a:headEnd len="med" w="med" type="none"/>
            <a:tailEnd len="med" w="med" type="none"/>
          </a:ln>
        </p:spPr>
      </p:cxnSp>
      <p:cxnSp>
        <p:nvCxnSpPr>
          <p:cNvPr id="211" name="Google Shape;211;p25"/>
          <p:cNvCxnSpPr/>
          <p:nvPr/>
        </p:nvCxnSpPr>
        <p:spPr>
          <a:xfrm>
            <a:off x="-135225" y="215000"/>
            <a:ext cx="9548100" cy="402300"/>
          </a:xfrm>
          <a:prstGeom prst="bentConnector3">
            <a:avLst>
              <a:gd fmla="val 94299"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12" name="Shape 212"/>
        <p:cNvGrpSpPr/>
        <p:nvPr/>
      </p:nvGrpSpPr>
      <p:grpSpPr>
        <a:xfrm>
          <a:off x="0" y="0"/>
          <a:ext cx="0" cy="0"/>
          <a:chOff x="0" y="0"/>
          <a:chExt cx="0" cy="0"/>
        </a:xfrm>
      </p:grpSpPr>
      <p:sp>
        <p:nvSpPr>
          <p:cNvPr id="213" name="Google Shape;213;p26"/>
          <p:cNvSpPr txBox="1"/>
          <p:nvPr>
            <p:ph type="ctrTitle"/>
          </p:nvPr>
        </p:nvSpPr>
        <p:spPr>
          <a:xfrm>
            <a:off x="715100" y="784125"/>
            <a:ext cx="4284000" cy="9978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14" name="Google Shape;214;p26"/>
          <p:cNvSpPr txBox="1"/>
          <p:nvPr>
            <p:ph idx="1" type="subTitle"/>
          </p:nvPr>
        </p:nvSpPr>
        <p:spPr>
          <a:xfrm>
            <a:off x="715100" y="1828375"/>
            <a:ext cx="4293900" cy="128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15" name="Google Shape;215;p26"/>
          <p:cNvSpPr txBox="1"/>
          <p:nvPr/>
        </p:nvSpPr>
        <p:spPr>
          <a:xfrm>
            <a:off x="715100" y="3638000"/>
            <a:ext cx="5419800" cy="553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Poppins"/>
                <a:ea typeface="Poppins"/>
                <a:cs typeface="Poppins"/>
                <a:sym typeface="Poppins"/>
              </a:rPr>
              <a:t>CREDITS:</a:t>
            </a:r>
            <a:r>
              <a:rPr lang="en" sz="1200">
                <a:solidFill>
                  <a:schemeClr val="dk1"/>
                </a:solidFill>
                <a:latin typeface="Poppins"/>
                <a:ea typeface="Poppins"/>
                <a:cs typeface="Poppins"/>
                <a:sym typeface="Poppins"/>
              </a:rPr>
              <a:t> This presentation template was created by </a:t>
            </a:r>
            <a:r>
              <a:rPr b="1" lang="en" sz="1200" u="sng">
                <a:solidFill>
                  <a:schemeClr val="dk1"/>
                </a:solidFill>
                <a:latin typeface="Poppins"/>
                <a:ea typeface="Poppins"/>
                <a:cs typeface="Poppins"/>
                <a:sym typeface="Poppins"/>
                <a:hlinkClick r:id="rId2">
                  <a:extLst>
                    <a:ext uri="{A12FA001-AC4F-418D-AE19-62706E023703}">
                      <ahyp:hlinkClr val="tx"/>
                    </a:ext>
                  </a:extLst>
                </a:hlinkClick>
              </a:rPr>
              <a:t>Slidesgo</a:t>
            </a:r>
            <a:r>
              <a:rPr lang="en" sz="1200">
                <a:solidFill>
                  <a:schemeClr val="dk1"/>
                </a:solidFill>
                <a:latin typeface="Poppins"/>
                <a:ea typeface="Poppins"/>
                <a:cs typeface="Poppins"/>
                <a:sym typeface="Poppins"/>
              </a:rPr>
              <a:t>, and includes icons by </a:t>
            </a:r>
            <a:r>
              <a:rPr b="1" lang="en" sz="1200" u="sng">
                <a:solidFill>
                  <a:schemeClr val="dk1"/>
                </a:solidFill>
                <a:latin typeface="Poppins"/>
                <a:ea typeface="Poppins"/>
                <a:cs typeface="Poppins"/>
                <a:sym typeface="Poppins"/>
                <a:hlinkClick r:id="rId3">
                  <a:extLst>
                    <a:ext uri="{A12FA001-AC4F-418D-AE19-62706E023703}">
                      <ahyp:hlinkClr val="tx"/>
                    </a:ext>
                  </a:extLst>
                </a:hlinkClick>
              </a:rPr>
              <a:t>Flaticon</a:t>
            </a:r>
            <a:r>
              <a:rPr lang="en" sz="1200">
                <a:solidFill>
                  <a:schemeClr val="dk1"/>
                </a:solidFill>
                <a:latin typeface="Poppins"/>
                <a:ea typeface="Poppins"/>
                <a:cs typeface="Poppins"/>
                <a:sym typeface="Poppins"/>
              </a:rPr>
              <a:t>, and infographics &amp; images by </a:t>
            </a:r>
            <a:r>
              <a:rPr b="1" lang="en" sz="1200" u="sng">
                <a:solidFill>
                  <a:schemeClr val="dk1"/>
                </a:solidFill>
                <a:latin typeface="Poppins"/>
                <a:ea typeface="Poppins"/>
                <a:cs typeface="Poppins"/>
                <a:sym typeface="Poppins"/>
                <a:hlinkClick r:id="rId4">
                  <a:extLst>
                    <a:ext uri="{A12FA001-AC4F-418D-AE19-62706E023703}">
                      <ahyp:hlinkClr val="tx"/>
                    </a:ext>
                  </a:extLst>
                </a:hlinkClick>
              </a:rPr>
              <a:t>Freepik</a:t>
            </a:r>
            <a:r>
              <a:rPr lang="en" sz="1200" u="sng">
                <a:solidFill>
                  <a:schemeClr val="dk1"/>
                </a:solidFill>
                <a:latin typeface="Poppins"/>
                <a:ea typeface="Poppins"/>
                <a:cs typeface="Poppins"/>
                <a:sym typeface="Poppins"/>
              </a:rPr>
              <a:t> </a:t>
            </a:r>
            <a:endParaRPr b="1" sz="1200" u="sng">
              <a:solidFill>
                <a:schemeClr val="dk1"/>
              </a:solidFill>
              <a:latin typeface="Poppins"/>
              <a:ea typeface="Poppins"/>
              <a:cs typeface="Poppins"/>
              <a:sym typeface="Poppins"/>
            </a:endParaRPr>
          </a:p>
        </p:txBody>
      </p:sp>
      <p:cxnSp>
        <p:nvCxnSpPr>
          <p:cNvPr id="216" name="Google Shape;216;p26"/>
          <p:cNvCxnSpPr/>
          <p:nvPr/>
        </p:nvCxnSpPr>
        <p:spPr>
          <a:xfrm rot="5400000">
            <a:off x="5277075" y="1819575"/>
            <a:ext cx="5409900" cy="1600200"/>
          </a:xfrm>
          <a:prstGeom prst="bentConnector3">
            <a:avLst>
              <a:gd fmla="val 9147" name="adj1"/>
            </a:avLst>
          </a:prstGeom>
          <a:noFill/>
          <a:ln cap="flat" cmpd="sng" w="9525">
            <a:solidFill>
              <a:schemeClr val="dk1"/>
            </a:solidFill>
            <a:prstDash val="dash"/>
            <a:round/>
            <a:headEnd len="med" w="med" type="none"/>
            <a:tailEnd len="med" w="med" type="none"/>
          </a:ln>
        </p:spPr>
      </p:cxnSp>
      <p:cxnSp>
        <p:nvCxnSpPr>
          <p:cNvPr id="217" name="Google Shape;217;p26"/>
          <p:cNvCxnSpPr/>
          <p:nvPr/>
        </p:nvCxnSpPr>
        <p:spPr>
          <a:xfrm>
            <a:off x="-114225" y="219525"/>
            <a:ext cx="9144600" cy="8193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218" name="Google Shape;218;p26"/>
          <p:cNvCxnSpPr/>
          <p:nvPr/>
        </p:nvCxnSpPr>
        <p:spPr>
          <a:xfrm flipH="1" rot="10800000">
            <a:off x="-135225" y="4593250"/>
            <a:ext cx="9548100" cy="402300"/>
          </a:xfrm>
          <a:prstGeom prst="bentConnector3">
            <a:avLst>
              <a:gd fmla="val 94299" name="adj1"/>
            </a:avLst>
          </a:prstGeom>
          <a:noFill/>
          <a:ln cap="flat" cmpd="sng" w="9525">
            <a:solidFill>
              <a:schemeClr val="dk1"/>
            </a:solidFill>
            <a:prstDash val="dash"/>
            <a:round/>
            <a:headEnd len="med" w="med" type="none"/>
            <a:tailEnd len="med" w="med" type="none"/>
          </a:ln>
        </p:spPr>
      </p:cxnSp>
      <p:cxnSp>
        <p:nvCxnSpPr>
          <p:cNvPr id="219" name="Google Shape;219;p26"/>
          <p:cNvCxnSpPr/>
          <p:nvPr/>
        </p:nvCxnSpPr>
        <p:spPr>
          <a:xfrm rot="5400000">
            <a:off x="6453225" y="2586525"/>
            <a:ext cx="4124400" cy="10287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20" name="Shape 220"/>
        <p:cNvGrpSpPr/>
        <p:nvPr/>
      </p:nvGrpSpPr>
      <p:grpSpPr>
        <a:xfrm>
          <a:off x="0" y="0"/>
          <a:ext cx="0" cy="0"/>
          <a:chOff x="0" y="0"/>
          <a:chExt cx="0" cy="0"/>
        </a:xfrm>
      </p:grpSpPr>
      <p:cxnSp>
        <p:nvCxnSpPr>
          <p:cNvPr id="221" name="Google Shape;221;p27"/>
          <p:cNvCxnSpPr/>
          <p:nvPr/>
        </p:nvCxnSpPr>
        <p:spPr>
          <a:xfrm rot="5400000">
            <a:off x="4762875" y="1200375"/>
            <a:ext cx="5304900" cy="2733600"/>
          </a:xfrm>
          <a:prstGeom prst="bentConnector3">
            <a:avLst>
              <a:gd fmla="val 11662" name="adj1"/>
            </a:avLst>
          </a:prstGeom>
          <a:noFill/>
          <a:ln cap="flat" cmpd="sng" w="9525">
            <a:solidFill>
              <a:schemeClr val="dk1"/>
            </a:solidFill>
            <a:prstDash val="dash"/>
            <a:round/>
            <a:headEnd len="med" w="med" type="none"/>
            <a:tailEnd len="med" w="med" type="none"/>
          </a:ln>
        </p:spPr>
      </p:cxnSp>
      <p:cxnSp>
        <p:nvCxnSpPr>
          <p:cNvPr id="222" name="Google Shape;222;p27"/>
          <p:cNvCxnSpPr/>
          <p:nvPr/>
        </p:nvCxnSpPr>
        <p:spPr>
          <a:xfrm rot="-5400000">
            <a:off x="4133925" y="1000050"/>
            <a:ext cx="5943600" cy="3867300"/>
          </a:xfrm>
          <a:prstGeom prst="bentConnector3">
            <a:avLst>
              <a:gd fmla="val 42788" name="adj1"/>
            </a:avLst>
          </a:prstGeom>
          <a:noFill/>
          <a:ln cap="flat" cmpd="sng" w="9525">
            <a:solidFill>
              <a:schemeClr val="dk1"/>
            </a:solidFill>
            <a:prstDash val="dash"/>
            <a:round/>
            <a:headEnd len="med" w="med" type="none"/>
            <a:tailEnd len="med" w="med" type="none"/>
          </a:ln>
        </p:spPr>
      </p:cxnSp>
      <p:cxnSp>
        <p:nvCxnSpPr>
          <p:cNvPr id="223" name="Google Shape;223;p27"/>
          <p:cNvCxnSpPr/>
          <p:nvPr/>
        </p:nvCxnSpPr>
        <p:spPr>
          <a:xfrm rot="5400000">
            <a:off x="4933950" y="1628850"/>
            <a:ext cx="5191200" cy="1781100"/>
          </a:xfrm>
          <a:prstGeom prst="bentConnector3">
            <a:avLst>
              <a:gd fmla="val 78347" name="adj1"/>
            </a:avLst>
          </a:prstGeom>
          <a:noFill/>
          <a:ln cap="flat" cmpd="sng" w="9525">
            <a:solidFill>
              <a:schemeClr val="dk1"/>
            </a:solidFill>
            <a:prstDash val="dash"/>
            <a:round/>
            <a:headEnd len="med" w="med" type="none"/>
            <a:tailEnd len="med" w="med" type="none"/>
          </a:ln>
        </p:spPr>
      </p:cxnSp>
      <p:cxnSp>
        <p:nvCxnSpPr>
          <p:cNvPr id="224" name="Google Shape;224;p27"/>
          <p:cNvCxnSpPr/>
          <p:nvPr/>
        </p:nvCxnSpPr>
        <p:spPr>
          <a:xfrm flipH="1" rot="5400000">
            <a:off x="5637675" y="1220350"/>
            <a:ext cx="5319300" cy="22311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225" name="Google Shape;225;p27"/>
          <p:cNvCxnSpPr/>
          <p:nvPr/>
        </p:nvCxnSpPr>
        <p:spPr>
          <a:xfrm flipH="1" rot="5400000">
            <a:off x="2533650" y="2247900"/>
            <a:ext cx="5657700" cy="514500"/>
          </a:xfrm>
          <a:prstGeom prst="bentConnector3">
            <a:avLst>
              <a:gd fmla="val 88049"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26" name="Shape 226"/>
        <p:cNvGrpSpPr/>
        <p:nvPr/>
      </p:nvGrpSpPr>
      <p:grpSpPr>
        <a:xfrm>
          <a:off x="0" y="0"/>
          <a:ext cx="0" cy="0"/>
          <a:chOff x="0" y="0"/>
          <a:chExt cx="0" cy="0"/>
        </a:xfrm>
      </p:grpSpPr>
      <p:cxnSp>
        <p:nvCxnSpPr>
          <p:cNvPr id="227" name="Google Shape;227;p28"/>
          <p:cNvCxnSpPr/>
          <p:nvPr/>
        </p:nvCxnSpPr>
        <p:spPr>
          <a:xfrm flipH="1">
            <a:off x="-123825" y="4162425"/>
            <a:ext cx="9563100" cy="447600"/>
          </a:xfrm>
          <a:prstGeom prst="bentConnector3">
            <a:avLst>
              <a:gd fmla="val 91135" name="adj1"/>
            </a:avLst>
          </a:prstGeom>
          <a:noFill/>
          <a:ln cap="flat" cmpd="sng" w="9525">
            <a:solidFill>
              <a:schemeClr val="dk1"/>
            </a:solidFill>
            <a:prstDash val="dash"/>
            <a:round/>
            <a:headEnd len="med" w="med" type="none"/>
            <a:tailEnd len="med" w="med" type="none"/>
          </a:ln>
        </p:spPr>
      </p:cxnSp>
      <p:cxnSp>
        <p:nvCxnSpPr>
          <p:cNvPr id="228" name="Google Shape;228;p28"/>
          <p:cNvCxnSpPr/>
          <p:nvPr/>
        </p:nvCxnSpPr>
        <p:spPr>
          <a:xfrm>
            <a:off x="-66675" y="3629025"/>
            <a:ext cx="9439200" cy="1104900"/>
          </a:xfrm>
          <a:prstGeom prst="bentConnector3">
            <a:avLst>
              <a:gd fmla="val 74067" name="adj1"/>
            </a:avLst>
          </a:prstGeom>
          <a:noFill/>
          <a:ln cap="flat" cmpd="sng" w="9525">
            <a:solidFill>
              <a:schemeClr val="dk1"/>
            </a:solidFill>
            <a:prstDash val="dash"/>
            <a:round/>
            <a:headEnd len="med" w="med" type="none"/>
            <a:tailEnd len="med" w="med" type="none"/>
          </a:ln>
        </p:spPr>
      </p:cxnSp>
      <p:cxnSp>
        <p:nvCxnSpPr>
          <p:cNvPr id="229" name="Google Shape;229;p28"/>
          <p:cNvCxnSpPr/>
          <p:nvPr/>
        </p:nvCxnSpPr>
        <p:spPr>
          <a:xfrm flipH="1" rot="5400000">
            <a:off x="6057975" y="2295600"/>
            <a:ext cx="5295900" cy="5523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230" name="Google Shape;230;p28"/>
          <p:cNvCxnSpPr/>
          <p:nvPr/>
        </p:nvCxnSpPr>
        <p:spPr>
          <a:xfrm flipH="1" rot="10800000">
            <a:off x="-142875" y="3590925"/>
            <a:ext cx="9363000" cy="1371600"/>
          </a:xfrm>
          <a:prstGeom prst="bentConnector3">
            <a:avLst>
              <a:gd fmla="val 88098" name="adj1"/>
            </a:avLst>
          </a:prstGeom>
          <a:noFill/>
          <a:ln cap="flat" cmpd="sng" w="9525">
            <a:solidFill>
              <a:schemeClr val="dk1"/>
            </a:solidFill>
            <a:prstDash val="dash"/>
            <a:round/>
            <a:headEnd len="med" w="med" type="none"/>
            <a:tailEnd len="med" w="med" type="none"/>
          </a:ln>
        </p:spPr>
      </p:cxnSp>
      <p:cxnSp>
        <p:nvCxnSpPr>
          <p:cNvPr id="231" name="Google Shape;231;p28"/>
          <p:cNvCxnSpPr/>
          <p:nvPr/>
        </p:nvCxnSpPr>
        <p:spPr>
          <a:xfrm>
            <a:off x="-47625" y="3886200"/>
            <a:ext cx="4619700" cy="16287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35" name="Shape 235"/>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36" name="Shape 236"/>
        <p:cNvGrpSpPr/>
        <p:nvPr/>
      </p:nvGrpSpPr>
      <p:grpSpPr>
        <a:xfrm>
          <a:off x="0" y="0"/>
          <a:ext cx="0" cy="0"/>
          <a:chOff x="0" y="0"/>
          <a:chExt cx="0" cy="0"/>
        </a:xfrm>
      </p:grpSpPr>
      <p:sp>
        <p:nvSpPr>
          <p:cNvPr id="237" name="Google Shape;237;p3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sp>
        <p:nvSpPr>
          <p:cNvPr id="25" name="Google Shape;25;p4"/>
          <p:cNvSpPr txBox="1"/>
          <p:nvPr>
            <p:ph idx="1" type="body"/>
          </p:nvPr>
        </p:nvSpPr>
        <p:spPr>
          <a:xfrm>
            <a:off x="720000" y="1045700"/>
            <a:ext cx="7713900" cy="3562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26" name="Google Shape;26;p4"/>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27" name="Google Shape;27;p4"/>
          <p:cNvCxnSpPr/>
          <p:nvPr/>
        </p:nvCxnSpPr>
        <p:spPr>
          <a:xfrm>
            <a:off x="-114225" y="219525"/>
            <a:ext cx="9391500" cy="828300"/>
          </a:xfrm>
          <a:prstGeom prst="bentConnector3">
            <a:avLst>
              <a:gd fmla="val 4969" name="adj1"/>
            </a:avLst>
          </a:prstGeom>
          <a:noFill/>
          <a:ln cap="flat" cmpd="sng" w="9525">
            <a:solidFill>
              <a:schemeClr val="dk1"/>
            </a:solidFill>
            <a:prstDash val="dash"/>
            <a:round/>
            <a:headEnd len="med" w="med" type="none"/>
            <a:tailEnd len="med" w="med" type="none"/>
          </a:ln>
        </p:spPr>
      </p:cxnSp>
      <p:cxnSp>
        <p:nvCxnSpPr>
          <p:cNvPr id="28" name="Google Shape;28;p4"/>
          <p:cNvCxnSpPr/>
          <p:nvPr/>
        </p:nvCxnSpPr>
        <p:spPr>
          <a:xfrm rot="5400000">
            <a:off x="-2305425" y="2153025"/>
            <a:ext cx="5268000" cy="7524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29" name="Google Shape;29;p4"/>
          <p:cNvCxnSpPr/>
          <p:nvPr/>
        </p:nvCxnSpPr>
        <p:spPr>
          <a:xfrm rot="10800000">
            <a:off x="-135225" y="4593250"/>
            <a:ext cx="9548100" cy="402300"/>
          </a:xfrm>
          <a:prstGeom prst="bentConnector3">
            <a:avLst>
              <a:gd fmla="val 94299" name="adj1"/>
            </a:avLst>
          </a:prstGeom>
          <a:noFill/>
          <a:ln cap="flat" cmpd="sng" w="9525">
            <a:solidFill>
              <a:schemeClr val="dk1"/>
            </a:solidFill>
            <a:prstDash val="dash"/>
            <a:round/>
            <a:headEnd len="med" w="med" type="none"/>
            <a:tailEnd len="med" w="med" type="none"/>
          </a:ln>
        </p:spPr>
      </p:cxnSp>
      <p:cxnSp>
        <p:nvCxnSpPr>
          <p:cNvPr id="30" name="Google Shape;30;p4"/>
          <p:cNvCxnSpPr/>
          <p:nvPr/>
        </p:nvCxnSpPr>
        <p:spPr>
          <a:xfrm rot="5400000">
            <a:off x="5910525" y="2443425"/>
            <a:ext cx="5400300" cy="3429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txBox="1"/>
          <p:nvPr>
            <p:ph idx="1" type="subTitle"/>
          </p:nvPr>
        </p:nvSpPr>
        <p:spPr>
          <a:xfrm>
            <a:off x="1164250" y="2800638"/>
            <a:ext cx="2999100" cy="53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 name="Google Shape;33;p5"/>
          <p:cNvSpPr txBox="1"/>
          <p:nvPr>
            <p:ph idx="2" type="subTitle"/>
          </p:nvPr>
        </p:nvSpPr>
        <p:spPr>
          <a:xfrm>
            <a:off x="4980650" y="2800638"/>
            <a:ext cx="2999100" cy="53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000">
                <a:solidFill>
                  <a:schemeClr val="dk1"/>
                </a:solidFill>
                <a:latin typeface="Be Vietnam Pro"/>
                <a:ea typeface="Be Vietnam Pro"/>
                <a:cs typeface="Be Vietnam Pro"/>
                <a:sym typeface="Be Vietnam Pr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 name="Google Shape;34;p5"/>
          <p:cNvSpPr txBox="1"/>
          <p:nvPr>
            <p:ph idx="3" type="subTitle"/>
          </p:nvPr>
        </p:nvSpPr>
        <p:spPr>
          <a:xfrm>
            <a:off x="1164250" y="3332725"/>
            <a:ext cx="2999100" cy="109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 name="Google Shape;35;p5"/>
          <p:cNvSpPr txBox="1"/>
          <p:nvPr>
            <p:ph idx="4" type="subTitle"/>
          </p:nvPr>
        </p:nvSpPr>
        <p:spPr>
          <a:xfrm>
            <a:off x="4980650" y="3332725"/>
            <a:ext cx="2999100" cy="109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 name="Google Shape;36;p5"/>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37" name="Google Shape;37;p5"/>
          <p:cNvCxnSpPr/>
          <p:nvPr/>
        </p:nvCxnSpPr>
        <p:spPr>
          <a:xfrm flipH="1" rot="10800000">
            <a:off x="-142875" y="-304800"/>
            <a:ext cx="9391800" cy="838200"/>
          </a:xfrm>
          <a:prstGeom prst="bentConnector3">
            <a:avLst>
              <a:gd fmla="val 80628" name="adj1"/>
            </a:avLst>
          </a:prstGeom>
          <a:noFill/>
          <a:ln cap="flat" cmpd="sng" w="9525">
            <a:solidFill>
              <a:schemeClr val="dk1"/>
            </a:solidFill>
            <a:prstDash val="dash"/>
            <a:round/>
            <a:headEnd len="med" w="med" type="none"/>
            <a:tailEnd len="med" w="med" type="none"/>
          </a:ln>
        </p:spPr>
      </p:cxnSp>
      <p:cxnSp>
        <p:nvCxnSpPr>
          <p:cNvPr id="38" name="Google Shape;38;p5"/>
          <p:cNvCxnSpPr/>
          <p:nvPr/>
        </p:nvCxnSpPr>
        <p:spPr>
          <a:xfrm rot="5400000">
            <a:off x="6276975" y="2419350"/>
            <a:ext cx="4953000" cy="6477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39" name="Google Shape;39;p5"/>
          <p:cNvCxnSpPr/>
          <p:nvPr/>
        </p:nvCxnSpPr>
        <p:spPr>
          <a:xfrm flipH="1">
            <a:off x="-199875" y="266700"/>
            <a:ext cx="9505800" cy="4743600"/>
          </a:xfrm>
          <a:prstGeom prst="bentConnector3">
            <a:avLst>
              <a:gd fmla="val 90382" name="adj1"/>
            </a:avLst>
          </a:prstGeom>
          <a:noFill/>
          <a:ln cap="flat" cmpd="sng" w="9525">
            <a:solidFill>
              <a:schemeClr val="dk1"/>
            </a:solidFill>
            <a:prstDash val="dash"/>
            <a:round/>
            <a:headEnd len="med" w="med" type="none"/>
            <a:tailEnd len="med" w="med" type="none"/>
          </a:ln>
        </p:spPr>
      </p:cxnSp>
      <p:cxnSp>
        <p:nvCxnSpPr>
          <p:cNvPr id="40" name="Google Shape;40;p5"/>
          <p:cNvCxnSpPr/>
          <p:nvPr/>
        </p:nvCxnSpPr>
        <p:spPr>
          <a:xfrm rot="10800000">
            <a:off x="-135225" y="4364650"/>
            <a:ext cx="9548100" cy="402300"/>
          </a:xfrm>
          <a:prstGeom prst="bentConnector3">
            <a:avLst>
              <a:gd fmla="val 94299"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1" name="Shape 41"/>
        <p:cNvGrpSpPr/>
        <p:nvPr/>
      </p:nvGrpSpPr>
      <p:grpSpPr>
        <a:xfrm>
          <a:off x="0" y="0"/>
          <a:ext cx="0" cy="0"/>
          <a:chOff x="0" y="0"/>
          <a:chExt cx="0" cy="0"/>
        </a:xfrm>
      </p:grpSpPr>
      <p:sp>
        <p:nvSpPr>
          <p:cNvPr id="42" name="Google Shape;42;p6"/>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43" name="Google Shape;43;p6"/>
          <p:cNvCxnSpPr/>
          <p:nvPr/>
        </p:nvCxnSpPr>
        <p:spPr>
          <a:xfrm>
            <a:off x="-114225" y="219525"/>
            <a:ext cx="9486900" cy="809100"/>
          </a:xfrm>
          <a:prstGeom prst="bentConnector3">
            <a:avLst>
              <a:gd fmla="val 90059" name="adj1"/>
            </a:avLst>
          </a:prstGeom>
          <a:noFill/>
          <a:ln cap="flat" cmpd="sng" w="9525">
            <a:solidFill>
              <a:schemeClr val="dk1"/>
            </a:solidFill>
            <a:prstDash val="dash"/>
            <a:round/>
            <a:headEnd len="med" w="med" type="none"/>
            <a:tailEnd len="med" w="med" type="none"/>
          </a:ln>
        </p:spPr>
      </p:cxnSp>
      <p:cxnSp>
        <p:nvCxnSpPr>
          <p:cNvPr id="44" name="Google Shape;44;p6"/>
          <p:cNvCxnSpPr/>
          <p:nvPr/>
        </p:nvCxnSpPr>
        <p:spPr>
          <a:xfrm rot="10800000">
            <a:off x="-47625" y="2162275"/>
            <a:ext cx="9450900" cy="2728500"/>
          </a:xfrm>
          <a:prstGeom prst="bentConnector3">
            <a:avLst>
              <a:gd fmla="val 94155" name="adj1"/>
            </a:avLst>
          </a:prstGeom>
          <a:noFill/>
          <a:ln cap="flat" cmpd="sng" w="9525">
            <a:solidFill>
              <a:schemeClr val="dk1"/>
            </a:solidFill>
            <a:prstDash val="dash"/>
            <a:round/>
            <a:headEnd len="med" w="med" type="none"/>
            <a:tailEnd len="med" w="med" type="none"/>
          </a:ln>
        </p:spPr>
      </p:cxnSp>
      <p:cxnSp>
        <p:nvCxnSpPr>
          <p:cNvPr id="45" name="Google Shape;45;p6"/>
          <p:cNvCxnSpPr/>
          <p:nvPr/>
        </p:nvCxnSpPr>
        <p:spPr>
          <a:xfrm rot="5400000">
            <a:off x="5810325" y="2447925"/>
            <a:ext cx="5591100" cy="371400"/>
          </a:xfrm>
          <a:prstGeom prst="bentConnector3">
            <a:avLst>
              <a:gd fmla="val 8518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idx="1" type="body"/>
          </p:nvPr>
        </p:nvSpPr>
        <p:spPr>
          <a:xfrm>
            <a:off x="720000" y="1471250"/>
            <a:ext cx="7713900" cy="2861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3"/>
              </a:buClr>
              <a:buSzPts val="1400"/>
              <a:buChar char="●"/>
              <a:defRPr sz="1400"/>
            </a:lvl1pPr>
            <a:lvl2pPr indent="-317500" lvl="1" marL="914400" rtl="0">
              <a:spcBef>
                <a:spcPts val="0"/>
              </a:spcBef>
              <a:spcAft>
                <a:spcPts val="0"/>
              </a:spcAft>
              <a:buClr>
                <a:srgbClr val="1D1D1B"/>
              </a:buClr>
              <a:buSzPts val="1400"/>
              <a:buChar char="○"/>
              <a:defRPr/>
            </a:lvl2pPr>
            <a:lvl3pPr indent="-317500" lvl="2" marL="1371600" rtl="0">
              <a:lnSpc>
                <a:spcPct val="115000"/>
              </a:lnSpc>
              <a:spcBef>
                <a:spcPts val="0"/>
              </a:spcBef>
              <a:spcAft>
                <a:spcPts val="0"/>
              </a:spcAft>
              <a:buClr>
                <a:srgbClr val="1D1D1B"/>
              </a:buClr>
              <a:buSzPts val="1400"/>
              <a:buChar char="■"/>
              <a:defRPr/>
            </a:lvl3pPr>
            <a:lvl4pPr indent="-317500" lvl="3" marL="1828800" rtl="0">
              <a:lnSpc>
                <a:spcPct val="115000"/>
              </a:lnSpc>
              <a:spcBef>
                <a:spcPts val="0"/>
              </a:spcBef>
              <a:spcAft>
                <a:spcPts val="0"/>
              </a:spcAft>
              <a:buClr>
                <a:srgbClr val="1D1D1B"/>
              </a:buClr>
              <a:buSzPts val="1400"/>
              <a:buChar char="●"/>
              <a:defRPr/>
            </a:lvl4pPr>
            <a:lvl5pPr indent="-317500" lvl="4" marL="2286000" rtl="0">
              <a:lnSpc>
                <a:spcPct val="115000"/>
              </a:lnSpc>
              <a:spcBef>
                <a:spcPts val="0"/>
              </a:spcBef>
              <a:spcAft>
                <a:spcPts val="0"/>
              </a:spcAft>
              <a:buClr>
                <a:srgbClr val="1D1D1B"/>
              </a:buClr>
              <a:buSzPts val="1400"/>
              <a:buChar char="○"/>
              <a:defRPr/>
            </a:lvl5pPr>
            <a:lvl6pPr indent="-317500" lvl="5" marL="2743200" rtl="0">
              <a:lnSpc>
                <a:spcPct val="115000"/>
              </a:lnSpc>
              <a:spcBef>
                <a:spcPts val="0"/>
              </a:spcBef>
              <a:spcAft>
                <a:spcPts val="0"/>
              </a:spcAft>
              <a:buClr>
                <a:srgbClr val="1D1D1B"/>
              </a:buClr>
              <a:buSzPts val="1400"/>
              <a:buChar char="■"/>
              <a:defRPr/>
            </a:lvl6pPr>
            <a:lvl7pPr indent="-317500" lvl="6" marL="3200400" rtl="0">
              <a:lnSpc>
                <a:spcPct val="115000"/>
              </a:lnSpc>
              <a:spcBef>
                <a:spcPts val="0"/>
              </a:spcBef>
              <a:spcAft>
                <a:spcPts val="0"/>
              </a:spcAft>
              <a:buClr>
                <a:srgbClr val="1D1D1B"/>
              </a:buClr>
              <a:buSzPts val="1400"/>
              <a:buChar char="●"/>
              <a:defRPr/>
            </a:lvl7pPr>
            <a:lvl8pPr indent="-317500" lvl="7" marL="3657600" rtl="0">
              <a:lnSpc>
                <a:spcPct val="115000"/>
              </a:lnSpc>
              <a:spcBef>
                <a:spcPts val="0"/>
              </a:spcBef>
              <a:spcAft>
                <a:spcPts val="0"/>
              </a:spcAft>
              <a:buClr>
                <a:srgbClr val="1D1D1B"/>
              </a:buClr>
              <a:buSzPts val="1400"/>
              <a:buChar char="○"/>
              <a:defRPr/>
            </a:lvl8pPr>
            <a:lvl9pPr indent="-317500" lvl="8" marL="4114800" rtl="0">
              <a:lnSpc>
                <a:spcPct val="115000"/>
              </a:lnSpc>
              <a:spcBef>
                <a:spcPts val="0"/>
              </a:spcBef>
              <a:spcAft>
                <a:spcPts val="0"/>
              </a:spcAft>
              <a:buClr>
                <a:srgbClr val="1D1D1B"/>
              </a:buClr>
              <a:buSzPts val="1400"/>
              <a:buChar char="■"/>
              <a:defRPr/>
            </a:lvl9pPr>
          </a:lstStyle>
          <a:p/>
        </p:txBody>
      </p:sp>
      <p:sp>
        <p:nvSpPr>
          <p:cNvPr id="48" name="Google Shape;48;p7"/>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49" name="Google Shape;49;p7"/>
          <p:cNvCxnSpPr/>
          <p:nvPr/>
        </p:nvCxnSpPr>
        <p:spPr>
          <a:xfrm flipH="1" rot="5400000">
            <a:off x="6153225" y="1619325"/>
            <a:ext cx="4781400" cy="1447800"/>
          </a:xfrm>
          <a:prstGeom prst="bentConnector3">
            <a:avLst>
              <a:gd fmla="val 87851" name="adj1"/>
            </a:avLst>
          </a:prstGeom>
          <a:noFill/>
          <a:ln cap="flat" cmpd="sng" w="9525">
            <a:solidFill>
              <a:schemeClr val="dk1"/>
            </a:solidFill>
            <a:prstDash val="dash"/>
            <a:round/>
            <a:headEnd len="med" w="med" type="none"/>
            <a:tailEnd len="med" w="med" type="none"/>
          </a:ln>
        </p:spPr>
      </p:cxnSp>
      <p:cxnSp>
        <p:nvCxnSpPr>
          <p:cNvPr id="50" name="Google Shape;50;p7"/>
          <p:cNvCxnSpPr/>
          <p:nvPr/>
        </p:nvCxnSpPr>
        <p:spPr>
          <a:xfrm rot="10800000">
            <a:off x="-495225" y="314400"/>
            <a:ext cx="10086900" cy="3914700"/>
          </a:xfrm>
          <a:prstGeom prst="bentConnector3">
            <a:avLst>
              <a:gd fmla="val 8593" name="adj1"/>
            </a:avLst>
          </a:prstGeom>
          <a:noFill/>
          <a:ln cap="flat" cmpd="sng" w="9525">
            <a:solidFill>
              <a:schemeClr val="dk1"/>
            </a:solidFill>
            <a:prstDash val="dash"/>
            <a:round/>
            <a:headEnd len="med" w="med" type="none"/>
            <a:tailEnd len="med" w="med" type="none"/>
          </a:ln>
        </p:spPr>
      </p:cxnSp>
      <p:cxnSp>
        <p:nvCxnSpPr>
          <p:cNvPr id="51" name="Google Shape;51;p7"/>
          <p:cNvCxnSpPr/>
          <p:nvPr/>
        </p:nvCxnSpPr>
        <p:spPr>
          <a:xfrm rot="10800000">
            <a:off x="-324000" y="952500"/>
            <a:ext cx="9734700" cy="3962400"/>
          </a:xfrm>
          <a:prstGeom prst="bentConnector3">
            <a:avLst>
              <a:gd fmla="val 93247"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2" name="Shape 52"/>
        <p:cNvGrpSpPr/>
        <p:nvPr/>
      </p:nvGrpSpPr>
      <p:grpSpPr>
        <a:xfrm>
          <a:off x="0" y="0"/>
          <a:ext cx="0" cy="0"/>
          <a:chOff x="0" y="0"/>
          <a:chExt cx="0" cy="0"/>
        </a:xfrm>
      </p:grpSpPr>
      <p:sp>
        <p:nvSpPr>
          <p:cNvPr id="53" name="Google Shape;53;p8"/>
          <p:cNvSpPr txBox="1"/>
          <p:nvPr>
            <p:ph type="title"/>
          </p:nvPr>
        </p:nvSpPr>
        <p:spPr>
          <a:xfrm>
            <a:off x="715100" y="1264800"/>
            <a:ext cx="4676100" cy="22329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cxnSp>
        <p:nvCxnSpPr>
          <p:cNvPr id="54" name="Google Shape;54;p8"/>
          <p:cNvCxnSpPr/>
          <p:nvPr/>
        </p:nvCxnSpPr>
        <p:spPr>
          <a:xfrm rot="5400000">
            <a:off x="-1883700" y="1955100"/>
            <a:ext cx="5362800" cy="1262100"/>
          </a:xfrm>
          <a:prstGeom prst="bentConnector3">
            <a:avLst>
              <a:gd fmla="val 25576" name="adj1"/>
            </a:avLst>
          </a:prstGeom>
          <a:noFill/>
          <a:ln cap="flat" cmpd="sng" w="9525">
            <a:solidFill>
              <a:schemeClr val="dk1"/>
            </a:solidFill>
            <a:prstDash val="dash"/>
            <a:round/>
            <a:headEnd len="med" w="med" type="none"/>
            <a:tailEnd len="med" w="med" type="none"/>
          </a:ln>
        </p:spPr>
      </p:cxnSp>
      <p:cxnSp>
        <p:nvCxnSpPr>
          <p:cNvPr id="55" name="Google Shape;55;p8"/>
          <p:cNvCxnSpPr/>
          <p:nvPr/>
        </p:nvCxnSpPr>
        <p:spPr>
          <a:xfrm>
            <a:off x="-114225" y="905325"/>
            <a:ext cx="9391500" cy="818700"/>
          </a:xfrm>
          <a:prstGeom prst="bentConnector3">
            <a:avLst>
              <a:gd fmla="val 90974" name="adj1"/>
            </a:avLst>
          </a:prstGeom>
          <a:noFill/>
          <a:ln cap="flat" cmpd="sng" w="9525">
            <a:solidFill>
              <a:schemeClr val="dk1"/>
            </a:solidFill>
            <a:prstDash val="dash"/>
            <a:round/>
            <a:headEnd len="med" w="med" type="none"/>
            <a:tailEnd len="med" w="med" type="none"/>
          </a:ln>
        </p:spPr>
      </p:cxnSp>
      <p:cxnSp>
        <p:nvCxnSpPr>
          <p:cNvPr id="56" name="Google Shape;56;p8"/>
          <p:cNvCxnSpPr/>
          <p:nvPr/>
        </p:nvCxnSpPr>
        <p:spPr>
          <a:xfrm rot="10800000">
            <a:off x="-95325" y="4248250"/>
            <a:ext cx="9508200" cy="747300"/>
          </a:xfrm>
          <a:prstGeom prst="bentConnector3">
            <a:avLst>
              <a:gd fmla="val 92286" name="adj1"/>
            </a:avLst>
          </a:prstGeom>
          <a:noFill/>
          <a:ln cap="flat" cmpd="sng" w="9525">
            <a:solidFill>
              <a:schemeClr val="dk1"/>
            </a:solidFill>
            <a:prstDash val="dash"/>
            <a:round/>
            <a:headEnd len="med" w="med" type="none"/>
            <a:tailEnd len="med" w="med" type="none"/>
          </a:ln>
        </p:spPr>
      </p:cxnSp>
      <p:cxnSp>
        <p:nvCxnSpPr>
          <p:cNvPr id="57" name="Google Shape;57;p8"/>
          <p:cNvCxnSpPr/>
          <p:nvPr/>
        </p:nvCxnSpPr>
        <p:spPr>
          <a:xfrm rot="5400000">
            <a:off x="5547750" y="1843200"/>
            <a:ext cx="5191800" cy="1391100"/>
          </a:xfrm>
          <a:prstGeom prst="bentConnector3">
            <a:avLst>
              <a:gd fmla="val 72651"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8" name="Shape 58"/>
        <p:cNvGrpSpPr/>
        <p:nvPr/>
      </p:nvGrpSpPr>
      <p:grpSpPr>
        <a:xfrm>
          <a:off x="0" y="0"/>
          <a:ext cx="0" cy="0"/>
          <a:chOff x="0" y="0"/>
          <a:chExt cx="0" cy="0"/>
        </a:xfrm>
      </p:grpSpPr>
      <p:sp>
        <p:nvSpPr>
          <p:cNvPr id="59" name="Google Shape;59;p9"/>
          <p:cNvSpPr txBox="1"/>
          <p:nvPr>
            <p:ph type="title"/>
          </p:nvPr>
        </p:nvSpPr>
        <p:spPr>
          <a:xfrm>
            <a:off x="715100" y="1368150"/>
            <a:ext cx="44664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9"/>
          <p:cNvSpPr txBox="1"/>
          <p:nvPr>
            <p:ph idx="1" type="subTitle"/>
          </p:nvPr>
        </p:nvSpPr>
        <p:spPr>
          <a:xfrm>
            <a:off x="715175" y="2209950"/>
            <a:ext cx="4466400" cy="146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61" name="Google Shape;61;p9"/>
          <p:cNvCxnSpPr/>
          <p:nvPr/>
        </p:nvCxnSpPr>
        <p:spPr>
          <a:xfrm rot="5400000">
            <a:off x="5920050" y="2319525"/>
            <a:ext cx="5276400" cy="466800"/>
          </a:xfrm>
          <a:prstGeom prst="bentConnector3">
            <a:avLst>
              <a:gd fmla="val 50000" name="adj1"/>
            </a:avLst>
          </a:prstGeom>
          <a:noFill/>
          <a:ln cap="flat" cmpd="sng" w="9525">
            <a:solidFill>
              <a:schemeClr val="dk1"/>
            </a:solidFill>
            <a:prstDash val="dash"/>
            <a:round/>
            <a:headEnd len="med" w="med" type="none"/>
            <a:tailEnd len="med" w="med" type="none"/>
          </a:ln>
        </p:spPr>
      </p:cxnSp>
      <p:cxnSp>
        <p:nvCxnSpPr>
          <p:cNvPr id="62" name="Google Shape;62;p9"/>
          <p:cNvCxnSpPr/>
          <p:nvPr/>
        </p:nvCxnSpPr>
        <p:spPr>
          <a:xfrm flipH="1" rot="10800000">
            <a:off x="-104775" y="352350"/>
            <a:ext cx="8905800" cy="3781500"/>
          </a:xfrm>
          <a:prstGeom prst="bentConnector3">
            <a:avLst>
              <a:gd fmla="val 6631" name="adj1"/>
            </a:avLst>
          </a:prstGeom>
          <a:noFill/>
          <a:ln cap="flat" cmpd="sng" w="9525">
            <a:solidFill>
              <a:schemeClr val="dk1"/>
            </a:solidFill>
            <a:prstDash val="dash"/>
            <a:round/>
            <a:headEnd len="med" w="med" type="none"/>
            <a:tailEnd len="med" w="med" type="none"/>
          </a:ln>
        </p:spPr>
      </p:cxnSp>
      <p:cxnSp>
        <p:nvCxnSpPr>
          <p:cNvPr id="63" name="Google Shape;63;p9"/>
          <p:cNvCxnSpPr/>
          <p:nvPr/>
        </p:nvCxnSpPr>
        <p:spPr>
          <a:xfrm rot="10800000">
            <a:off x="-143025" y="3886275"/>
            <a:ext cx="9582300" cy="981000"/>
          </a:xfrm>
          <a:prstGeom prst="bentConnector3">
            <a:avLst>
              <a:gd fmla="val 87673" name="adj1"/>
            </a:avLst>
          </a:prstGeom>
          <a:noFill/>
          <a:ln cap="flat" cmpd="sng" w="9525">
            <a:solidFill>
              <a:schemeClr val="dk1"/>
            </a:solidFill>
            <a:prstDash val="dash"/>
            <a:round/>
            <a:headEnd len="med" w="med" type="none"/>
            <a:tailEnd len="med" w="med" type="none"/>
          </a:ln>
        </p:spPr>
      </p:cxnSp>
      <p:cxnSp>
        <p:nvCxnSpPr>
          <p:cNvPr id="64" name="Google Shape;64;p9"/>
          <p:cNvCxnSpPr/>
          <p:nvPr/>
        </p:nvCxnSpPr>
        <p:spPr>
          <a:xfrm flipH="1" rot="10800000">
            <a:off x="-114300" y="4333875"/>
            <a:ext cx="9515400" cy="6858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5" name="Shape 65"/>
        <p:cNvGrpSpPr/>
        <p:nvPr/>
      </p:nvGrpSpPr>
      <p:grpSpPr>
        <a:xfrm>
          <a:off x="0" y="0"/>
          <a:ext cx="0" cy="0"/>
          <a:chOff x="0" y="0"/>
          <a:chExt cx="0" cy="0"/>
        </a:xfrm>
      </p:grpSpPr>
      <p:sp>
        <p:nvSpPr>
          <p:cNvPr id="66" name="Google Shape;66;p10"/>
          <p:cNvSpPr txBox="1"/>
          <p:nvPr>
            <p:ph type="title"/>
          </p:nvPr>
        </p:nvSpPr>
        <p:spPr>
          <a:xfrm>
            <a:off x="720000" y="4035800"/>
            <a:ext cx="7704000" cy="5727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cxnSp>
        <p:nvCxnSpPr>
          <p:cNvPr id="67" name="Google Shape;67;p10"/>
          <p:cNvCxnSpPr/>
          <p:nvPr/>
        </p:nvCxnSpPr>
        <p:spPr>
          <a:xfrm>
            <a:off x="-104775" y="972000"/>
            <a:ext cx="9429900" cy="3790500"/>
          </a:xfrm>
          <a:prstGeom prst="bentConnector3">
            <a:avLst>
              <a:gd fmla="val 5555" name="adj1"/>
            </a:avLst>
          </a:prstGeom>
          <a:noFill/>
          <a:ln cap="flat" cmpd="sng" w="9525">
            <a:solidFill>
              <a:schemeClr val="dk1"/>
            </a:solidFill>
            <a:prstDash val="dash"/>
            <a:round/>
            <a:headEnd len="med" w="med" type="none"/>
            <a:tailEnd len="med" w="med" type="none"/>
          </a:ln>
        </p:spPr>
      </p:cxnSp>
      <p:cxnSp>
        <p:nvCxnSpPr>
          <p:cNvPr id="68" name="Google Shape;68;p10"/>
          <p:cNvCxnSpPr/>
          <p:nvPr/>
        </p:nvCxnSpPr>
        <p:spPr>
          <a:xfrm flipH="1">
            <a:off x="-143025" y="238575"/>
            <a:ext cx="9582300" cy="981000"/>
          </a:xfrm>
          <a:prstGeom prst="bentConnector3">
            <a:avLst>
              <a:gd fmla="val 87673" name="adj1"/>
            </a:avLst>
          </a:prstGeom>
          <a:noFill/>
          <a:ln cap="flat" cmpd="sng" w="9525">
            <a:solidFill>
              <a:schemeClr val="dk1"/>
            </a:solidFill>
            <a:prstDash val="dash"/>
            <a:round/>
            <a:headEnd len="med" w="med" type="none"/>
            <a:tailEnd len="med" w="med" type="none"/>
          </a:ln>
        </p:spPr>
      </p:cxnSp>
      <p:cxnSp>
        <p:nvCxnSpPr>
          <p:cNvPr id="69" name="Google Shape;69;p10"/>
          <p:cNvCxnSpPr/>
          <p:nvPr/>
        </p:nvCxnSpPr>
        <p:spPr>
          <a:xfrm flipH="1" rot="5400000">
            <a:off x="5920050" y="2319525"/>
            <a:ext cx="5276400" cy="466800"/>
          </a:xfrm>
          <a:prstGeom prst="bentConnector3">
            <a:avLst>
              <a:gd fmla="val 50000" name="adj1"/>
            </a:avLst>
          </a:prstGeom>
          <a:noFill/>
          <a:ln cap="flat" cmpd="sng" w="9525">
            <a:solidFill>
              <a:schemeClr val="dk1"/>
            </a:solidFill>
            <a:prstDash val="dash"/>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2.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72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Be Vietnam Pro"/>
              <a:buNone/>
              <a:defRPr b="1" sz="3000">
                <a:solidFill>
                  <a:schemeClr val="dk1"/>
                </a:solidFill>
                <a:latin typeface="Be Vietnam Pro"/>
                <a:ea typeface="Be Vietnam Pro"/>
                <a:cs typeface="Be Vietnam Pro"/>
                <a:sym typeface="Be Vietnam Pro"/>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560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indent="-317500" lvl="1" marL="914400" rtl="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indent="-317500" lvl="2" marL="1371600" rtl="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indent="-317500" lvl="3" marL="1828800" rtl="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indent="-317500" lvl="4" marL="2286000" rtl="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indent="-317500" lvl="5" marL="2743200" rtl="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indent="-317500" lvl="6" marL="3200400" rtl="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indent="-317500" lvl="7" marL="3657600" rtl="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indent="-317500" lvl="8" marL="4114800" rtl="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32" name="Shape 232"/>
        <p:cNvGrpSpPr/>
        <p:nvPr/>
      </p:nvGrpSpPr>
      <p:grpSpPr>
        <a:xfrm>
          <a:off x="0" y="0"/>
          <a:ext cx="0" cy="0"/>
          <a:chOff x="0" y="0"/>
          <a:chExt cx="0" cy="0"/>
        </a:xfrm>
      </p:grpSpPr>
      <p:sp>
        <p:nvSpPr>
          <p:cNvPr id="233" name="Google Shape;233;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34" name="Google Shape;234;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3.xml"/><Relationship Id="rId4" Type="http://schemas.openxmlformats.org/officeDocument/2006/relationships/slide" Target="/ppt/slides/slide31.xml"/><Relationship Id="rId9" Type="http://schemas.openxmlformats.org/officeDocument/2006/relationships/slide" Target="/ppt/slides/slide41.xml"/><Relationship Id="rId5" Type="http://schemas.openxmlformats.org/officeDocument/2006/relationships/slide" Target="/ppt/slides/slide30.xml"/><Relationship Id="rId6" Type="http://schemas.openxmlformats.org/officeDocument/2006/relationships/slide" Target="/ppt/slides/slide30.xml"/><Relationship Id="rId7" Type="http://schemas.openxmlformats.org/officeDocument/2006/relationships/slide" Target="/ppt/slides/slide29.xml"/><Relationship Id="rId8" Type="http://schemas.openxmlformats.org/officeDocument/2006/relationships/slide" Target="/ppt/slides/slide33.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5.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vidfy.com/?utm_source=slidesgo_template&amp;utm_medium=referral-link&amp;utm_campaign=promo-slide&amp;utm_term=slidesgo&amp;utm_content=vidfy"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VJwNpQxyFoZRg-YCYYkpYCeSrX74HOYeHjfdVAqBdTI/copy#gid=466959531" TargetMode="External"/><Relationship Id="rId5"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 Id="rId3" Type="http://schemas.openxmlformats.org/officeDocument/2006/relationships/image" Target="../media/image9.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image" Target="../media/image7.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freepik.com/free-vector/back-school-landing-page-template_16485881.htm/?utm_source=slidesgo_template&amp;utm_medium=referral-link&amp;utm_campaign=sg_resources&amp;utm_content=freepik" TargetMode="External"/><Relationship Id="rId4" Type="http://schemas.openxmlformats.org/officeDocument/2006/relationships/hyperlink" Target="https://www.freepik.com/free-vector/back-school-landing-page-template_16676347.htm/?utm_source=slidesgo_template&amp;utm_medium=referral-link&amp;utm_campaign=sg_resources&amp;utm_content=freepik" TargetMode="External"/><Relationship Id="rId5" Type="http://schemas.openxmlformats.org/officeDocument/2006/relationships/hyperlink" Target="https://www.freepik.com/free-vector/flat-back-school-instagram-posts-collection_16676206.htm/?utm_source=slidesgo_template&amp;utm_medium=referral-link&amp;utm_campaign=sg_resources&amp;utm_content=freepik" TargetMode="External"/><Relationship Id="rId6" Type="http://schemas.openxmlformats.org/officeDocument/2006/relationships/hyperlink" Target="https://www.freepik.com/free-vector/flat-cms-concept-web-template_11754552.htm/?utm_source=slidesgo_template&amp;utm_medium=referral-link&amp;utm_campaign=sg_resources&amp;utm_content=freepik" TargetMode="External"/><Relationship Id="rId7" Type="http://schemas.openxmlformats.org/officeDocument/2006/relationships/hyperlink" Target="https://www.freepik.com/free-vector/flat-design-cms-concept-illustration_11754545.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freepik.com/free-vector/flat-cms-concept-illustrated_11754548.htm/?utm_source=slidesgo_template&amp;utm_medium=referral-link&amp;utm_campaign=sg_resources&amp;utm_content=freepik" TargetMode="External"/><Relationship Id="rId4" Type="http://schemas.openxmlformats.org/officeDocument/2006/relationships/hyperlink" Target="https://www.freepik.com/free-vector/flat-design-cms-concept-illustrated_11754543.htm/?utm_source=slidesgo_template&amp;utm_medium=referral-link&amp;utm_campaign=sg_resources&amp;utm_content=freepik" TargetMode="External"/><Relationship Id="rId9" Type="http://schemas.openxmlformats.org/officeDocument/2006/relationships/hyperlink" Target="https://www.freepik.com/free-vector/flat-design-biotechnology-concept-illustrated_13105955.htm#&amp;position=15&amp;from_view=undefined" TargetMode="External"/><Relationship Id="rId5" Type="http://schemas.openxmlformats.org/officeDocument/2006/relationships/hyperlink" Target="https://www.freepik.com/free-vector/flat-back-school-illustration-with-school-supplies_28480219.htm/?utm_source=slidesgo_template&amp;utm_medium=referral-link&amp;utm_campaign=sg_resources&amp;utm_content=freepik" TargetMode="External"/><Relationship Id="rId6" Type="http://schemas.openxmlformats.org/officeDocument/2006/relationships/hyperlink" Target="https://www.freepik.com/free-vector/flat-back-school-instagram-stories-collection_28480088.htm/?utm_source=slidesgo_template&amp;utm_medium=referral-link&amp;utm_campaign=sg_resources&amp;utm_content=freepik" TargetMode="External"/><Relationship Id="rId7" Type="http://schemas.openxmlformats.org/officeDocument/2006/relationships/hyperlink" Target="https://www.freepik.com/free-vector/flat-back-school-sale-horizontal-banners-set-with-student-supplies_28480099.htm/?utm_source=slidesgo_template&amp;utm_medium=referral-link&amp;utm_campaign=sg_resources&amp;utm_content=freepik" TargetMode="External"/><Relationship Id="rId8" Type="http://schemas.openxmlformats.org/officeDocument/2006/relationships/hyperlink" Target="https://www.freepik.com/free-vector/flat-back-school-sale-horizontal-banners-set-with-student-supplies_28480096.htm/?utm_source=slidesgo_template&amp;utm_medium=referral-link&amp;utm_campaign=sg_resources&amp;utm_content=freepik" TargetMode="External"/><Relationship Id="rId11" Type="http://schemas.openxmlformats.org/officeDocument/2006/relationships/hyperlink" Target="https://www.freepik.com/free-photo/girl-listening-music-while-doing-homework_1370868.htm/?utm_source=slidesgo_template&amp;utm_medium=referral-link&amp;utm_campaign=sg_resources&amp;utm_content=freepik" TargetMode="External"/><Relationship Id="rId10" Type="http://schemas.openxmlformats.org/officeDocument/2006/relationships/hyperlink" Target="https://www.freepik.com/free-vector/flat-design-biotechnology-concept-illustrated_13105955.htm/?utm_source=slidesgo_template&amp;utm_medium=referral-link&amp;utm_campaign=sg_resources&amp;utm_content=freepik" TargetMode="External"/><Relationship Id="rId12" Type="http://schemas.openxmlformats.org/officeDocument/2006/relationships/hyperlink" Target="https://www.freepik.com/free-photo/diverse-students-studying-together-against-orange-backdrop_4238346.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hyperlink" Target="https://fonts.google.com/specimen/Be+Vietnam+Pro" TargetMode="External"/><Relationship Id="rId4" Type="http://schemas.openxmlformats.org/officeDocument/2006/relationships/hyperlink" Target="https://fonts.google.com/specimen/Poppins"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2.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5.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1.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3.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 Id="rId3" Type="http://schemas.openxmlformats.org/officeDocument/2006/relationships/hyperlink" Target="https://workspace.google.com/marketplace/app/icons_for_slides_docs/381578326502"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2"/>
          <p:cNvSpPr/>
          <p:nvPr/>
        </p:nvSpPr>
        <p:spPr>
          <a:xfrm>
            <a:off x="6969626" y="686001"/>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2"/>
          <p:cNvSpPr/>
          <p:nvPr/>
        </p:nvSpPr>
        <p:spPr>
          <a:xfrm>
            <a:off x="249426" y="308776"/>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2"/>
          <p:cNvSpPr txBox="1"/>
          <p:nvPr>
            <p:ph type="ctrTitle"/>
          </p:nvPr>
        </p:nvSpPr>
        <p:spPr>
          <a:xfrm>
            <a:off x="715100" y="1167425"/>
            <a:ext cx="4495200" cy="189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Teaching Methods: </a:t>
            </a:r>
            <a:endParaRPr>
              <a:solidFill>
                <a:schemeClr val="accent1"/>
              </a:solidFill>
            </a:endParaRPr>
          </a:p>
        </p:txBody>
      </p:sp>
      <p:sp>
        <p:nvSpPr>
          <p:cNvPr id="245" name="Google Shape;245;p32"/>
          <p:cNvSpPr txBox="1"/>
          <p:nvPr>
            <p:ph idx="1" type="subTitle"/>
          </p:nvPr>
        </p:nvSpPr>
        <p:spPr>
          <a:xfrm>
            <a:off x="715100" y="4043900"/>
            <a:ext cx="4495200" cy="56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246" name="Google Shape;246;p32"/>
          <p:cNvSpPr txBox="1"/>
          <p:nvPr>
            <p:ph idx="2" type="title"/>
          </p:nvPr>
        </p:nvSpPr>
        <p:spPr>
          <a:xfrm>
            <a:off x="715100" y="3177725"/>
            <a:ext cx="4495200" cy="61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Flipped Classroom Thesis</a:t>
            </a:r>
            <a:endParaRPr/>
          </a:p>
        </p:txBody>
      </p:sp>
      <p:grpSp>
        <p:nvGrpSpPr>
          <p:cNvPr id="247" name="Google Shape;247;p32"/>
          <p:cNvGrpSpPr/>
          <p:nvPr/>
        </p:nvGrpSpPr>
        <p:grpSpPr>
          <a:xfrm>
            <a:off x="5134106" y="1555390"/>
            <a:ext cx="3753367" cy="3035857"/>
            <a:chOff x="1977038" y="670113"/>
            <a:chExt cx="1542438" cy="1245531"/>
          </a:xfrm>
        </p:grpSpPr>
        <p:grpSp>
          <p:nvGrpSpPr>
            <p:cNvPr id="248" name="Google Shape;248;p32"/>
            <p:cNvGrpSpPr/>
            <p:nvPr/>
          </p:nvGrpSpPr>
          <p:grpSpPr>
            <a:xfrm>
              <a:off x="1977038" y="670112"/>
              <a:ext cx="1542438" cy="1245531"/>
              <a:chOff x="9207025" y="3413313"/>
              <a:chExt cx="1542438" cy="1245531"/>
            </a:xfrm>
          </p:grpSpPr>
          <p:sp>
            <p:nvSpPr>
              <p:cNvPr id="249" name="Google Shape;249;p32"/>
              <p:cNvSpPr/>
              <p:nvPr/>
            </p:nvSpPr>
            <p:spPr>
              <a:xfrm>
                <a:off x="10396963" y="3968013"/>
                <a:ext cx="352500" cy="352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32"/>
              <p:cNvGrpSpPr/>
              <p:nvPr/>
            </p:nvGrpSpPr>
            <p:grpSpPr>
              <a:xfrm>
                <a:off x="9294647" y="4084338"/>
                <a:ext cx="313716" cy="375374"/>
                <a:chOff x="9632400" y="3384692"/>
                <a:chExt cx="553975" cy="662737"/>
              </a:xfrm>
            </p:grpSpPr>
            <p:sp>
              <p:nvSpPr>
                <p:cNvPr id="251" name="Google Shape;251;p32"/>
                <p:cNvSpPr/>
                <p:nvPr/>
              </p:nvSpPr>
              <p:spPr>
                <a:xfrm>
                  <a:off x="9680337" y="3392233"/>
                  <a:ext cx="506038" cy="506010"/>
                </a:xfrm>
                <a:custGeom>
                  <a:rect b="b" l="l" r="r" t="t"/>
                  <a:pathLst>
                    <a:path extrusionOk="0" h="1879" w="1879">
                      <a:moveTo>
                        <a:pt x="940" y="0"/>
                      </a:moveTo>
                      <a:cubicBezTo>
                        <a:pt x="752" y="0"/>
                        <a:pt x="574" y="60"/>
                        <a:pt x="426" y="159"/>
                      </a:cubicBezTo>
                      <a:cubicBezTo>
                        <a:pt x="208" y="297"/>
                        <a:pt x="50" y="534"/>
                        <a:pt x="11" y="801"/>
                      </a:cubicBezTo>
                      <a:cubicBezTo>
                        <a:pt x="0" y="850"/>
                        <a:pt x="0" y="890"/>
                        <a:pt x="0" y="939"/>
                      </a:cubicBezTo>
                      <a:cubicBezTo>
                        <a:pt x="0" y="1463"/>
                        <a:pt x="426" y="1878"/>
                        <a:pt x="940" y="1878"/>
                      </a:cubicBezTo>
                      <a:cubicBezTo>
                        <a:pt x="1226" y="1878"/>
                        <a:pt x="1483" y="1760"/>
                        <a:pt x="1652" y="1552"/>
                      </a:cubicBezTo>
                      <a:cubicBezTo>
                        <a:pt x="1799" y="1394"/>
                        <a:pt x="1878" y="1176"/>
                        <a:pt x="1878" y="939"/>
                      </a:cubicBezTo>
                      <a:cubicBezTo>
                        <a:pt x="1878" y="860"/>
                        <a:pt x="1878" y="791"/>
                        <a:pt x="1859" y="722"/>
                      </a:cubicBezTo>
                      <a:cubicBezTo>
                        <a:pt x="1849" y="682"/>
                        <a:pt x="1839" y="653"/>
                        <a:pt x="1829" y="613"/>
                      </a:cubicBezTo>
                      <a:cubicBezTo>
                        <a:pt x="1760" y="435"/>
                        <a:pt x="1641" y="277"/>
                        <a:pt x="1483" y="168"/>
                      </a:cubicBezTo>
                      <a:cubicBezTo>
                        <a:pt x="1325" y="60"/>
                        <a:pt x="1147" y="0"/>
                        <a:pt x="9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2"/>
                <p:cNvSpPr/>
                <p:nvPr/>
              </p:nvSpPr>
              <p:spPr>
                <a:xfrm>
                  <a:off x="9683030" y="3434781"/>
                  <a:ext cx="253154" cy="412294"/>
                </a:xfrm>
                <a:custGeom>
                  <a:rect b="b" l="l" r="r" t="t"/>
                  <a:pathLst>
                    <a:path extrusionOk="0" h="1531" w="940">
                      <a:moveTo>
                        <a:pt x="416" y="1"/>
                      </a:moveTo>
                      <a:cubicBezTo>
                        <a:pt x="198" y="139"/>
                        <a:pt x="40" y="376"/>
                        <a:pt x="1" y="643"/>
                      </a:cubicBezTo>
                      <a:lnTo>
                        <a:pt x="69" y="643"/>
                      </a:lnTo>
                      <a:cubicBezTo>
                        <a:pt x="69" y="643"/>
                        <a:pt x="89" y="662"/>
                        <a:pt x="129" y="682"/>
                      </a:cubicBezTo>
                      <a:cubicBezTo>
                        <a:pt x="129" y="682"/>
                        <a:pt x="198" y="692"/>
                        <a:pt x="218" y="732"/>
                      </a:cubicBezTo>
                      <a:cubicBezTo>
                        <a:pt x="218" y="732"/>
                        <a:pt x="237" y="744"/>
                        <a:pt x="274" y="744"/>
                      </a:cubicBezTo>
                      <a:cubicBezTo>
                        <a:pt x="283" y="744"/>
                        <a:pt x="294" y="744"/>
                        <a:pt x="307" y="741"/>
                      </a:cubicBezTo>
                      <a:cubicBezTo>
                        <a:pt x="307" y="741"/>
                        <a:pt x="356" y="781"/>
                        <a:pt x="396" y="781"/>
                      </a:cubicBezTo>
                      <a:cubicBezTo>
                        <a:pt x="396" y="781"/>
                        <a:pt x="425" y="821"/>
                        <a:pt x="386" y="851"/>
                      </a:cubicBezTo>
                      <a:cubicBezTo>
                        <a:pt x="386" y="851"/>
                        <a:pt x="307" y="900"/>
                        <a:pt x="356" y="969"/>
                      </a:cubicBezTo>
                      <a:lnTo>
                        <a:pt x="416" y="1058"/>
                      </a:lnTo>
                      <a:cubicBezTo>
                        <a:pt x="416" y="1058"/>
                        <a:pt x="427" y="1075"/>
                        <a:pt x="458" y="1075"/>
                      </a:cubicBezTo>
                      <a:cubicBezTo>
                        <a:pt x="468" y="1075"/>
                        <a:pt x="480" y="1073"/>
                        <a:pt x="495" y="1068"/>
                      </a:cubicBezTo>
                      <a:lnTo>
                        <a:pt x="495" y="1068"/>
                      </a:lnTo>
                      <a:cubicBezTo>
                        <a:pt x="495" y="1068"/>
                        <a:pt x="485" y="1117"/>
                        <a:pt x="524" y="1187"/>
                      </a:cubicBezTo>
                      <a:lnTo>
                        <a:pt x="564" y="1255"/>
                      </a:lnTo>
                      <a:cubicBezTo>
                        <a:pt x="564" y="1255"/>
                        <a:pt x="574" y="1305"/>
                        <a:pt x="564" y="1335"/>
                      </a:cubicBezTo>
                      <a:cubicBezTo>
                        <a:pt x="564" y="1335"/>
                        <a:pt x="544" y="1354"/>
                        <a:pt x="613" y="1414"/>
                      </a:cubicBezTo>
                      <a:cubicBezTo>
                        <a:pt x="613" y="1414"/>
                        <a:pt x="603" y="1503"/>
                        <a:pt x="653" y="1512"/>
                      </a:cubicBezTo>
                      <a:cubicBezTo>
                        <a:pt x="653" y="1512"/>
                        <a:pt x="684" y="1530"/>
                        <a:pt x="704" y="1530"/>
                      </a:cubicBezTo>
                      <a:cubicBezTo>
                        <a:pt x="714" y="1530"/>
                        <a:pt x="722" y="1526"/>
                        <a:pt x="722" y="1512"/>
                      </a:cubicBezTo>
                      <a:cubicBezTo>
                        <a:pt x="722" y="1512"/>
                        <a:pt x="663" y="1463"/>
                        <a:pt x="673" y="1414"/>
                      </a:cubicBezTo>
                      <a:cubicBezTo>
                        <a:pt x="673" y="1414"/>
                        <a:pt x="682" y="1365"/>
                        <a:pt x="702" y="1345"/>
                      </a:cubicBezTo>
                      <a:cubicBezTo>
                        <a:pt x="702" y="1345"/>
                        <a:pt x="761" y="1315"/>
                        <a:pt x="761" y="1266"/>
                      </a:cubicBezTo>
                      <a:cubicBezTo>
                        <a:pt x="761" y="1266"/>
                        <a:pt x="752" y="1216"/>
                        <a:pt x="791" y="1196"/>
                      </a:cubicBezTo>
                      <a:cubicBezTo>
                        <a:pt x="791" y="1196"/>
                        <a:pt x="831" y="1167"/>
                        <a:pt x="831" y="1108"/>
                      </a:cubicBezTo>
                      <a:cubicBezTo>
                        <a:pt x="831" y="1108"/>
                        <a:pt x="939" y="1097"/>
                        <a:pt x="930" y="979"/>
                      </a:cubicBezTo>
                      <a:cubicBezTo>
                        <a:pt x="930" y="979"/>
                        <a:pt x="930" y="910"/>
                        <a:pt x="772" y="840"/>
                      </a:cubicBezTo>
                      <a:cubicBezTo>
                        <a:pt x="772" y="840"/>
                        <a:pt x="745" y="746"/>
                        <a:pt x="652" y="746"/>
                      </a:cubicBezTo>
                      <a:cubicBezTo>
                        <a:pt x="633" y="746"/>
                        <a:pt x="610" y="751"/>
                        <a:pt x="583" y="761"/>
                      </a:cubicBezTo>
                      <a:cubicBezTo>
                        <a:pt x="583" y="761"/>
                        <a:pt x="569" y="718"/>
                        <a:pt x="509" y="718"/>
                      </a:cubicBezTo>
                      <a:cubicBezTo>
                        <a:pt x="499" y="718"/>
                        <a:pt x="488" y="719"/>
                        <a:pt x="475" y="722"/>
                      </a:cubicBezTo>
                      <a:cubicBezTo>
                        <a:pt x="475" y="722"/>
                        <a:pt x="453" y="731"/>
                        <a:pt x="426" y="731"/>
                      </a:cubicBezTo>
                      <a:cubicBezTo>
                        <a:pt x="395" y="731"/>
                        <a:pt x="358" y="719"/>
                        <a:pt x="337" y="673"/>
                      </a:cubicBezTo>
                      <a:cubicBezTo>
                        <a:pt x="337" y="673"/>
                        <a:pt x="317" y="653"/>
                        <a:pt x="287" y="653"/>
                      </a:cubicBezTo>
                      <a:cubicBezTo>
                        <a:pt x="287" y="653"/>
                        <a:pt x="247" y="643"/>
                        <a:pt x="247" y="603"/>
                      </a:cubicBezTo>
                      <a:cubicBezTo>
                        <a:pt x="247" y="603"/>
                        <a:pt x="261" y="569"/>
                        <a:pt x="294" y="569"/>
                      </a:cubicBezTo>
                      <a:cubicBezTo>
                        <a:pt x="301" y="569"/>
                        <a:pt x="309" y="571"/>
                        <a:pt x="317" y="574"/>
                      </a:cubicBezTo>
                      <a:lnTo>
                        <a:pt x="376" y="583"/>
                      </a:lnTo>
                      <a:cubicBezTo>
                        <a:pt x="376" y="583"/>
                        <a:pt x="398" y="617"/>
                        <a:pt x="439" y="617"/>
                      </a:cubicBezTo>
                      <a:cubicBezTo>
                        <a:pt x="452" y="617"/>
                        <a:pt x="467" y="613"/>
                        <a:pt x="485" y="603"/>
                      </a:cubicBezTo>
                      <a:cubicBezTo>
                        <a:pt x="485" y="603"/>
                        <a:pt x="534" y="594"/>
                        <a:pt x="534" y="465"/>
                      </a:cubicBezTo>
                      <a:cubicBezTo>
                        <a:pt x="534" y="465"/>
                        <a:pt x="524" y="346"/>
                        <a:pt x="643" y="326"/>
                      </a:cubicBezTo>
                      <a:cubicBezTo>
                        <a:pt x="643" y="326"/>
                        <a:pt x="651" y="329"/>
                        <a:pt x="661" y="329"/>
                      </a:cubicBezTo>
                      <a:cubicBezTo>
                        <a:pt x="676" y="329"/>
                        <a:pt x="696" y="322"/>
                        <a:pt x="702" y="287"/>
                      </a:cubicBezTo>
                      <a:cubicBezTo>
                        <a:pt x="702" y="287"/>
                        <a:pt x="742" y="309"/>
                        <a:pt x="786" y="309"/>
                      </a:cubicBezTo>
                      <a:cubicBezTo>
                        <a:pt x="808" y="309"/>
                        <a:pt x="831" y="303"/>
                        <a:pt x="851" y="287"/>
                      </a:cubicBezTo>
                      <a:cubicBezTo>
                        <a:pt x="851" y="287"/>
                        <a:pt x="880" y="277"/>
                        <a:pt x="840" y="247"/>
                      </a:cubicBezTo>
                      <a:cubicBezTo>
                        <a:pt x="840" y="247"/>
                        <a:pt x="821" y="227"/>
                        <a:pt x="811" y="178"/>
                      </a:cubicBezTo>
                      <a:cubicBezTo>
                        <a:pt x="811" y="178"/>
                        <a:pt x="806" y="153"/>
                        <a:pt x="781" y="153"/>
                      </a:cubicBezTo>
                      <a:cubicBezTo>
                        <a:pt x="771" y="153"/>
                        <a:pt x="758" y="157"/>
                        <a:pt x="742" y="168"/>
                      </a:cubicBezTo>
                      <a:cubicBezTo>
                        <a:pt x="742" y="168"/>
                        <a:pt x="710" y="193"/>
                        <a:pt x="657" y="193"/>
                      </a:cubicBezTo>
                      <a:cubicBezTo>
                        <a:pt x="644" y="193"/>
                        <a:pt x="629" y="192"/>
                        <a:pt x="613" y="188"/>
                      </a:cubicBezTo>
                      <a:cubicBezTo>
                        <a:pt x="613" y="188"/>
                        <a:pt x="544" y="188"/>
                        <a:pt x="534" y="247"/>
                      </a:cubicBezTo>
                      <a:lnTo>
                        <a:pt x="515" y="247"/>
                      </a:lnTo>
                      <a:cubicBezTo>
                        <a:pt x="515" y="247"/>
                        <a:pt x="495" y="208"/>
                        <a:pt x="475" y="188"/>
                      </a:cubicBezTo>
                      <a:cubicBezTo>
                        <a:pt x="475" y="188"/>
                        <a:pt x="465" y="139"/>
                        <a:pt x="534" y="139"/>
                      </a:cubicBezTo>
                      <a:cubicBezTo>
                        <a:pt x="534" y="139"/>
                        <a:pt x="551" y="132"/>
                        <a:pt x="570" y="132"/>
                      </a:cubicBezTo>
                      <a:cubicBezTo>
                        <a:pt x="584" y="132"/>
                        <a:pt x="601" y="136"/>
                        <a:pt x="613" y="148"/>
                      </a:cubicBezTo>
                      <a:cubicBezTo>
                        <a:pt x="613" y="148"/>
                        <a:pt x="619" y="152"/>
                        <a:pt x="630" y="152"/>
                      </a:cubicBezTo>
                      <a:cubicBezTo>
                        <a:pt x="644" y="152"/>
                        <a:pt x="665" y="146"/>
                        <a:pt x="693" y="119"/>
                      </a:cubicBezTo>
                      <a:cubicBezTo>
                        <a:pt x="693" y="119"/>
                        <a:pt x="710" y="124"/>
                        <a:pt x="727" y="124"/>
                      </a:cubicBezTo>
                      <a:cubicBezTo>
                        <a:pt x="744" y="124"/>
                        <a:pt x="761" y="119"/>
                        <a:pt x="761" y="99"/>
                      </a:cubicBezTo>
                      <a:cubicBezTo>
                        <a:pt x="761" y="99"/>
                        <a:pt x="756" y="16"/>
                        <a:pt x="683" y="16"/>
                      </a:cubicBezTo>
                      <a:cubicBezTo>
                        <a:pt x="662" y="16"/>
                        <a:pt x="636" y="22"/>
                        <a:pt x="603" y="40"/>
                      </a:cubicBezTo>
                      <a:cubicBezTo>
                        <a:pt x="603" y="40"/>
                        <a:pt x="577" y="58"/>
                        <a:pt x="548" y="58"/>
                      </a:cubicBezTo>
                      <a:cubicBezTo>
                        <a:pt x="533" y="58"/>
                        <a:pt x="518" y="53"/>
                        <a:pt x="504" y="40"/>
                      </a:cubicBezTo>
                      <a:cubicBezTo>
                        <a:pt x="504" y="40"/>
                        <a:pt x="465" y="10"/>
                        <a:pt x="4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2"/>
                <p:cNvSpPr/>
                <p:nvPr/>
              </p:nvSpPr>
              <p:spPr>
                <a:xfrm>
                  <a:off x="10005126" y="3572930"/>
                  <a:ext cx="181247" cy="237251"/>
                </a:xfrm>
                <a:custGeom>
                  <a:rect b="b" l="l" r="r" t="t"/>
                  <a:pathLst>
                    <a:path extrusionOk="0" h="881" w="673">
                      <a:moveTo>
                        <a:pt x="258" y="1"/>
                      </a:moveTo>
                      <a:cubicBezTo>
                        <a:pt x="236" y="1"/>
                        <a:pt x="218" y="11"/>
                        <a:pt x="218" y="11"/>
                      </a:cubicBezTo>
                      <a:cubicBezTo>
                        <a:pt x="189" y="29"/>
                        <a:pt x="163" y="32"/>
                        <a:pt x="147" y="32"/>
                      </a:cubicBezTo>
                      <a:cubicBezTo>
                        <a:pt x="136" y="32"/>
                        <a:pt x="129" y="31"/>
                        <a:pt x="129" y="31"/>
                      </a:cubicBezTo>
                      <a:cubicBezTo>
                        <a:pt x="40" y="31"/>
                        <a:pt x="40" y="140"/>
                        <a:pt x="40" y="140"/>
                      </a:cubicBezTo>
                      <a:cubicBezTo>
                        <a:pt x="0" y="259"/>
                        <a:pt x="40" y="367"/>
                        <a:pt x="40" y="367"/>
                      </a:cubicBezTo>
                      <a:cubicBezTo>
                        <a:pt x="62" y="422"/>
                        <a:pt x="105" y="434"/>
                        <a:pt x="140" y="434"/>
                      </a:cubicBezTo>
                      <a:cubicBezTo>
                        <a:pt x="167" y="434"/>
                        <a:pt x="189" y="426"/>
                        <a:pt x="189" y="426"/>
                      </a:cubicBezTo>
                      <a:cubicBezTo>
                        <a:pt x="216" y="404"/>
                        <a:pt x="247" y="398"/>
                        <a:pt x="273" y="398"/>
                      </a:cubicBezTo>
                      <a:cubicBezTo>
                        <a:pt x="303" y="398"/>
                        <a:pt x="327" y="406"/>
                        <a:pt x="327" y="406"/>
                      </a:cubicBezTo>
                      <a:cubicBezTo>
                        <a:pt x="376" y="417"/>
                        <a:pt x="366" y="446"/>
                        <a:pt x="366" y="446"/>
                      </a:cubicBezTo>
                      <a:cubicBezTo>
                        <a:pt x="366" y="496"/>
                        <a:pt x="386" y="516"/>
                        <a:pt x="386" y="516"/>
                      </a:cubicBezTo>
                      <a:cubicBezTo>
                        <a:pt x="426" y="555"/>
                        <a:pt x="396" y="565"/>
                        <a:pt x="396" y="565"/>
                      </a:cubicBezTo>
                      <a:cubicBezTo>
                        <a:pt x="317" y="634"/>
                        <a:pt x="386" y="703"/>
                        <a:pt x="386" y="703"/>
                      </a:cubicBezTo>
                      <a:cubicBezTo>
                        <a:pt x="415" y="753"/>
                        <a:pt x="396" y="782"/>
                        <a:pt x="396" y="782"/>
                      </a:cubicBezTo>
                      <a:cubicBezTo>
                        <a:pt x="396" y="822"/>
                        <a:pt x="426" y="861"/>
                        <a:pt x="446" y="881"/>
                      </a:cubicBezTo>
                      <a:cubicBezTo>
                        <a:pt x="593" y="723"/>
                        <a:pt x="672" y="505"/>
                        <a:pt x="672" y="268"/>
                      </a:cubicBezTo>
                      <a:cubicBezTo>
                        <a:pt x="672" y="189"/>
                        <a:pt x="672" y="120"/>
                        <a:pt x="653" y="51"/>
                      </a:cubicBezTo>
                      <a:cubicBezTo>
                        <a:pt x="593" y="51"/>
                        <a:pt x="525" y="31"/>
                        <a:pt x="525" y="31"/>
                      </a:cubicBezTo>
                      <a:cubicBezTo>
                        <a:pt x="511" y="23"/>
                        <a:pt x="498" y="20"/>
                        <a:pt x="485" y="20"/>
                      </a:cubicBezTo>
                      <a:cubicBezTo>
                        <a:pt x="452" y="20"/>
                        <a:pt x="426" y="41"/>
                        <a:pt x="426" y="41"/>
                      </a:cubicBezTo>
                      <a:cubicBezTo>
                        <a:pt x="408" y="51"/>
                        <a:pt x="392" y="55"/>
                        <a:pt x="378" y="55"/>
                      </a:cubicBezTo>
                      <a:cubicBezTo>
                        <a:pt x="335" y="55"/>
                        <a:pt x="307" y="21"/>
                        <a:pt x="307" y="21"/>
                      </a:cubicBezTo>
                      <a:cubicBezTo>
                        <a:pt x="291" y="5"/>
                        <a:pt x="274" y="1"/>
                        <a:pt x="2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2"/>
                <p:cNvSpPr/>
                <p:nvPr/>
              </p:nvSpPr>
              <p:spPr>
                <a:xfrm>
                  <a:off x="10021015" y="3437205"/>
                  <a:ext cx="152162" cy="121453"/>
                </a:xfrm>
                <a:custGeom>
                  <a:rect b="b" l="l" r="r" t="t"/>
                  <a:pathLst>
                    <a:path extrusionOk="0" h="451" w="565">
                      <a:moveTo>
                        <a:pt x="218" y="1"/>
                      </a:moveTo>
                      <a:cubicBezTo>
                        <a:pt x="198" y="31"/>
                        <a:pt x="169" y="80"/>
                        <a:pt x="209" y="139"/>
                      </a:cubicBezTo>
                      <a:cubicBezTo>
                        <a:pt x="209" y="139"/>
                        <a:pt x="297" y="169"/>
                        <a:pt x="277" y="209"/>
                      </a:cubicBezTo>
                      <a:cubicBezTo>
                        <a:pt x="277" y="209"/>
                        <a:pt x="269" y="218"/>
                        <a:pt x="245" y="218"/>
                      </a:cubicBezTo>
                      <a:cubicBezTo>
                        <a:pt x="233" y="218"/>
                        <a:pt x="218" y="216"/>
                        <a:pt x="198" y="209"/>
                      </a:cubicBezTo>
                      <a:cubicBezTo>
                        <a:pt x="198" y="209"/>
                        <a:pt x="196" y="209"/>
                        <a:pt x="193" y="209"/>
                      </a:cubicBezTo>
                      <a:cubicBezTo>
                        <a:pt x="179" y="209"/>
                        <a:pt x="143" y="215"/>
                        <a:pt x="159" y="288"/>
                      </a:cubicBezTo>
                      <a:cubicBezTo>
                        <a:pt x="159" y="288"/>
                        <a:pt x="136" y="282"/>
                        <a:pt x="111" y="282"/>
                      </a:cubicBezTo>
                      <a:cubicBezTo>
                        <a:pt x="92" y="282"/>
                        <a:pt x="73" y="285"/>
                        <a:pt x="60" y="298"/>
                      </a:cubicBezTo>
                      <a:cubicBezTo>
                        <a:pt x="60" y="298"/>
                        <a:pt x="1" y="347"/>
                        <a:pt x="50" y="396"/>
                      </a:cubicBezTo>
                      <a:cubicBezTo>
                        <a:pt x="50" y="396"/>
                        <a:pt x="69" y="412"/>
                        <a:pt x="97" y="412"/>
                      </a:cubicBezTo>
                      <a:cubicBezTo>
                        <a:pt x="120" y="412"/>
                        <a:pt x="148" y="402"/>
                        <a:pt x="179" y="367"/>
                      </a:cubicBezTo>
                      <a:cubicBezTo>
                        <a:pt x="179" y="367"/>
                        <a:pt x="219" y="320"/>
                        <a:pt x="255" y="320"/>
                      </a:cubicBezTo>
                      <a:cubicBezTo>
                        <a:pt x="263" y="320"/>
                        <a:pt x="270" y="322"/>
                        <a:pt x="277" y="328"/>
                      </a:cubicBezTo>
                      <a:cubicBezTo>
                        <a:pt x="277" y="328"/>
                        <a:pt x="307" y="347"/>
                        <a:pt x="297" y="396"/>
                      </a:cubicBezTo>
                      <a:cubicBezTo>
                        <a:pt x="297" y="396"/>
                        <a:pt x="288" y="446"/>
                        <a:pt x="337" y="446"/>
                      </a:cubicBezTo>
                      <a:cubicBezTo>
                        <a:pt x="356" y="446"/>
                        <a:pt x="406" y="436"/>
                        <a:pt x="406" y="407"/>
                      </a:cubicBezTo>
                      <a:cubicBezTo>
                        <a:pt x="406" y="407"/>
                        <a:pt x="396" y="387"/>
                        <a:pt x="347" y="347"/>
                      </a:cubicBezTo>
                      <a:cubicBezTo>
                        <a:pt x="347" y="347"/>
                        <a:pt x="327" y="328"/>
                        <a:pt x="356" y="298"/>
                      </a:cubicBezTo>
                      <a:cubicBezTo>
                        <a:pt x="356" y="298"/>
                        <a:pt x="360" y="293"/>
                        <a:pt x="366" y="293"/>
                      </a:cubicBezTo>
                      <a:cubicBezTo>
                        <a:pt x="377" y="293"/>
                        <a:pt x="396" y="304"/>
                        <a:pt x="426" y="357"/>
                      </a:cubicBezTo>
                      <a:cubicBezTo>
                        <a:pt x="426" y="357"/>
                        <a:pt x="446" y="407"/>
                        <a:pt x="475" y="416"/>
                      </a:cubicBezTo>
                      <a:cubicBezTo>
                        <a:pt x="475" y="416"/>
                        <a:pt x="503" y="451"/>
                        <a:pt x="541" y="451"/>
                      </a:cubicBezTo>
                      <a:cubicBezTo>
                        <a:pt x="548" y="451"/>
                        <a:pt x="556" y="449"/>
                        <a:pt x="564" y="446"/>
                      </a:cubicBezTo>
                      <a:cubicBezTo>
                        <a:pt x="495" y="268"/>
                        <a:pt x="376" y="110"/>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2"/>
                <p:cNvSpPr/>
                <p:nvPr/>
              </p:nvSpPr>
              <p:spPr>
                <a:xfrm>
                  <a:off x="9850541" y="4015113"/>
                  <a:ext cx="168320" cy="32316"/>
                </a:xfrm>
                <a:custGeom>
                  <a:rect b="b" l="l" r="r" t="t"/>
                  <a:pathLst>
                    <a:path extrusionOk="0" h="120" w="625">
                      <a:moveTo>
                        <a:pt x="120" y="0"/>
                      </a:moveTo>
                      <a:cubicBezTo>
                        <a:pt x="51" y="0"/>
                        <a:pt x="1" y="49"/>
                        <a:pt x="1" y="119"/>
                      </a:cubicBezTo>
                      <a:lnTo>
                        <a:pt x="624" y="119"/>
                      </a:lnTo>
                      <a:cubicBezTo>
                        <a:pt x="624" y="49"/>
                        <a:pt x="565" y="0"/>
                        <a:pt x="5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2"/>
                <p:cNvSpPr/>
                <p:nvPr/>
              </p:nvSpPr>
              <p:spPr>
                <a:xfrm>
                  <a:off x="9632400" y="3389540"/>
                  <a:ext cx="484763" cy="625847"/>
                </a:xfrm>
                <a:custGeom>
                  <a:rect b="b" l="l" r="r" t="t"/>
                  <a:pathLst>
                    <a:path extrusionOk="0" h="2324" w="1800">
                      <a:moveTo>
                        <a:pt x="534" y="0"/>
                      </a:moveTo>
                      <a:lnTo>
                        <a:pt x="485" y="30"/>
                      </a:lnTo>
                      <a:cubicBezTo>
                        <a:pt x="228" y="208"/>
                        <a:pt x="60" y="485"/>
                        <a:pt x="11" y="791"/>
                      </a:cubicBezTo>
                      <a:cubicBezTo>
                        <a:pt x="0" y="841"/>
                        <a:pt x="0" y="900"/>
                        <a:pt x="0" y="949"/>
                      </a:cubicBezTo>
                      <a:cubicBezTo>
                        <a:pt x="0" y="1552"/>
                        <a:pt x="475" y="2036"/>
                        <a:pt x="1068" y="2066"/>
                      </a:cubicBezTo>
                      <a:lnTo>
                        <a:pt x="1068" y="2323"/>
                      </a:lnTo>
                      <a:lnTo>
                        <a:pt x="1177" y="2323"/>
                      </a:lnTo>
                      <a:lnTo>
                        <a:pt x="1177" y="2066"/>
                      </a:lnTo>
                      <a:cubicBezTo>
                        <a:pt x="1384" y="2056"/>
                        <a:pt x="1582" y="1997"/>
                        <a:pt x="1750" y="1878"/>
                      </a:cubicBezTo>
                      <a:lnTo>
                        <a:pt x="1799" y="1849"/>
                      </a:lnTo>
                      <a:lnTo>
                        <a:pt x="1691" y="1691"/>
                      </a:lnTo>
                      <a:cubicBezTo>
                        <a:pt x="1661" y="1720"/>
                        <a:pt x="1632" y="1740"/>
                        <a:pt x="1602" y="1760"/>
                      </a:cubicBezTo>
                      <a:lnTo>
                        <a:pt x="1641" y="1819"/>
                      </a:lnTo>
                      <a:cubicBezTo>
                        <a:pt x="1483" y="1908"/>
                        <a:pt x="1305" y="1957"/>
                        <a:pt x="1118" y="1957"/>
                      </a:cubicBezTo>
                      <a:cubicBezTo>
                        <a:pt x="564" y="1957"/>
                        <a:pt x="110" y="1503"/>
                        <a:pt x="110" y="949"/>
                      </a:cubicBezTo>
                      <a:cubicBezTo>
                        <a:pt x="110" y="900"/>
                        <a:pt x="119" y="850"/>
                        <a:pt x="119" y="801"/>
                      </a:cubicBezTo>
                      <a:cubicBezTo>
                        <a:pt x="159" y="544"/>
                        <a:pt x="297" y="307"/>
                        <a:pt x="505" y="149"/>
                      </a:cubicBezTo>
                      <a:lnTo>
                        <a:pt x="544" y="208"/>
                      </a:lnTo>
                      <a:cubicBezTo>
                        <a:pt x="564" y="198"/>
                        <a:pt x="584" y="178"/>
                        <a:pt x="604" y="169"/>
                      </a:cubicBezTo>
                      <a:cubicBezTo>
                        <a:pt x="613" y="158"/>
                        <a:pt x="624" y="149"/>
                        <a:pt x="633" y="149"/>
                      </a:cubicBezTo>
                      <a:lnTo>
                        <a:pt x="5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2"/>
                <p:cNvSpPr/>
                <p:nvPr/>
              </p:nvSpPr>
              <p:spPr>
                <a:xfrm>
                  <a:off x="10063566" y="3844649"/>
                  <a:ext cx="53593" cy="60861"/>
                </a:xfrm>
                <a:custGeom>
                  <a:rect b="b" l="l" r="r" t="t"/>
                  <a:pathLst>
                    <a:path extrusionOk="0" h="226" w="199">
                      <a:moveTo>
                        <a:pt x="90" y="1"/>
                      </a:moveTo>
                      <a:lnTo>
                        <a:pt x="1" y="70"/>
                      </a:lnTo>
                      <a:lnTo>
                        <a:pt x="100" y="218"/>
                      </a:lnTo>
                      <a:cubicBezTo>
                        <a:pt x="105" y="223"/>
                        <a:pt x="110" y="225"/>
                        <a:pt x="115" y="225"/>
                      </a:cubicBezTo>
                      <a:cubicBezTo>
                        <a:pt x="120" y="225"/>
                        <a:pt x="125" y="223"/>
                        <a:pt x="130" y="218"/>
                      </a:cubicBezTo>
                      <a:lnTo>
                        <a:pt x="189" y="179"/>
                      </a:lnTo>
                      <a:cubicBezTo>
                        <a:pt x="198" y="179"/>
                        <a:pt x="198" y="159"/>
                        <a:pt x="198" y="149"/>
                      </a:cubicBezTo>
                      <a:lnTo>
                        <a:pt x="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2"/>
                <p:cNvSpPr/>
                <p:nvPr/>
              </p:nvSpPr>
              <p:spPr>
                <a:xfrm>
                  <a:off x="9749550" y="3384692"/>
                  <a:ext cx="53593" cy="61131"/>
                </a:xfrm>
                <a:custGeom>
                  <a:rect b="b" l="l" r="r" t="t"/>
                  <a:pathLst>
                    <a:path extrusionOk="0" h="227" w="199">
                      <a:moveTo>
                        <a:pt x="83" y="1"/>
                      </a:moveTo>
                      <a:cubicBezTo>
                        <a:pt x="77" y="1"/>
                        <a:pt x="70" y="3"/>
                        <a:pt x="60" y="9"/>
                      </a:cubicBezTo>
                      <a:lnTo>
                        <a:pt x="11" y="38"/>
                      </a:lnTo>
                      <a:cubicBezTo>
                        <a:pt x="0" y="48"/>
                        <a:pt x="0" y="68"/>
                        <a:pt x="11" y="77"/>
                      </a:cubicBezTo>
                      <a:lnTo>
                        <a:pt x="109" y="226"/>
                      </a:lnTo>
                      <a:lnTo>
                        <a:pt x="198" y="167"/>
                      </a:lnTo>
                      <a:lnTo>
                        <a:pt x="99" y="9"/>
                      </a:lnTo>
                      <a:cubicBezTo>
                        <a:pt x="94" y="3"/>
                        <a:pt x="90" y="1"/>
                        <a:pt x="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32"/>
              <p:cNvGrpSpPr/>
              <p:nvPr/>
            </p:nvGrpSpPr>
            <p:grpSpPr>
              <a:xfrm>
                <a:off x="9622585" y="3728179"/>
                <a:ext cx="622599" cy="896716"/>
                <a:chOff x="9627423" y="3814741"/>
                <a:chExt cx="622599" cy="896716"/>
              </a:xfrm>
            </p:grpSpPr>
            <p:sp>
              <p:nvSpPr>
                <p:cNvPr id="260" name="Google Shape;260;p32"/>
                <p:cNvSpPr/>
                <p:nvPr/>
              </p:nvSpPr>
              <p:spPr>
                <a:xfrm>
                  <a:off x="9736751" y="4121414"/>
                  <a:ext cx="394737" cy="590042"/>
                </a:xfrm>
                <a:custGeom>
                  <a:rect b="b" l="l" r="r" t="t"/>
                  <a:pathLst>
                    <a:path extrusionOk="0" h="8910" w="5961">
                      <a:moveTo>
                        <a:pt x="3351" y="1"/>
                      </a:moveTo>
                      <a:lnTo>
                        <a:pt x="1839" y="70"/>
                      </a:lnTo>
                      <a:cubicBezTo>
                        <a:pt x="1839" y="70"/>
                        <a:pt x="1216" y="386"/>
                        <a:pt x="613" y="1018"/>
                      </a:cubicBezTo>
                      <a:cubicBezTo>
                        <a:pt x="1" y="1661"/>
                        <a:pt x="326" y="2808"/>
                        <a:pt x="445" y="3777"/>
                      </a:cubicBezTo>
                      <a:cubicBezTo>
                        <a:pt x="455" y="3865"/>
                        <a:pt x="465" y="3984"/>
                        <a:pt x="475" y="4113"/>
                      </a:cubicBezTo>
                      <a:cubicBezTo>
                        <a:pt x="475" y="4162"/>
                        <a:pt x="484" y="4201"/>
                        <a:pt x="484" y="4251"/>
                      </a:cubicBezTo>
                      <a:cubicBezTo>
                        <a:pt x="504" y="4656"/>
                        <a:pt x="524" y="5200"/>
                        <a:pt x="564" y="5754"/>
                      </a:cubicBezTo>
                      <a:cubicBezTo>
                        <a:pt x="574" y="5803"/>
                        <a:pt x="574" y="5853"/>
                        <a:pt x="574" y="5902"/>
                      </a:cubicBezTo>
                      <a:cubicBezTo>
                        <a:pt x="662" y="7098"/>
                        <a:pt x="307" y="8423"/>
                        <a:pt x="811" y="8551"/>
                      </a:cubicBezTo>
                      <a:cubicBezTo>
                        <a:pt x="1783" y="8808"/>
                        <a:pt x="2588" y="8909"/>
                        <a:pt x="3247" y="8909"/>
                      </a:cubicBezTo>
                      <a:cubicBezTo>
                        <a:pt x="4847" y="8909"/>
                        <a:pt x="5593" y="8310"/>
                        <a:pt x="5803" y="7869"/>
                      </a:cubicBezTo>
                      <a:cubicBezTo>
                        <a:pt x="5961" y="7542"/>
                        <a:pt x="5536" y="5783"/>
                        <a:pt x="5387" y="4261"/>
                      </a:cubicBezTo>
                      <a:cubicBezTo>
                        <a:pt x="5378" y="4212"/>
                        <a:pt x="5378" y="4093"/>
                        <a:pt x="5378" y="4043"/>
                      </a:cubicBezTo>
                      <a:cubicBezTo>
                        <a:pt x="5328" y="3628"/>
                        <a:pt x="5299" y="3263"/>
                        <a:pt x="5269" y="3065"/>
                      </a:cubicBezTo>
                      <a:cubicBezTo>
                        <a:pt x="5051" y="1671"/>
                        <a:pt x="5091" y="1266"/>
                        <a:pt x="4952" y="841"/>
                      </a:cubicBezTo>
                      <a:cubicBezTo>
                        <a:pt x="4814" y="416"/>
                        <a:pt x="3351" y="1"/>
                        <a:pt x="3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2"/>
                <p:cNvSpPr/>
                <p:nvPr/>
              </p:nvSpPr>
              <p:spPr>
                <a:xfrm>
                  <a:off x="9863761" y="4276440"/>
                  <a:ext cx="174159" cy="79401"/>
                </a:xfrm>
                <a:custGeom>
                  <a:rect b="b" l="l" r="r" t="t"/>
                  <a:pathLst>
                    <a:path extrusionOk="0" h="1199" w="2630">
                      <a:moveTo>
                        <a:pt x="2580" y="1"/>
                      </a:moveTo>
                      <a:cubicBezTo>
                        <a:pt x="2566" y="1"/>
                        <a:pt x="2552" y="6"/>
                        <a:pt x="2540" y="12"/>
                      </a:cubicBezTo>
                      <a:cubicBezTo>
                        <a:pt x="2540" y="22"/>
                        <a:pt x="2283" y="309"/>
                        <a:pt x="1848" y="595"/>
                      </a:cubicBezTo>
                      <a:cubicBezTo>
                        <a:pt x="1477" y="836"/>
                        <a:pt x="888" y="1113"/>
                        <a:pt x="187" y="1113"/>
                      </a:cubicBezTo>
                      <a:cubicBezTo>
                        <a:pt x="142" y="1113"/>
                        <a:pt x="96" y="1112"/>
                        <a:pt x="49" y="1109"/>
                      </a:cubicBezTo>
                      <a:cubicBezTo>
                        <a:pt x="29" y="1109"/>
                        <a:pt x="0" y="1129"/>
                        <a:pt x="0" y="1149"/>
                      </a:cubicBezTo>
                      <a:cubicBezTo>
                        <a:pt x="0" y="1179"/>
                        <a:pt x="20" y="1199"/>
                        <a:pt x="49" y="1199"/>
                      </a:cubicBezTo>
                      <a:lnTo>
                        <a:pt x="188" y="1199"/>
                      </a:lnTo>
                      <a:cubicBezTo>
                        <a:pt x="910" y="1199"/>
                        <a:pt x="1512" y="911"/>
                        <a:pt x="1898" y="665"/>
                      </a:cubicBezTo>
                      <a:cubicBezTo>
                        <a:pt x="2342" y="378"/>
                        <a:pt x="2599" y="91"/>
                        <a:pt x="2610" y="72"/>
                      </a:cubicBezTo>
                      <a:cubicBezTo>
                        <a:pt x="2630" y="61"/>
                        <a:pt x="2630" y="32"/>
                        <a:pt x="2610" y="12"/>
                      </a:cubicBezTo>
                      <a:cubicBezTo>
                        <a:pt x="2601" y="4"/>
                        <a:pt x="2591" y="1"/>
                        <a:pt x="25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2"/>
                <p:cNvSpPr/>
                <p:nvPr/>
              </p:nvSpPr>
              <p:spPr>
                <a:xfrm>
                  <a:off x="9857801" y="4151479"/>
                  <a:ext cx="122507" cy="36091"/>
                </a:xfrm>
                <a:custGeom>
                  <a:rect b="b" l="l" r="r" t="t"/>
                  <a:pathLst>
                    <a:path extrusionOk="0" h="545" w="1850">
                      <a:moveTo>
                        <a:pt x="1794" y="0"/>
                      </a:moveTo>
                      <a:cubicBezTo>
                        <a:pt x="1783" y="0"/>
                        <a:pt x="1772" y="3"/>
                        <a:pt x="1760" y="11"/>
                      </a:cubicBezTo>
                      <a:cubicBezTo>
                        <a:pt x="1485" y="224"/>
                        <a:pt x="1058" y="443"/>
                        <a:pt x="506" y="443"/>
                      </a:cubicBezTo>
                      <a:cubicBezTo>
                        <a:pt x="365" y="443"/>
                        <a:pt x="217" y="429"/>
                        <a:pt x="60" y="397"/>
                      </a:cubicBezTo>
                      <a:cubicBezTo>
                        <a:pt x="55" y="395"/>
                        <a:pt x="50" y="394"/>
                        <a:pt x="45" y="394"/>
                      </a:cubicBezTo>
                      <a:cubicBezTo>
                        <a:pt x="21" y="394"/>
                        <a:pt x="1" y="413"/>
                        <a:pt x="1" y="446"/>
                      </a:cubicBezTo>
                      <a:cubicBezTo>
                        <a:pt x="1" y="466"/>
                        <a:pt x="21" y="485"/>
                        <a:pt x="40" y="496"/>
                      </a:cubicBezTo>
                      <a:cubicBezTo>
                        <a:pt x="209" y="525"/>
                        <a:pt x="357" y="545"/>
                        <a:pt x="505" y="545"/>
                      </a:cubicBezTo>
                      <a:cubicBezTo>
                        <a:pt x="1009" y="545"/>
                        <a:pt x="1415" y="367"/>
                        <a:pt x="1681" y="199"/>
                      </a:cubicBezTo>
                      <a:cubicBezTo>
                        <a:pt x="1731" y="160"/>
                        <a:pt x="1780" y="130"/>
                        <a:pt x="1830" y="90"/>
                      </a:cubicBezTo>
                      <a:cubicBezTo>
                        <a:pt x="1850" y="70"/>
                        <a:pt x="1850" y="41"/>
                        <a:pt x="1839" y="21"/>
                      </a:cubicBezTo>
                      <a:cubicBezTo>
                        <a:pt x="1827" y="9"/>
                        <a:pt x="1811" y="0"/>
                        <a:pt x="17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2"/>
                <p:cNvSpPr/>
                <p:nvPr/>
              </p:nvSpPr>
              <p:spPr>
                <a:xfrm>
                  <a:off x="9825751" y="4445438"/>
                  <a:ext cx="244219" cy="149332"/>
                </a:xfrm>
                <a:custGeom>
                  <a:rect b="b" l="l" r="r" t="t"/>
                  <a:pathLst>
                    <a:path extrusionOk="0" h="2255" w="3688">
                      <a:moveTo>
                        <a:pt x="3627" y="0"/>
                      </a:moveTo>
                      <a:cubicBezTo>
                        <a:pt x="3610" y="0"/>
                        <a:pt x="3595" y="11"/>
                        <a:pt x="3589" y="30"/>
                      </a:cubicBezTo>
                      <a:cubicBezTo>
                        <a:pt x="3579" y="30"/>
                        <a:pt x="3213" y="683"/>
                        <a:pt x="2591" y="1246"/>
                      </a:cubicBezTo>
                      <a:cubicBezTo>
                        <a:pt x="2123" y="1681"/>
                        <a:pt x="1424" y="2150"/>
                        <a:pt x="595" y="2150"/>
                      </a:cubicBezTo>
                      <a:cubicBezTo>
                        <a:pt x="425" y="2150"/>
                        <a:pt x="250" y="2130"/>
                        <a:pt x="70" y="2086"/>
                      </a:cubicBezTo>
                      <a:cubicBezTo>
                        <a:pt x="64" y="2085"/>
                        <a:pt x="59" y="2084"/>
                        <a:pt x="54" y="2084"/>
                      </a:cubicBezTo>
                      <a:cubicBezTo>
                        <a:pt x="30" y="2084"/>
                        <a:pt x="10" y="2101"/>
                        <a:pt x="10" y="2126"/>
                      </a:cubicBezTo>
                      <a:cubicBezTo>
                        <a:pt x="1" y="2146"/>
                        <a:pt x="21" y="2175"/>
                        <a:pt x="40" y="2185"/>
                      </a:cubicBezTo>
                      <a:cubicBezTo>
                        <a:pt x="228" y="2225"/>
                        <a:pt x="416" y="2254"/>
                        <a:pt x="594" y="2254"/>
                      </a:cubicBezTo>
                      <a:cubicBezTo>
                        <a:pt x="1295" y="2254"/>
                        <a:pt x="1998" y="1938"/>
                        <a:pt x="2659" y="1325"/>
                      </a:cubicBezTo>
                      <a:cubicBezTo>
                        <a:pt x="3292" y="742"/>
                        <a:pt x="3668" y="90"/>
                        <a:pt x="3678" y="79"/>
                      </a:cubicBezTo>
                      <a:cubicBezTo>
                        <a:pt x="3688" y="50"/>
                        <a:pt x="3678" y="20"/>
                        <a:pt x="3658" y="11"/>
                      </a:cubicBezTo>
                      <a:cubicBezTo>
                        <a:pt x="3648" y="4"/>
                        <a:pt x="3637" y="0"/>
                        <a:pt x="3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2"/>
                <p:cNvSpPr/>
                <p:nvPr/>
              </p:nvSpPr>
              <p:spPr>
                <a:xfrm>
                  <a:off x="9890580" y="4436233"/>
                  <a:ext cx="106747" cy="91718"/>
                </a:xfrm>
                <a:custGeom>
                  <a:rect b="b" l="l" r="r" t="t"/>
                  <a:pathLst>
                    <a:path extrusionOk="0" h="1385" w="1612">
                      <a:moveTo>
                        <a:pt x="1556" y="0"/>
                      </a:moveTo>
                      <a:cubicBezTo>
                        <a:pt x="1541" y="0"/>
                        <a:pt x="1525" y="9"/>
                        <a:pt x="1513" y="21"/>
                      </a:cubicBezTo>
                      <a:cubicBezTo>
                        <a:pt x="1503" y="40"/>
                        <a:pt x="850" y="1108"/>
                        <a:pt x="50" y="1286"/>
                      </a:cubicBezTo>
                      <a:cubicBezTo>
                        <a:pt x="20" y="1296"/>
                        <a:pt x="0" y="1316"/>
                        <a:pt x="10" y="1345"/>
                      </a:cubicBezTo>
                      <a:cubicBezTo>
                        <a:pt x="20" y="1375"/>
                        <a:pt x="40" y="1385"/>
                        <a:pt x="59" y="1385"/>
                      </a:cubicBezTo>
                      <a:lnTo>
                        <a:pt x="70" y="1385"/>
                      </a:lnTo>
                      <a:cubicBezTo>
                        <a:pt x="909" y="1197"/>
                        <a:pt x="1572" y="120"/>
                        <a:pt x="1601" y="80"/>
                      </a:cubicBezTo>
                      <a:cubicBezTo>
                        <a:pt x="1612" y="51"/>
                        <a:pt x="1612" y="21"/>
                        <a:pt x="1582" y="11"/>
                      </a:cubicBezTo>
                      <a:cubicBezTo>
                        <a:pt x="1574" y="4"/>
                        <a:pt x="1565" y="0"/>
                        <a:pt x="15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p:nvPr/>
              </p:nvSpPr>
              <p:spPr>
                <a:xfrm>
                  <a:off x="9627423" y="3814741"/>
                  <a:ext cx="233094" cy="168338"/>
                </a:xfrm>
                <a:custGeom>
                  <a:rect b="b" l="l" r="r" t="t"/>
                  <a:pathLst>
                    <a:path extrusionOk="0" h="2542" w="3520">
                      <a:moveTo>
                        <a:pt x="2235" y="0"/>
                      </a:moveTo>
                      <a:cubicBezTo>
                        <a:pt x="2089" y="0"/>
                        <a:pt x="1928" y="17"/>
                        <a:pt x="1750" y="55"/>
                      </a:cubicBezTo>
                      <a:cubicBezTo>
                        <a:pt x="189" y="381"/>
                        <a:pt x="0" y="1518"/>
                        <a:pt x="60" y="1627"/>
                      </a:cubicBezTo>
                      <a:cubicBezTo>
                        <a:pt x="99" y="1698"/>
                        <a:pt x="148" y="1723"/>
                        <a:pt x="198" y="1723"/>
                      </a:cubicBezTo>
                      <a:cubicBezTo>
                        <a:pt x="282" y="1723"/>
                        <a:pt x="366" y="1653"/>
                        <a:pt x="401" y="1621"/>
                      </a:cubicBezTo>
                      <a:lnTo>
                        <a:pt x="401" y="1621"/>
                      </a:lnTo>
                      <a:cubicBezTo>
                        <a:pt x="339" y="1689"/>
                        <a:pt x="145" y="1962"/>
                        <a:pt x="287" y="2130"/>
                      </a:cubicBezTo>
                      <a:cubicBezTo>
                        <a:pt x="356" y="2203"/>
                        <a:pt x="433" y="2226"/>
                        <a:pt x="503" y="2226"/>
                      </a:cubicBezTo>
                      <a:cubicBezTo>
                        <a:pt x="624" y="2226"/>
                        <a:pt x="726" y="2157"/>
                        <a:pt x="732" y="2150"/>
                      </a:cubicBezTo>
                      <a:lnTo>
                        <a:pt x="732" y="2150"/>
                      </a:lnTo>
                      <a:cubicBezTo>
                        <a:pt x="722" y="2161"/>
                        <a:pt x="554" y="2477"/>
                        <a:pt x="870" y="2536"/>
                      </a:cubicBezTo>
                      <a:cubicBezTo>
                        <a:pt x="888" y="2540"/>
                        <a:pt x="906" y="2542"/>
                        <a:pt x="924" y="2542"/>
                      </a:cubicBezTo>
                      <a:cubicBezTo>
                        <a:pt x="1262" y="2542"/>
                        <a:pt x="1520" y="1846"/>
                        <a:pt x="2027" y="1498"/>
                      </a:cubicBezTo>
                      <a:cubicBezTo>
                        <a:pt x="2199" y="1381"/>
                        <a:pt x="2400" y="1302"/>
                        <a:pt x="2644" y="1302"/>
                      </a:cubicBezTo>
                      <a:cubicBezTo>
                        <a:pt x="2749" y="1302"/>
                        <a:pt x="2863" y="1317"/>
                        <a:pt x="2986" y="1350"/>
                      </a:cubicBezTo>
                      <a:cubicBezTo>
                        <a:pt x="3071" y="1376"/>
                        <a:pt x="3143" y="1385"/>
                        <a:pt x="3205" y="1385"/>
                      </a:cubicBezTo>
                      <a:cubicBezTo>
                        <a:pt x="3237" y="1385"/>
                        <a:pt x="3266" y="1383"/>
                        <a:pt x="3292" y="1379"/>
                      </a:cubicBezTo>
                      <a:cubicBezTo>
                        <a:pt x="3401" y="1221"/>
                        <a:pt x="3480" y="1043"/>
                        <a:pt x="3519" y="856"/>
                      </a:cubicBezTo>
                      <a:cubicBezTo>
                        <a:pt x="3470" y="737"/>
                        <a:pt x="3391" y="579"/>
                        <a:pt x="3253" y="421"/>
                      </a:cubicBezTo>
                      <a:cubicBezTo>
                        <a:pt x="3054" y="198"/>
                        <a:pt x="2736" y="0"/>
                        <a:pt x="2235"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2"/>
                <p:cNvSpPr/>
                <p:nvPr/>
              </p:nvSpPr>
              <p:spPr>
                <a:xfrm>
                  <a:off x="9761650" y="3842554"/>
                  <a:ext cx="98866" cy="71388"/>
                </a:xfrm>
                <a:custGeom>
                  <a:rect b="b" l="l" r="r" t="t"/>
                  <a:pathLst>
                    <a:path extrusionOk="0" h="1078" w="1493">
                      <a:moveTo>
                        <a:pt x="1226" y="1"/>
                      </a:moveTo>
                      <a:cubicBezTo>
                        <a:pt x="890" y="60"/>
                        <a:pt x="277" y="278"/>
                        <a:pt x="0" y="1078"/>
                      </a:cubicBezTo>
                      <a:cubicBezTo>
                        <a:pt x="172" y="961"/>
                        <a:pt x="373" y="882"/>
                        <a:pt x="617" y="882"/>
                      </a:cubicBezTo>
                      <a:cubicBezTo>
                        <a:pt x="722" y="882"/>
                        <a:pt x="836" y="897"/>
                        <a:pt x="959" y="930"/>
                      </a:cubicBezTo>
                      <a:cubicBezTo>
                        <a:pt x="1044" y="956"/>
                        <a:pt x="1116" y="965"/>
                        <a:pt x="1178" y="965"/>
                      </a:cubicBezTo>
                      <a:cubicBezTo>
                        <a:pt x="1210" y="965"/>
                        <a:pt x="1239" y="963"/>
                        <a:pt x="1265" y="959"/>
                      </a:cubicBezTo>
                      <a:cubicBezTo>
                        <a:pt x="1374" y="801"/>
                        <a:pt x="1453" y="623"/>
                        <a:pt x="1492" y="436"/>
                      </a:cubicBezTo>
                      <a:cubicBezTo>
                        <a:pt x="1443" y="317"/>
                        <a:pt x="1364" y="159"/>
                        <a:pt x="1226"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2"/>
                <p:cNvSpPr/>
                <p:nvPr/>
              </p:nvSpPr>
              <p:spPr>
                <a:xfrm>
                  <a:off x="9759001" y="3845336"/>
                  <a:ext cx="257132" cy="235421"/>
                </a:xfrm>
                <a:custGeom>
                  <a:rect b="b" l="l" r="r" t="t"/>
                  <a:pathLst>
                    <a:path extrusionOk="0" h="3555" w="3883">
                      <a:moveTo>
                        <a:pt x="1849" y="0"/>
                      </a:moveTo>
                      <a:cubicBezTo>
                        <a:pt x="1715" y="0"/>
                        <a:pt x="1576" y="9"/>
                        <a:pt x="1434" y="28"/>
                      </a:cubicBezTo>
                      <a:cubicBezTo>
                        <a:pt x="594" y="137"/>
                        <a:pt x="179" y="779"/>
                        <a:pt x="119" y="1165"/>
                      </a:cubicBezTo>
                      <a:cubicBezTo>
                        <a:pt x="30" y="1688"/>
                        <a:pt x="1" y="2163"/>
                        <a:pt x="504" y="2894"/>
                      </a:cubicBezTo>
                      <a:cubicBezTo>
                        <a:pt x="905" y="3473"/>
                        <a:pt x="1506" y="3545"/>
                        <a:pt x="1781" y="3545"/>
                      </a:cubicBezTo>
                      <a:cubicBezTo>
                        <a:pt x="1872" y="3545"/>
                        <a:pt x="1928" y="3537"/>
                        <a:pt x="1928" y="3537"/>
                      </a:cubicBezTo>
                      <a:cubicBezTo>
                        <a:pt x="2011" y="3549"/>
                        <a:pt x="2091" y="3555"/>
                        <a:pt x="2167" y="3555"/>
                      </a:cubicBezTo>
                      <a:cubicBezTo>
                        <a:pt x="3489" y="3555"/>
                        <a:pt x="3883" y="1852"/>
                        <a:pt x="3331" y="750"/>
                      </a:cubicBezTo>
                      <a:cubicBezTo>
                        <a:pt x="3077" y="231"/>
                        <a:pt x="2520" y="0"/>
                        <a:pt x="1849"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2"/>
                <p:cNvSpPr/>
                <p:nvPr/>
              </p:nvSpPr>
              <p:spPr>
                <a:xfrm>
                  <a:off x="9975672" y="3975197"/>
                  <a:ext cx="35693" cy="59998"/>
                </a:xfrm>
                <a:custGeom>
                  <a:rect b="b" l="l" r="r" t="t"/>
                  <a:pathLst>
                    <a:path extrusionOk="0" h="906" w="539">
                      <a:moveTo>
                        <a:pt x="215" y="0"/>
                      </a:moveTo>
                      <a:cubicBezTo>
                        <a:pt x="98" y="0"/>
                        <a:pt x="0" y="153"/>
                        <a:pt x="0" y="153"/>
                      </a:cubicBezTo>
                      <a:lnTo>
                        <a:pt x="138" y="904"/>
                      </a:lnTo>
                      <a:cubicBezTo>
                        <a:pt x="151" y="905"/>
                        <a:pt x="163" y="906"/>
                        <a:pt x="175" y="906"/>
                      </a:cubicBezTo>
                      <a:cubicBezTo>
                        <a:pt x="516" y="906"/>
                        <a:pt x="538" y="361"/>
                        <a:pt x="366" y="103"/>
                      </a:cubicBezTo>
                      <a:cubicBezTo>
                        <a:pt x="317" y="27"/>
                        <a:pt x="264" y="0"/>
                        <a:pt x="215"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2"/>
                <p:cNvSpPr/>
                <p:nvPr/>
              </p:nvSpPr>
              <p:spPr>
                <a:xfrm>
                  <a:off x="9847338" y="4071020"/>
                  <a:ext cx="110058" cy="84367"/>
                </a:xfrm>
                <a:custGeom>
                  <a:rect b="b" l="l" r="r" t="t"/>
                  <a:pathLst>
                    <a:path extrusionOk="0" h="1274" w="1662">
                      <a:moveTo>
                        <a:pt x="1" y="0"/>
                      </a:moveTo>
                      <a:cubicBezTo>
                        <a:pt x="130" y="287"/>
                        <a:pt x="149" y="702"/>
                        <a:pt x="90" y="979"/>
                      </a:cubicBezTo>
                      <a:cubicBezTo>
                        <a:pt x="439" y="1200"/>
                        <a:pt x="730" y="1273"/>
                        <a:pt x="963" y="1273"/>
                      </a:cubicBezTo>
                      <a:cubicBezTo>
                        <a:pt x="1429" y="1273"/>
                        <a:pt x="1661" y="979"/>
                        <a:pt x="1661" y="979"/>
                      </a:cubicBezTo>
                      <a:lnTo>
                        <a:pt x="1523" y="218"/>
                      </a:lnTo>
                      <a:cubicBezTo>
                        <a:pt x="1420" y="239"/>
                        <a:pt x="1311" y="248"/>
                        <a:pt x="1198" y="248"/>
                      </a:cubicBezTo>
                      <a:cubicBezTo>
                        <a:pt x="899" y="248"/>
                        <a:pt x="584" y="184"/>
                        <a:pt x="347" y="119"/>
                      </a:cubicBezTo>
                      <a:cubicBezTo>
                        <a:pt x="317" y="109"/>
                        <a:pt x="277" y="99"/>
                        <a:pt x="248" y="90"/>
                      </a:cubicBezTo>
                      <a:cubicBezTo>
                        <a:pt x="90" y="20"/>
                        <a:pt x="1" y="0"/>
                        <a:pt x="1"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2"/>
                <p:cNvSpPr/>
                <p:nvPr/>
              </p:nvSpPr>
              <p:spPr>
                <a:xfrm>
                  <a:off x="9863761" y="4076913"/>
                  <a:ext cx="89066" cy="32780"/>
                </a:xfrm>
                <a:custGeom>
                  <a:rect b="b" l="l" r="r" t="t"/>
                  <a:pathLst>
                    <a:path extrusionOk="0" h="495" w="1345">
                      <a:moveTo>
                        <a:pt x="0" y="1"/>
                      </a:moveTo>
                      <a:lnTo>
                        <a:pt x="0" y="1"/>
                      </a:lnTo>
                      <a:cubicBezTo>
                        <a:pt x="385" y="356"/>
                        <a:pt x="998" y="465"/>
                        <a:pt x="1345" y="495"/>
                      </a:cubicBezTo>
                      <a:lnTo>
                        <a:pt x="1275" y="129"/>
                      </a:lnTo>
                      <a:cubicBezTo>
                        <a:pt x="1172" y="150"/>
                        <a:pt x="1063" y="159"/>
                        <a:pt x="950" y="159"/>
                      </a:cubicBezTo>
                      <a:cubicBezTo>
                        <a:pt x="651" y="159"/>
                        <a:pt x="336" y="95"/>
                        <a:pt x="99" y="30"/>
                      </a:cubicBezTo>
                      <a:cubicBezTo>
                        <a:pt x="69" y="20"/>
                        <a:pt x="29" y="10"/>
                        <a:pt x="0" y="1"/>
                      </a:cubicBezTo>
                      <a:close/>
                    </a:path>
                  </a:pathLst>
                </a:custGeom>
                <a:solidFill>
                  <a:srgbClr val="9B3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2"/>
                <p:cNvSpPr/>
                <p:nvPr/>
              </p:nvSpPr>
              <p:spPr>
                <a:xfrm>
                  <a:off x="9822506" y="3883479"/>
                  <a:ext cx="174821" cy="204429"/>
                </a:xfrm>
                <a:custGeom>
                  <a:rect b="b" l="l" r="r" t="t"/>
                  <a:pathLst>
                    <a:path extrusionOk="0" h="3087" w="2640">
                      <a:moveTo>
                        <a:pt x="1158" y="0"/>
                      </a:moveTo>
                      <a:cubicBezTo>
                        <a:pt x="991" y="0"/>
                        <a:pt x="812" y="30"/>
                        <a:pt x="633" y="124"/>
                      </a:cubicBezTo>
                      <a:cubicBezTo>
                        <a:pt x="218" y="341"/>
                        <a:pt x="0" y="806"/>
                        <a:pt x="89" y="1270"/>
                      </a:cubicBezTo>
                      <a:cubicBezTo>
                        <a:pt x="89" y="1716"/>
                        <a:pt x="158" y="2180"/>
                        <a:pt x="316" y="2665"/>
                      </a:cubicBezTo>
                      <a:cubicBezTo>
                        <a:pt x="336" y="2724"/>
                        <a:pt x="356" y="2773"/>
                        <a:pt x="376" y="2832"/>
                      </a:cubicBezTo>
                      <a:cubicBezTo>
                        <a:pt x="407" y="2845"/>
                        <a:pt x="1016" y="3086"/>
                        <a:pt x="1607" y="3086"/>
                      </a:cubicBezTo>
                      <a:cubicBezTo>
                        <a:pt x="1966" y="3086"/>
                        <a:pt x="2318" y="2997"/>
                        <a:pt x="2531" y="2714"/>
                      </a:cubicBezTo>
                      <a:cubicBezTo>
                        <a:pt x="2640" y="2566"/>
                        <a:pt x="2640" y="2269"/>
                        <a:pt x="2580" y="1735"/>
                      </a:cubicBezTo>
                      <a:cubicBezTo>
                        <a:pt x="2570" y="1666"/>
                        <a:pt x="2561" y="1587"/>
                        <a:pt x="2550" y="1508"/>
                      </a:cubicBezTo>
                      <a:cubicBezTo>
                        <a:pt x="2541" y="1439"/>
                        <a:pt x="2531" y="1360"/>
                        <a:pt x="2521" y="1270"/>
                      </a:cubicBezTo>
                      <a:cubicBezTo>
                        <a:pt x="2432" y="598"/>
                        <a:pt x="2135" y="154"/>
                        <a:pt x="1750" y="84"/>
                      </a:cubicBezTo>
                      <a:cubicBezTo>
                        <a:pt x="1605" y="61"/>
                        <a:pt x="1394" y="0"/>
                        <a:pt x="1158"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2"/>
                <p:cNvSpPr/>
                <p:nvPr/>
              </p:nvSpPr>
              <p:spPr>
                <a:xfrm>
                  <a:off x="9957329" y="3961158"/>
                  <a:ext cx="23641" cy="15033"/>
                </a:xfrm>
                <a:custGeom>
                  <a:rect b="b" l="l" r="r" t="t"/>
                  <a:pathLst>
                    <a:path extrusionOk="0" h="227" w="357">
                      <a:moveTo>
                        <a:pt x="182" y="0"/>
                      </a:moveTo>
                      <a:cubicBezTo>
                        <a:pt x="165" y="0"/>
                        <a:pt x="147" y="3"/>
                        <a:pt x="129" y="9"/>
                      </a:cubicBezTo>
                      <a:cubicBezTo>
                        <a:pt x="20" y="29"/>
                        <a:pt x="0" y="137"/>
                        <a:pt x="0" y="196"/>
                      </a:cubicBezTo>
                      <a:cubicBezTo>
                        <a:pt x="0" y="216"/>
                        <a:pt x="20" y="226"/>
                        <a:pt x="40" y="226"/>
                      </a:cubicBezTo>
                      <a:cubicBezTo>
                        <a:pt x="60" y="226"/>
                        <a:pt x="79" y="207"/>
                        <a:pt x="70" y="187"/>
                      </a:cubicBezTo>
                      <a:cubicBezTo>
                        <a:pt x="70" y="187"/>
                        <a:pt x="70" y="97"/>
                        <a:pt x="139" y="78"/>
                      </a:cubicBezTo>
                      <a:cubicBezTo>
                        <a:pt x="151" y="73"/>
                        <a:pt x="163" y="71"/>
                        <a:pt x="175" y="71"/>
                      </a:cubicBezTo>
                      <a:cubicBezTo>
                        <a:pt x="238" y="71"/>
                        <a:pt x="289" y="127"/>
                        <a:pt x="297" y="127"/>
                      </a:cubicBezTo>
                      <a:cubicBezTo>
                        <a:pt x="303" y="139"/>
                        <a:pt x="312" y="144"/>
                        <a:pt x="323" y="144"/>
                      </a:cubicBezTo>
                      <a:cubicBezTo>
                        <a:pt x="330" y="144"/>
                        <a:pt x="338" y="141"/>
                        <a:pt x="347" y="137"/>
                      </a:cubicBezTo>
                      <a:cubicBezTo>
                        <a:pt x="356" y="117"/>
                        <a:pt x="356" y="97"/>
                        <a:pt x="347" y="88"/>
                      </a:cubicBezTo>
                      <a:cubicBezTo>
                        <a:pt x="347" y="79"/>
                        <a:pt x="276" y="0"/>
                        <a:pt x="18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2"/>
                <p:cNvSpPr/>
                <p:nvPr/>
              </p:nvSpPr>
              <p:spPr>
                <a:xfrm>
                  <a:off x="9898394" y="3967846"/>
                  <a:ext cx="26952" cy="16357"/>
                </a:xfrm>
                <a:custGeom>
                  <a:rect b="b" l="l" r="r" t="t"/>
                  <a:pathLst>
                    <a:path extrusionOk="0" h="247" w="407">
                      <a:moveTo>
                        <a:pt x="225" y="1"/>
                      </a:moveTo>
                      <a:cubicBezTo>
                        <a:pt x="211" y="1"/>
                        <a:pt x="195" y="3"/>
                        <a:pt x="179" y="7"/>
                      </a:cubicBezTo>
                      <a:cubicBezTo>
                        <a:pt x="40" y="36"/>
                        <a:pt x="1" y="194"/>
                        <a:pt x="1" y="204"/>
                      </a:cubicBezTo>
                      <a:cubicBezTo>
                        <a:pt x="1" y="224"/>
                        <a:pt x="11" y="244"/>
                        <a:pt x="31" y="244"/>
                      </a:cubicBezTo>
                      <a:cubicBezTo>
                        <a:pt x="34" y="246"/>
                        <a:pt x="38" y="246"/>
                        <a:pt x="42" y="246"/>
                      </a:cubicBezTo>
                      <a:cubicBezTo>
                        <a:pt x="60" y="246"/>
                        <a:pt x="80" y="230"/>
                        <a:pt x="80" y="214"/>
                      </a:cubicBezTo>
                      <a:cubicBezTo>
                        <a:pt x="80" y="214"/>
                        <a:pt x="110" y="106"/>
                        <a:pt x="198" y="75"/>
                      </a:cubicBezTo>
                      <a:cubicBezTo>
                        <a:pt x="206" y="74"/>
                        <a:pt x="213" y="73"/>
                        <a:pt x="219" y="73"/>
                      </a:cubicBezTo>
                      <a:cubicBezTo>
                        <a:pt x="286" y="73"/>
                        <a:pt x="327" y="155"/>
                        <a:pt x="327" y="155"/>
                      </a:cubicBezTo>
                      <a:cubicBezTo>
                        <a:pt x="334" y="169"/>
                        <a:pt x="347" y="178"/>
                        <a:pt x="361" y="178"/>
                      </a:cubicBezTo>
                      <a:cubicBezTo>
                        <a:pt x="366" y="178"/>
                        <a:pt x="371" y="177"/>
                        <a:pt x="376" y="174"/>
                      </a:cubicBezTo>
                      <a:cubicBezTo>
                        <a:pt x="396" y="165"/>
                        <a:pt x="406" y="145"/>
                        <a:pt x="396" y="125"/>
                      </a:cubicBezTo>
                      <a:cubicBezTo>
                        <a:pt x="379" y="74"/>
                        <a:pt x="318" y="1"/>
                        <a:pt x="225"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2"/>
                <p:cNvSpPr/>
                <p:nvPr/>
              </p:nvSpPr>
              <p:spPr>
                <a:xfrm>
                  <a:off x="9930510" y="4012943"/>
                  <a:ext cx="39931" cy="9271"/>
                </a:xfrm>
                <a:custGeom>
                  <a:rect b="b" l="l" r="r" t="t"/>
                  <a:pathLst>
                    <a:path extrusionOk="0" h="140" w="603">
                      <a:moveTo>
                        <a:pt x="565" y="0"/>
                      </a:moveTo>
                      <a:cubicBezTo>
                        <a:pt x="556" y="0"/>
                        <a:pt x="549" y="3"/>
                        <a:pt x="544" y="7"/>
                      </a:cubicBezTo>
                      <a:cubicBezTo>
                        <a:pt x="537" y="7"/>
                        <a:pt x="452" y="69"/>
                        <a:pt x="310" y="69"/>
                      </a:cubicBezTo>
                      <a:cubicBezTo>
                        <a:pt x="240" y="69"/>
                        <a:pt x="155" y="53"/>
                        <a:pt x="60" y="7"/>
                      </a:cubicBezTo>
                      <a:cubicBezTo>
                        <a:pt x="54" y="5"/>
                        <a:pt x="49" y="4"/>
                        <a:pt x="44" y="4"/>
                      </a:cubicBezTo>
                      <a:cubicBezTo>
                        <a:pt x="30" y="4"/>
                        <a:pt x="17" y="13"/>
                        <a:pt x="10" y="27"/>
                      </a:cubicBezTo>
                      <a:cubicBezTo>
                        <a:pt x="0" y="47"/>
                        <a:pt x="10" y="67"/>
                        <a:pt x="30" y="67"/>
                      </a:cubicBezTo>
                      <a:cubicBezTo>
                        <a:pt x="140" y="122"/>
                        <a:pt x="237" y="139"/>
                        <a:pt x="318" y="139"/>
                      </a:cubicBezTo>
                      <a:cubicBezTo>
                        <a:pt x="338" y="139"/>
                        <a:pt x="358" y="138"/>
                        <a:pt x="376" y="136"/>
                      </a:cubicBezTo>
                      <a:cubicBezTo>
                        <a:pt x="504" y="116"/>
                        <a:pt x="574" y="67"/>
                        <a:pt x="583" y="57"/>
                      </a:cubicBezTo>
                      <a:cubicBezTo>
                        <a:pt x="594" y="47"/>
                        <a:pt x="603" y="27"/>
                        <a:pt x="594" y="7"/>
                      </a:cubicBezTo>
                      <a:cubicBezTo>
                        <a:pt x="584" y="3"/>
                        <a:pt x="574" y="0"/>
                        <a:pt x="565"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2"/>
                <p:cNvSpPr/>
                <p:nvPr/>
              </p:nvSpPr>
              <p:spPr>
                <a:xfrm>
                  <a:off x="9944218" y="4030823"/>
                  <a:ext cx="21720" cy="6821"/>
                </a:xfrm>
                <a:custGeom>
                  <a:rect b="b" l="l" r="r" t="t"/>
                  <a:pathLst>
                    <a:path extrusionOk="0" h="103" w="328">
                      <a:moveTo>
                        <a:pt x="285" y="0"/>
                      </a:moveTo>
                      <a:cubicBezTo>
                        <a:pt x="280" y="0"/>
                        <a:pt x="274" y="2"/>
                        <a:pt x="268" y="5"/>
                      </a:cubicBezTo>
                      <a:cubicBezTo>
                        <a:pt x="268" y="5"/>
                        <a:pt x="219" y="35"/>
                        <a:pt x="155" y="35"/>
                      </a:cubicBezTo>
                      <a:cubicBezTo>
                        <a:pt x="123" y="35"/>
                        <a:pt x="87" y="28"/>
                        <a:pt x="50" y="5"/>
                      </a:cubicBezTo>
                      <a:cubicBezTo>
                        <a:pt x="48" y="2"/>
                        <a:pt x="44" y="1"/>
                        <a:pt x="39" y="1"/>
                      </a:cubicBezTo>
                      <a:cubicBezTo>
                        <a:pt x="26" y="1"/>
                        <a:pt x="8" y="10"/>
                        <a:pt x="1" y="24"/>
                      </a:cubicBezTo>
                      <a:cubicBezTo>
                        <a:pt x="1" y="44"/>
                        <a:pt x="11" y="64"/>
                        <a:pt x="20" y="64"/>
                      </a:cubicBezTo>
                      <a:cubicBezTo>
                        <a:pt x="67" y="93"/>
                        <a:pt x="113" y="103"/>
                        <a:pt x="153" y="103"/>
                      </a:cubicBezTo>
                      <a:cubicBezTo>
                        <a:pt x="209" y="103"/>
                        <a:pt x="255" y="85"/>
                        <a:pt x="277" y="73"/>
                      </a:cubicBezTo>
                      <a:cubicBezTo>
                        <a:pt x="297" y="64"/>
                        <a:pt x="297" y="64"/>
                        <a:pt x="307" y="64"/>
                      </a:cubicBezTo>
                      <a:cubicBezTo>
                        <a:pt x="317" y="54"/>
                        <a:pt x="327" y="34"/>
                        <a:pt x="317" y="14"/>
                      </a:cubicBezTo>
                      <a:cubicBezTo>
                        <a:pt x="310" y="7"/>
                        <a:pt x="298" y="0"/>
                        <a:pt x="285"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2"/>
                <p:cNvSpPr/>
                <p:nvPr/>
              </p:nvSpPr>
              <p:spPr>
                <a:xfrm>
                  <a:off x="9882037" y="3936126"/>
                  <a:ext cx="41719" cy="26953"/>
                </a:xfrm>
                <a:custGeom>
                  <a:rect b="b" l="l" r="r" t="t"/>
                  <a:pathLst>
                    <a:path extrusionOk="0" h="407" w="630">
                      <a:moveTo>
                        <a:pt x="511" y="1"/>
                      </a:moveTo>
                      <a:cubicBezTo>
                        <a:pt x="507" y="1"/>
                        <a:pt x="505" y="1"/>
                        <a:pt x="505" y="1"/>
                      </a:cubicBezTo>
                      <a:cubicBezTo>
                        <a:pt x="1" y="120"/>
                        <a:pt x="129" y="407"/>
                        <a:pt x="129" y="407"/>
                      </a:cubicBezTo>
                      <a:cubicBezTo>
                        <a:pt x="287" y="150"/>
                        <a:pt x="574" y="258"/>
                        <a:pt x="604" y="120"/>
                      </a:cubicBezTo>
                      <a:cubicBezTo>
                        <a:pt x="630" y="8"/>
                        <a:pt x="535" y="1"/>
                        <a:pt x="511"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2"/>
                <p:cNvSpPr/>
                <p:nvPr/>
              </p:nvSpPr>
              <p:spPr>
                <a:xfrm>
                  <a:off x="9882037" y="3994666"/>
                  <a:ext cx="39401" cy="15960"/>
                </a:xfrm>
                <a:custGeom>
                  <a:rect b="b" l="l" r="r" t="t"/>
                  <a:pathLst>
                    <a:path extrusionOk="0" h="241" w="595">
                      <a:moveTo>
                        <a:pt x="371" y="1"/>
                      </a:moveTo>
                      <a:cubicBezTo>
                        <a:pt x="341" y="1"/>
                        <a:pt x="310" y="3"/>
                        <a:pt x="278" y="7"/>
                      </a:cubicBezTo>
                      <a:cubicBezTo>
                        <a:pt x="120" y="26"/>
                        <a:pt x="1" y="96"/>
                        <a:pt x="10" y="155"/>
                      </a:cubicBezTo>
                      <a:cubicBezTo>
                        <a:pt x="10" y="210"/>
                        <a:pt x="98" y="240"/>
                        <a:pt x="214" y="240"/>
                      </a:cubicBezTo>
                      <a:cubicBezTo>
                        <a:pt x="244" y="240"/>
                        <a:pt x="275" y="238"/>
                        <a:pt x="307" y="234"/>
                      </a:cubicBezTo>
                      <a:cubicBezTo>
                        <a:pt x="465" y="215"/>
                        <a:pt x="594" y="145"/>
                        <a:pt x="584" y="86"/>
                      </a:cubicBezTo>
                      <a:cubicBezTo>
                        <a:pt x="576" y="31"/>
                        <a:pt x="487" y="1"/>
                        <a:pt x="371"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2"/>
                <p:cNvSpPr/>
                <p:nvPr/>
              </p:nvSpPr>
              <p:spPr>
                <a:xfrm>
                  <a:off x="9974348" y="3983276"/>
                  <a:ext cx="19071" cy="15165"/>
                </a:xfrm>
                <a:custGeom>
                  <a:rect b="b" l="l" r="r" t="t"/>
                  <a:pathLst>
                    <a:path extrusionOk="0" h="229" w="288">
                      <a:moveTo>
                        <a:pt x="257" y="1"/>
                      </a:moveTo>
                      <a:cubicBezTo>
                        <a:pt x="109" y="20"/>
                        <a:pt x="0" y="90"/>
                        <a:pt x="11" y="149"/>
                      </a:cubicBezTo>
                      <a:cubicBezTo>
                        <a:pt x="11" y="198"/>
                        <a:pt x="99" y="228"/>
                        <a:pt x="218" y="228"/>
                      </a:cubicBezTo>
                      <a:lnTo>
                        <a:pt x="287" y="228"/>
                      </a:lnTo>
                      <a:cubicBezTo>
                        <a:pt x="277" y="159"/>
                        <a:pt x="268" y="80"/>
                        <a:pt x="257" y="1"/>
                      </a:cubicBezTo>
                      <a:close/>
                    </a:path>
                  </a:pathLst>
                </a:custGeom>
                <a:solidFill>
                  <a:srgbClr val="9536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2"/>
                <p:cNvSpPr/>
                <p:nvPr/>
              </p:nvSpPr>
              <p:spPr>
                <a:xfrm>
                  <a:off x="9940973" y="3965661"/>
                  <a:ext cx="19005" cy="29866"/>
                </a:xfrm>
                <a:custGeom>
                  <a:rect b="b" l="l" r="r" t="t"/>
                  <a:pathLst>
                    <a:path extrusionOk="0" h="451" w="287">
                      <a:moveTo>
                        <a:pt x="50" y="0"/>
                      </a:moveTo>
                      <a:cubicBezTo>
                        <a:pt x="40" y="10"/>
                        <a:pt x="30" y="40"/>
                        <a:pt x="40" y="49"/>
                      </a:cubicBezTo>
                      <a:lnTo>
                        <a:pt x="198" y="376"/>
                      </a:lnTo>
                      <a:cubicBezTo>
                        <a:pt x="186" y="376"/>
                        <a:pt x="170" y="377"/>
                        <a:pt x="151" y="377"/>
                      </a:cubicBezTo>
                      <a:cubicBezTo>
                        <a:pt x="122" y="377"/>
                        <a:pt x="86" y="374"/>
                        <a:pt x="50" y="356"/>
                      </a:cubicBezTo>
                      <a:cubicBezTo>
                        <a:pt x="30" y="356"/>
                        <a:pt x="10" y="365"/>
                        <a:pt x="1" y="376"/>
                      </a:cubicBezTo>
                      <a:cubicBezTo>
                        <a:pt x="1" y="396"/>
                        <a:pt x="10" y="415"/>
                        <a:pt x="20" y="425"/>
                      </a:cubicBezTo>
                      <a:cubicBezTo>
                        <a:pt x="64" y="444"/>
                        <a:pt x="103" y="451"/>
                        <a:pt x="139" y="451"/>
                      </a:cubicBezTo>
                      <a:cubicBezTo>
                        <a:pt x="160" y="451"/>
                        <a:pt x="180" y="448"/>
                        <a:pt x="198" y="445"/>
                      </a:cubicBezTo>
                      <a:cubicBezTo>
                        <a:pt x="238" y="435"/>
                        <a:pt x="258" y="425"/>
                        <a:pt x="267" y="425"/>
                      </a:cubicBezTo>
                      <a:cubicBezTo>
                        <a:pt x="277" y="425"/>
                        <a:pt x="277" y="415"/>
                        <a:pt x="287" y="405"/>
                      </a:cubicBezTo>
                      <a:lnTo>
                        <a:pt x="287" y="376"/>
                      </a:lnTo>
                      <a:lnTo>
                        <a:pt x="99" y="20"/>
                      </a:lnTo>
                      <a:cubicBezTo>
                        <a:pt x="89" y="0"/>
                        <a:pt x="69" y="0"/>
                        <a:pt x="50"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2"/>
                <p:cNvSpPr/>
                <p:nvPr/>
              </p:nvSpPr>
              <p:spPr>
                <a:xfrm>
                  <a:off x="9843431" y="4045524"/>
                  <a:ext cx="19667" cy="25562"/>
                </a:xfrm>
                <a:custGeom>
                  <a:rect b="b" l="l" r="r" t="t"/>
                  <a:pathLst>
                    <a:path extrusionOk="0" h="386" w="297">
                      <a:moveTo>
                        <a:pt x="297" y="0"/>
                      </a:moveTo>
                      <a:cubicBezTo>
                        <a:pt x="297" y="0"/>
                        <a:pt x="297" y="0"/>
                        <a:pt x="296" y="1"/>
                      </a:cubicBezTo>
                      <a:lnTo>
                        <a:pt x="296" y="1"/>
                      </a:lnTo>
                      <a:cubicBezTo>
                        <a:pt x="297" y="1"/>
                        <a:pt x="297" y="0"/>
                        <a:pt x="297" y="0"/>
                      </a:cubicBezTo>
                      <a:close/>
                      <a:moveTo>
                        <a:pt x="296" y="1"/>
                      </a:moveTo>
                      <a:cubicBezTo>
                        <a:pt x="168" y="168"/>
                        <a:pt x="0" y="218"/>
                        <a:pt x="0" y="218"/>
                      </a:cubicBezTo>
                      <a:cubicBezTo>
                        <a:pt x="20" y="277"/>
                        <a:pt x="40" y="326"/>
                        <a:pt x="60" y="385"/>
                      </a:cubicBezTo>
                      <a:cubicBezTo>
                        <a:pt x="206" y="288"/>
                        <a:pt x="285" y="19"/>
                        <a:pt x="296" y="1"/>
                      </a:cubicBezTo>
                      <a:close/>
                    </a:path>
                  </a:pathLst>
                </a:custGeom>
                <a:solidFill>
                  <a:srgbClr val="9B3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2"/>
                <p:cNvSpPr/>
                <p:nvPr/>
              </p:nvSpPr>
              <p:spPr>
                <a:xfrm>
                  <a:off x="9797607" y="3994931"/>
                  <a:ext cx="55757" cy="65229"/>
                </a:xfrm>
                <a:custGeom>
                  <a:rect b="b" l="l" r="r" t="t"/>
                  <a:pathLst>
                    <a:path extrusionOk="0" h="985" w="842">
                      <a:moveTo>
                        <a:pt x="381" y="0"/>
                      </a:moveTo>
                      <a:cubicBezTo>
                        <a:pt x="293" y="0"/>
                        <a:pt x="206" y="43"/>
                        <a:pt x="139" y="171"/>
                      </a:cubicBezTo>
                      <a:cubicBezTo>
                        <a:pt x="1" y="440"/>
                        <a:pt x="312" y="984"/>
                        <a:pt x="637" y="984"/>
                      </a:cubicBezTo>
                      <a:cubicBezTo>
                        <a:pt x="706" y="984"/>
                        <a:pt x="775" y="960"/>
                        <a:pt x="841" y="902"/>
                      </a:cubicBezTo>
                      <a:lnTo>
                        <a:pt x="752" y="191"/>
                      </a:lnTo>
                      <a:cubicBezTo>
                        <a:pt x="752" y="191"/>
                        <a:pt x="566" y="0"/>
                        <a:pt x="381"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2"/>
                <p:cNvSpPr/>
                <p:nvPr/>
              </p:nvSpPr>
              <p:spPr>
                <a:xfrm>
                  <a:off x="9817208" y="4010758"/>
                  <a:ext cx="34103" cy="35429"/>
                </a:xfrm>
                <a:custGeom>
                  <a:rect b="b" l="l" r="r" t="t"/>
                  <a:pathLst>
                    <a:path extrusionOk="0" h="535" w="515">
                      <a:moveTo>
                        <a:pt x="51" y="1"/>
                      </a:moveTo>
                      <a:cubicBezTo>
                        <a:pt x="31" y="1"/>
                        <a:pt x="11" y="11"/>
                        <a:pt x="11" y="31"/>
                      </a:cubicBezTo>
                      <a:cubicBezTo>
                        <a:pt x="1" y="51"/>
                        <a:pt x="21" y="70"/>
                        <a:pt x="40" y="70"/>
                      </a:cubicBezTo>
                      <a:cubicBezTo>
                        <a:pt x="51" y="80"/>
                        <a:pt x="357" y="159"/>
                        <a:pt x="446" y="505"/>
                      </a:cubicBezTo>
                      <a:cubicBezTo>
                        <a:pt x="446" y="525"/>
                        <a:pt x="466" y="535"/>
                        <a:pt x="486" y="535"/>
                      </a:cubicBezTo>
                      <a:cubicBezTo>
                        <a:pt x="505" y="525"/>
                        <a:pt x="515" y="505"/>
                        <a:pt x="515" y="486"/>
                      </a:cubicBezTo>
                      <a:cubicBezTo>
                        <a:pt x="416" y="100"/>
                        <a:pt x="71" y="11"/>
                        <a:pt x="51"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2"/>
                <p:cNvSpPr/>
                <p:nvPr/>
              </p:nvSpPr>
              <p:spPr>
                <a:xfrm>
                  <a:off x="9822506" y="4022545"/>
                  <a:ext cx="19071" cy="11854"/>
                </a:xfrm>
                <a:custGeom>
                  <a:rect b="b" l="l" r="r" t="t"/>
                  <a:pathLst>
                    <a:path extrusionOk="0" h="179" w="288">
                      <a:moveTo>
                        <a:pt x="235" y="0"/>
                      </a:moveTo>
                      <a:cubicBezTo>
                        <a:pt x="129" y="0"/>
                        <a:pt x="19" y="110"/>
                        <a:pt x="10" y="119"/>
                      </a:cubicBezTo>
                      <a:cubicBezTo>
                        <a:pt x="0" y="139"/>
                        <a:pt x="0" y="159"/>
                        <a:pt x="10" y="169"/>
                      </a:cubicBezTo>
                      <a:cubicBezTo>
                        <a:pt x="20" y="179"/>
                        <a:pt x="30" y="179"/>
                        <a:pt x="40" y="179"/>
                      </a:cubicBezTo>
                      <a:cubicBezTo>
                        <a:pt x="50" y="179"/>
                        <a:pt x="59" y="179"/>
                        <a:pt x="59" y="169"/>
                      </a:cubicBezTo>
                      <a:cubicBezTo>
                        <a:pt x="87" y="141"/>
                        <a:pt x="167" y="79"/>
                        <a:pt x="226" y="79"/>
                      </a:cubicBezTo>
                      <a:cubicBezTo>
                        <a:pt x="230" y="79"/>
                        <a:pt x="234" y="79"/>
                        <a:pt x="237" y="80"/>
                      </a:cubicBezTo>
                      <a:cubicBezTo>
                        <a:pt x="257" y="80"/>
                        <a:pt x="277" y="60"/>
                        <a:pt x="277" y="40"/>
                      </a:cubicBezTo>
                      <a:cubicBezTo>
                        <a:pt x="287" y="20"/>
                        <a:pt x="267" y="11"/>
                        <a:pt x="248" y="1"/>
                      </a:cubicBezTo>
                      <a:cubicBezTo>
                        <a:pt x="243" y="0"/>
                        <a:pt x="239" y="0"/>
                        <a:pt x="235"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2"/>
                <p:cNvSpPr/>
                <p:nvPr/>
              </p:nvSpPr>
              <p:spPr>
                <a:xfrm>
                  <a:off x="9799726" y="3856461"/>
                  <a:ext cx="204818" cy="98605"/>
                </a:xfrm>
                <a:custGeom>
                  <a:rect b="b" l="l" r="r" t="t"/>
                  <a:pathLst>
                    <a:path extrusionOk="0" h="1489" w="3093">
                      <a:moveTo>
                        <a:pt x="1646" y="0"/>
                      </a:moveTo>
                      <a:cubicBezTo>
                        <a:pt x="938" y="0"/>
                        <a:pt x="1" y="334"/>
                        <a:pt x="295" y="1224"/>
                      </a:cubicBezTo>
                      <a:cubicBezTo>
                        <a:pt x="295" y="1224"/>
                        <a:pt x="681" y="1488"/>
                        <a:pt x="906" y="1488"/>
                      </a:cubicBezTo>
                      <a:cubicBezTo>
                        <a:pt x="945" y="1488"/>
                        <a:pt x="980" y="1480"/>
                        <a:pt x="1007" y="1461"/>
                      </a:cubicBezTo>
                      <a:cubicBezTo>
                        <a:pt x="1194" y="1323"/>
                        <a:pt x="819" y="977"/>
                        <a:pt x="819" y="977"/>
                      </a:cubicBezTo>
                      <a:lnTo>
                        <a:pt x="819" y="977"/>
                      </a:lnTo>
                      <a:cubicBezTo>
                        <a:pt x="819" y="977"/>
                        <a:pt x="1280" y="1153"/>
                        <a:pt x="1603" y="1153"/>
                      </a:cubicBezTo>
                      <a:cubicBezTo>
                        <a:pt x="1692" y="1153"/>
                        <a:pt x="1771" y="1139"/>
                        <a:pt x="1827" y="1105"/>
                      </a:cubicBezTo>
                      <a:cubicBezTo>
                        <a:pt x="1972" y="1018"/>
                        <a:pt x="1851" y="890"/>
                        <a:pt x="1726" y="799"/>
                      </a:cubicBezTo>
                      <a:lnTo>
                        <a:pt x="1726" y="799"/>
                      </a:lnTo>
                      <a:cubicBezTo>
                        <a:pt x="1902" y="900"/>
                        <a:pt x="2173" y="1034"/>
                        <a:pt x="2372" y="1034"/>
                      </a:cubicBezTo>
                      <a:cubicBezTo>
                        <a:pt x="2400" y="1034"/>
                        <a:pt x="2426" y="1031"/>
                        <a:pt x="2450" y="1026"/>
                      </a:cubicBezTo>
                      <a:cubicBezTo>
                        <a:pt x="2604" y="990"/>
                        <a:pt x="2582" y="880"/>
                        <a:pt x="2525" y="782"/>
                      </a:cubicBezTo>
                      <a:lnTo>
                        <a:pt x="2525" y="782"/>
                      </a:lnTo>
                      <a:cubicBezTo>
                        <a:pt x="2632" y="906"/>
                        <a:pt x="2781" y="1052"/>
                        <a:pt x="2888" y="1052"/>
                      </a:cubicBezTo>
                      <a:cubicBezTo>
                        <a:pt x="2901" y="1052"/>
                        <a:pt x="2913" y="1050"/>
                        <a:pt x="2924" y="1046"/>
                      </a:cubicBezTo>
                      <a:cubicBezTo>
                        <a:pt x="3092" y="977"/>
                        <a:pt x="2746" y="235"/>
                        <a:pt x="2104" y="57"/>
                      </a:cubicBezTo>
                      <a:cubicBezTo>
                        <a:pt x="1979" y="20"/>
                        <a:pt x="1819" y="0"/>
                        <a:pt x="1646"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2"/>
                <p:cNvSpPr/>
                <p:nvPr/>
              </p:nvSpPr>
              <p:spPr>
                <a:xfrm>
                  <a:off x="9814824" y="3937450"/>
                  <a:ext cx="52248" cy="73573"/>
                </a:xfrm>
                <a:custGeom>
                  <a:rect b="b" l="l" r="r" t="t"/>
                  <a:pathLst>
                    <a:path extrusionOk="0" h="1111" w="789">
                      <a:moveTo>
                        <a:pt x="67" y="1"/>
                      </a:moveTo>
                      <a:cubicBezTo>
                        <a:pt x="1" y="752"/>
                        <a:pt x="265" y="1111"/>
                        <a:pt x="504" y="1111"/>
                      </a:cubicBezTo>
                      <a:cubicBezTo>
                        <a:pt x="517" y="1111"/>
                        <a:pt x="529" y="1110"/>
                        <a:pt x="541" y="1108"/>
                      </a:cubicBezTo>
                      <a:cubicBezTo>
                        <a:pt x="788" y="1068"/>
                        <a:pt x="502" y="110"/>
                        <a:pt x="502" y="110"/>
                      </a:cubicBezTo>
                      <a:lnTo>
                        <a:pt x="67"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2"/>
                <p:cNvSpPr/>
                <p:nvPr/>
              </p:nvSpPr>
              <p:spPr>
                <a:xfrm>
                  <a:off x="9946867" y="3930894"/>
                  <a:ext cx="42513" cy="19734"/>
                </a:xfrm>
                <a:custGeom>
                  <a:rect b="b" l="l" r="r" t="t"/>
                  <a:pathLst>
                    <a:path extrusionOk="0" h="298" w="642">
                      <a:moveTo>
                        <a:pt x="152" y="1"/>
                      </a:moveTo>
                      <a:cubicBezTo>
                        <a:pt x="145" y="1"/>
                        <a:pt x="137" y="1"/>
                        <a:pt x="129" y="1"/>
                      </a:cubicBezTo>
                      <a:cubicBezTo>
                        <a:pt x="129" y="1"/>
                        <a:pt x="0" y="31"/>
                        <a:pt x="59" y="150"/>
                      </a:cubicBezTo>
                      <a:cubicBezTo>
                        <a:pt x="81" y="186"/>
                        <a:pt x="120" y="195"/>
                        <a:pt x="170" y="195"/>
                      </a:cubicBezTo>
                      <a:cubicBezTo>
                        <a:pt x="210" y="195"/>
                        <a:pt x="257" y="190"/>
                        <a:pt x="308" y="190"/>
                      </a:cubicBezTo>
                      <a:cubicBezTo>
                        <a:pt x="399" y="190"/>
                        <a:pt x="503" y="206"/>
                        <a:pt x="604" y="297"/>
                      </a:cubicBezTo>
                      <a:cubicBezTo>
                        <a:pt x="604" y="297"/>
                        <a:pt x="642" y="1"/>
                        <a:pt x="152"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2"/>
                <p:cNvSpPr/>
                <p:nvPr/>
              </p:nvSpPr>
              <p:spPr>
                <a:xfrm>
                  <a:off x="9883362" y="3947913"/>
                  <a:ext cx="63571" cy="61653"/>
                </a:xfrm>
                <a:custGeom>
                  <a:rect b="b" l="l" r="r" t="t"/>
                  <a:pathLst>
                    <a:path extrusionOk="0" h="931" w="960">
                      <a:moveTo>
                        <a:pt x="504" y="80"/>
                      </a:moveTo>
                      <a:cubicBezTo>
                        <a:pt x="712" y="90"/>
                        <a:pt x="880" y="278"/>
                        <a:pt x="871" y="495"/>
                      </a:cubicBezTo>
                      <a:cubicBezTo>
                        <a:pt x="851" y="706"/>
                        <a:pt x="683" y="862"/>
                        <a:pt x="474" y="862"/>
                      </a:cubicBezTo>
                      <a:cubicBezTo>
                        <a:pt x="468" y="862"/>
                        <a:pt x="462" y="861"/>
                        <a:pt x="455" y="861"/>
                      </a:cubicBezTo>
                      <a:cubicBezTo>
                        <a:pt x="238" y="851"/>
                        <a:pt x="70" y="664"/>
                        <a:pt x="89" y="446"/>
                      </a:cubicBezTo>
                      <a:cubicBezTo>
                        <a:pt x="100" y="238"/>
                        <a:pt x="267" y="80"/>
                        <a:pt x="475" y="80"/>
                      </a:cubicBezTo>
                      <a:close/>
                      <a:moveTo>
                        <a:pt x="504" y="1"/>
                      </a:moveTo>
                      <a:cubicBezTo>
                        <a:pt x="386" y="1"/>
                        <a:pt x="258" y="40"/>
                        <a:pt x="168" y="119"/>
                      </a:cubicBezTo>
                      <a:cubicBezTo>
                        <a:pt x="80" y="199"/>
                        <a:pt x="20" y="317"/>
                        <a:pt x="10" y="436"/>
                      </a:cubicBezTo>
                      <a:cubicBezTo>
                        <a:pt x="1" y="693"/>
                        <a:pt x="188" y="921"/>
                        <a:pt x="445" y="930"/>
                      </a:cubicBezTo>
                      <a:lnTo>
                        <a:pt x="475" y="930"/>
                      </a:lnTo>
                      <a:cubicBezTo>
                        <a:pt x="722" y="930"/>
                        <a:pt x="930" y="743"/>
                        <a:pt x="939" y="495"/>
                      </a:cubicBezTo>
                      <a:cubicBezTo>
                        <a:pt x="959" y="238"/>
                        <a:pt x="761" y="21"/>
                        <a:pt x="504"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2"/>
                <p:cNvSpPr/>
                <p:nvPr/>
              </p:nvSpPr>
              <p:spPr>
                <a:xfrm>
                  <a:off x="9952760" y="3938708"/>
                  <a:ext cx="63505" cy="61653"/>
                </a:xfrm>
                <a:custGeom>
                  <a:rect b="b" l="l" r="r" t="t"/>
                  <a:pathLst>
                    <a:path extrusionOk="0" h="931" w="959">
                      <a:moveTo>
                        <a:pt x="504" y="71"/>
                      </a:moveTo>
                      <a:cubicBezTo>
                        <a:pt x="712" y="91"/>
                        <a:pt x="880" y="278"/>
                        <a:pt x="870" y="486"/>
                      </a:cubicBezTo>
                      <a:cubicBezTo>
                        <a:pt x="851" y="698"/>
                        <a:pt x="682" y="862"/>
                        <a:pt x="473" y="862"/>
                      </a:cubicBezTo>
                      <a:cubicBezTo>
                        <a:pt x="467" y="862"/>
                        <a:pt x="461" y="862"/>
                        <a:pt x="455" y="862"/>
                      </a:cubicBezTo>
                      <a:cubicBezTo>
                        <a:pt x="346" y="852"/>
                        <a:pt x="258" y="803"/>
                        <a:pt x="188" y="723"/>
                      </a:cubicBezTo>
                      <a:cubicBezTo>
                        <a:pt x="119" y="644"/>
                        <a:pt x="80" y="546"/>
                        <a:pt x="89" y="447"/>
                      </a:cubicBezTo>
                      <a:cubicBezTo>
                        <a:pt x="99" y="239"/>
                        <a:pt x="267" y="71"/>
                        <a:pt x="475" y="71"/>
                      </a:cubicBezTo>
                      <a:close/>
                      <a:moveTo>
                        <a:pt x="469" y="0"/>
                      </a:moveTo>
                      <a:cubicBezTo>
                        <a:pt x="228" y="0"/>
                        <a:pt x="29" y="191"/>
                        <a:pt x="10" y="436"/>
                      </a:cubicBezTo>
                      <a:cubicBezTo>
                        <a:pt x="1" y="565"/>
                        <a:pt x="50" y="684"/>
                        <a:pt x="129" y="772"/>
                      </a:cubicBezTo>
                      <a:cubicBezTo>
                        <a:pt x="208" y="871"/>
                        <a:pt x="326" y="921"/>
                        <a:pt x="445" y="931"/>
                      </a:cubicBezTo>
                      <a:lnTo>
                        <a:pt x="475" y="931"/>
                      </a:lnTo>
                      <a:cubicBezTo>
                        <a:pt x="594" y="931"/>
                        <a:pt x="702" y="891"/>
                        <a:pt x="781" y="812"/>
                      </a:cubicBezTo>
                      <a:cubicBezTo>
                        <a:pt x="880" y="733"/>
                        <a:pt x="930" y="614"/>
                        <a:pt x="939" y="496"/>
                      </a:cubicBezTo>
                      <a:cubicBezTo>
                        <a:pt x="959" y="239"/>
                        <a:pt x="761" y="21"/>
                        <a:pt x="504" y="1"/>
                      </a:cubicBezTo>
                      <a:cubicBezTo>
                        <a:pt x="492" y="1"/>
                        <a:pt x="481" y="0"/>
                        <a:pt x="469"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2"/>
                <p:cNvSpPr/>
                <p:nvPr/>
              </p:nvSpPr>
              <p:spPr>
                <a:xfrm>
                  <a:off x="9939649" y="3964734"/>
                  <a:ext cx="19071" cy="10132"/>
                </a:xfrm>
                <a:custGeom>
                  <a:rect b="b" l="l" r="r" t="t"/>
                  <a:pathLst>
                    <a:path extrusionOk="0" h="153" w="288">
                      <a:moveTo>
                        <a:pt x="170" y="0"/>
                      </a:moveTo>
                      <a:cubicBezTo>
                        <a:pt x="159" y="0"/>
                        <a:pt x="149" y="2"/>
                        <a:pt x="139" y="4"/>
                      </a:cubicBezTo>
                      <a:cubicBezTo>
                        <a:pt x="60" y="24"/>
                        <a:pt x="21" y="93"/>
                        <a:pt x="10" y="103"/>
                      </a:cubicBezTo>
                      <a:cubicBezTo>
                        <a:pt x="1" y="122"/>
                        <a:pt x="10" y="142"/>
                        <a:pt x="30" y="153"/>
                      </a:cubicBezTo>
                      <a:lnTo>
                        <a:pt x="50" y="153"/>
                      </a:lnTo>
                      <a:cubicBezTo>
                        <a:pt x="60" y="153"/>
                        <a:pt x="70" y="153"/>
                        <a:pt x="80" y="142"/>
                      </a:cubicBezTo>
                      <a:cubicBezTo>
                        <a:pt x="80" y="142"/>
                        <a:pt x="109" y="93"/>
                        <a:pt x="159" y="73"/>
                      </a:cubicBezTo>
                      <a:cubicBezTo>
                        <a:pt x="179" y="73"/>
                        <a:pt x="199" y="73"/>
                        <a:pt x="228" y="93"/>
                      </a:cubicBezTo>
                      <a:cubicBezTo>
                        <a:pt x="236" y="97"/>
                        <a:pt x="244" y="99"/>
                        <a:pt x="251" y="99"/>
                      </a:cubicBezTo>
                      <a:cubicBezTo>
                        <a:pt x="262" y="99"/>
                        <a:pt x="272" y="95"/>
                        <a:pt x="278" y="83"/>
                      </a:cubicBezTo>
                      <a:cubicBezTo>
                        <a:pt x="287" y="63"/>
                        <a:pt x="287" y="43"/>
                        <a:pt x="267" y="34"/>
                      </a:cubicBezTo>
                      <a:cubicBezTo>
                        <a:pt x="238" y="11"/>
                        <a:pt x="202" y="0"/>
                        <a:pt x="170"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2"/>
                <p:cNvSpPr/>
                <p:nvPr/>
              </p:nvSpPr>
              <p:spPr>
                <a:xfrm>
                  <a:off x="9825751" y="3971753"/>
                  <a:ext cx="62247" cy="24039"/>
                </a:xfrm>
                <a:custGeom>
                  <a:rect b="b" l="l" r="r" t="t"/>
                  <a:pathLst>
                    <a:path extrusionOk="0" h="363" w="940">
                      <a:moveTo>
                        <a:pt x="762" y="0"/>
                      </a:moveTo>
                      <a:cubicBezTo>
                        <a:pt x="574" y="0"/>
                        <a:pt x="236" y="39"/>
                        <a:pt x="21" y="304"/>
                      </a:cubicBezTo>
                      <a:cubicBezTo>
                        <a:pt x="1" y="313"/>
                        <a:pt x="1" y="343"/>
                        <a:pt x="21" y="353"/>
                      </a:cubicBezTo>
                      <a:cubicBezTo>
                        <a:pt x="30" y="363"/>
                        <a:pt x="40" y="363"/>
                        <a:pt x="40" y="363"/>
                      </a:cubicBezTo>
                      <a:cubicBezTo>
                        <a:pt x="60" y="363"/>
                        <a:pt x="70" y="353"/>
                        <a:pt x="70" y="353"/>
                      </a:cubicBezTo>
                      <a:cubicBezTo>
                        <a:pt x="267" y="115"/>
                        <a:pt x="580" y="78"/>
                        <a:pt x="757" y="78"/>
                      </a:cubicBezTo>
                      <a:cubicBezTo>
                        <a:pt x="838" y="78"/>
                        <a:pt x="890" y="86"/>
                        <a:pt x="890" y="86"/>
                      </a:cubicBezTo>
                      <a:cubicBezTo>
                        <a:pt x="910" y="86"/>
                        <a:pt x="930" y="76"/>
                        <a:pt x="930" y="56"/>
                      </a:cubicBezTo>
                      <a:cubicBezTo>
                        <a:pt x="940" y="36"/>
                        <a:pt x="920" y="16"/>
                        <a:pt x="900" y="7"/>
                      </a:cubicBezTo>
                      <a:cubicBezTo>
                        <a:pt x="894" y="7"/>
                        <a:pt x="841" y="0"/>
                        <a:pt x="762"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2"/>
                <p:cNvSpPr/>
                <p:nvPr/>
              </p:nvSpPr>
              <p:spPr>
                <a:xfrm>
                  <a:off x="9650335" y="4179689"/>
                  <a:ext cx="259318" cy="348993"/>
                </a:xfrm>
                <a:custGeom>
                  <a:rect b="b" l="l" r="r" t="t"/>
                  <a:pathLst>
                    <a:path extrusionOk="0" h="5270" w="3916">
                      <a:moveTo>
                        <a:pt x="2077" y="0"/>
                      </a:moveTo>
                      <a:cubicBezTo>
                        <a:pt x="1997" y="30"/>
                        <a:pt x="1928" y="109"/>
                        <a:pt x="1888" y="169"/>
                      </a:cubicBezTo>
                      <a:cubicBezTo>
                        <a:pt x="1869" y="188"/>
                        <a:pt x="1473" y="811"/>
                        <a:pt x="1058" y="1552"/>
                      </a:cubicBezTo>
                      <a:cubicBezTo>
                        <a:pt x="801" y="1997"/>
                        <a:pt x="594" y="2402"/>
                        <a:pt x="436" y="2739"/>
                      </a:cubicBezTo>
                      <a:cubicBezTo>
                        <a:pt x="218" y="3213"/>
                        <a:pt x="80" y="3578"/>
                        <a:pt x="30" y="3865"/>
                      </a:cubicBezTo>
                      <a:cubicBezTo>
                        <a:pt x="20" y="3934"/>
                        <a:pt x="10" y="4004"/>
                        <a:pt x="10" y="4073"/>
                      </a:cubicBezTo>
                      <a:cubicBezTo>
                        <a:pt x="1" y="4231"/>
                        <a:pt x="10" y="4369"/>
                        <a:pt x="40" y="4498"/>
                      </a:cubicBezTo>
                      <a:cubicBezTo>
                        <a:pt x="109" y="4765"/>
                        <a:pt x="267" y="4973"/>
                        <a:pt x="485" y="5111"/>
                      </a:cubicBezTo>
                      <a:cubicBezTo>
                        <a:pt x="564" y="5160"/>
                        <a:pt x="653" y="5200"/>
                        <a:pt x="752" y="5230"/>
                      </a:cubicBezTo>
                      <a:cubicBezTo>
                        <a:pt x="851" y="5259"/>
                        <a:pt x="969" y="5269"/>
                        <a:pt x="1088" y="5269"/>
                      </a:cubicBezTo>
                      <a:lnTo>
                        <a:pt x="1147" y="5269"/>
                      </a:lnTo>
                      <a:cubicBezTo>
                        <a:pt x="1306" y="5269"/>
                        <a:pt x="1464" y="5230"/>
                        <a:pt x="1651" y="5180"/>
                      </a:cubicBezTo>
                      <a:cubicBezTo>
                        <a:pt x="1908" y="5101"/>
                        <a:pt x="2195" y="4962"/>
                        <a:pt x="2521" y="4784"/>
                      </a:cubicBezTo>
                      <a:cubicBezTo>
                        <a:pt x="3045" y="4488"/>
                        <a:pt x="3500" y="4162"/>
                        <a:pt x="3520" y="4152"/>
                      </a:cubicBezTo>
                      <a:cubicBezTo>
                        <a:pt x="3846" y="3914"/>
                        <a:pt x="3915" y="3450"/>
                        <a:pt x="3678" y="3124"/>
                      </a:cubicBezTo>
                      <a:cubicBezTo>
                        <a:pt x="3535" y="2928"/>
                        <a:pt x="3315" y="2825"/>
                        <a:pt x="3088" y="2825"/>
                      </a:cubicBezTo>
                      <a:cubicBezTo>
                        <a:pt x="2938" y="2825"/>
                        <a:pt x="2784" y="2871"/>
                        <a:pt x="2650" y="2966"/>
                      </a:cubicBezTo>
                      <a:cubicBezTo>
                        <a:pt x="2650" y="2966"/>
                        <a:pt x="2343" y="3193"/>
                        <a:pt x="1967" y="3411"/>
                      </a:cubicBezTo>
                      <a:cubicBezTo>
                        <a:pt x="1849" y="3480"/>
                        <a:pt x="1750" y="3539"/>
                        <a:pt x="1661" y="3578"/>
                      </a:cubicBezTo>
                      <a:cubicBezTo>
                        <a:pt x="1789" y="3292"/>
                        <a:pt x="1987" y="2877"/>
                        <a:pt x="2323" y="2284"/>
                      </a:cubicBezTo>
                      <a:cubicBezTo>
                        <a:pt x="2551" y="1888"/>
                        <a:pt x="2768" y="1522"/>
                        <a:pt x="2927" y="1276"/>
                      </a:cubicBezTo>
                      <a:cubicBezTo>
                        <a:pt x="2699" y="811"/>
                        <a:pt x="2413" y="386"/>
                        <a:pt x="20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2"/>
                <p:cNvSpPr/>
                <p:nvPr/>
              </p:nvSpPr>
              <p:spPr>
                <a:xfrm>
                  <a:off x="9650335" y="4449345"/>
                  <a:ext cx="59598" cy="76686"/>
                </a:xfrm>
                <a:custGeom>
                  <a:rect b="b" l="l" r="r" t="t"/>
                  <a:pathLst>
                    <a:path extrusionOk="0" h="1158" w="900">
                      <a:moveTo>
                        <a:pt x="10" y="1"/>
                      </a:moveTo>
                      <a:lnTo>
                        <a:pt x="10" y="1"/>
                      </a:lnTo>
                      <a:cubicBezTo>
                        <a:pt x="1" y="159"/>
                        <a:pt x="10" y="297"/>
                        <a:pt x="40" y="426"/>
                      </a:cubicBezTo>
                      <a:cubicBezTo>
                        <a:pt x="109" y="693"/>
                        <a:pt x="267" y="901"/>
                        <a:pt x="485" y="1039"/>
                      </a:cubicBezTo>
                      <a:cubicBezTo>
                        <a:pt x="564" y="1088"/>
                        <a:pt x="653" y="1128"/>
                        <a:pt x="752" y="1158"/>
                      </a:cubicBezTo>
                      <a:cubicBezTo>
                        <a:pt x="900" y="525"/>
                        <a:pt x="297" y="149"/>
                        <a:pt x="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2"/>
                <p:cNvSpPr/>
                <p:nvPr/>
              </p:nvSpPr>
              <p:spPr>
                <a:xfrm>
                  <a:off x="9687616" y="4413783"/>
                  <a:ext cx="74100" cy="48740"/>
                </a:xfrm>
                <a:custGeom>
                  <a:rect b="b" l="l" r="r" t="t"/>
                  <a:pathLst>
                    <a:path extrusionOk="0" h="736" w="1119">
                      <a:moveTo>
                        <a:pt x="1074" y="0"/>
                      </a:moveTo>
                      <a:cubicBezTo>
                        <a:pt x="1069" y="0"/>
                        <a:pt x="1064" y="1"/>
                        <a:pt x="1059" y="4"/>
                      </a:cubicBezTo>
                      <a:cubicBezTo>
                        <a:pt x="1029" y="14"/>
                        <a:pt x="357" y="330"/>
                        <a:pt x="21" y="667"/>
                      </a:cubicBezTo>
                      <a:cubicBezTo>
                        <a:pt x="1" y="676"/>
                        <a:pt x="1" y="706"/>
                        <a:pt x="21" y="726"/>
                      </a:cubicBezTo>
                      <a:cubicBezTo>
                        <a:pt x="21" y="726"/>
                        <a:pt x="31" y="735"/>
                        <a:pt x="40" y="735"/>
                      </a:cubicBezTo>
                      <a:cubicBezTo>
                        <a:pt x="51" y="735"/>
                        <a:pt x="60" y="726"/>
                        <a:pt x="70" y="726"/>
                      </a:cubicBezTo>
                      <a:cubicBezTo>
                        <a:pt x="406" y="399"/>
                        <a:pt x="1088" y="73"/>
                        <a:pt x="1088" y="73"/>
                      </a:cubicBezTo>
                      <a:cubicBezTo>
                        <a:pt x="1108" y="63"/>
                        <a:pt x="1118" y="43"/>
                        <a:pt x="1108" y="24"/>
                      </a:cubicBezTo>
                      <a:cubicBezTo>
                        <a:pt x="1101" y="9"/>
                        <a:pt x="1088"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2"/>
                <p:cNvSpPr/>
                <p:nvPr/>
              </p:nvSpPr>
              <p:spPr>
                <a:xfrm>
                  <a:off x="9717746" y="4415108"/>
                  <a:ext cx="36752" cy="7483"/>
                </a:xfrm>
                <a:custGeom>
                  <a:rect b="b" l="l" r="r" t="t"/>
                  <a:pathLst>
                    <a:path extrusionOk="0" h="113" w="555">
                      <a:moveTo>
                        <a:pt x="256" y="1"/>
                      </a:moveTo>
                      <a:cubicBezTo>
                        <a:pt x="142" y="1"/>
                        <a:pt x="46" y="14"/>
                        <a:pt x="40" y="14"/>
                      </a:cubicBezTo>
                      <a:cubicBezTo>
                        <a:pt x="11" y="23"/>
                        <a:pt x="0" y="43"/>
                        <a:pt x="0" y="63"/>
                      </a:cubicBezTo>
                      <a:cubicBezTo>
                        <a:pt x="0" y="79"/>
                        <a:pt x="14" y="95"/>
                        <a:pt x="35" y="95"/>
                      </a:cubicBezTo>
                      <a:cubicBezTo>
                        <a:pt x="40" y="95"/>
                        <a:pt x="45" y="95"/>
                        <a:pt x="50" y="93"/>
                      </a:cubicBezTo>
                      <a:cubicBezTo>
                        <a:pt x="50" y="93"/>
                        <a:pt x="144" y="80"/>
                        <a:pt x="253" y="80"/>
                      </a:cubicBezTo>
                      <a:cubicBezTo>
                        <a:pt x="336" y="80"/>
                        <a:pt x="427" y="87"/>
                        <a:pt x="495" y="113"/>
                      </a:cubicBezTo>
                      <a:lnTo>
                        <a:pt x="505" y="113"/>
                      </a:lnTo>
                      <a:cubicBezTo>
                        <a:pt x="525" y="113"/>
                        <a:pt x="534" y="102"/>
                        <a:pt x="545" y="83"/>
                      </a:cubicBezTo>
                      <a:cubicBezTo>
                        <a:pt x="554" y="63"/>
                        <a:pt x="534" y="43"/>
                        <a:pt x="514" y="34"/>
                      </a:cubicBezTo>
                      <a:cubicBezTo>
                        <a:pt x="438" y="8"/>
                        <a:pt x="342" y="1"/>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2"/>
                <p:cNvSpPr/>
                <p:nvPr/>
              </p:nvSpPr>
              <p:spPr>
                <a:xfrm>
                  <a:off x="9793038" y="4250745"/>
                  <a:ext cx="60922" cy="103771"/>
                </a:xfrm>
                <a:custGeom>
                  <a:rect b="b" l="l" r="r" t="t"/>
                  <a:pathLst>
                    <a:path extrusionOk="0" h="1567" w="920">
                      <a:moveTo>
                        <a:pt x="882" y="1"/>
                      </a:moveTo>
                      <a:cubicBezTo>
                        <a:pt x="866" y="1"/>
                        <a:pt x="848" y="10"/>
                        <a:pt x="840" y="25"/>
                      </a:cubicBezTo>
                      <a:lnTo>
                        <a:pt x="10" y="1507"/>
                      </a:lnTo>
                      <a:cubicBezTo>
                        <a:pt x="1" y="1527"/>
                        <a:pt x="10" y="1547"/>
                        <a:pt x="30" y="1556"/>
                      </a:cubicBezTo>
                      <a:cubicBezTo>
                        <a:pt x="30" y="1556"/>
                        <a:pt x="40" y="1567"/>
                        <a:pt x="50" y="1567"/>
                      </a:cubicBezTo>
                      <a:cubicBezTo>
                        <a:pt x="60" y="1567"/>
                        <a:pt x="69" y="1556"/>
                        <a:pt x="80" y="1547"/>
                      </a:cubicBezTo>
                      <a:lnTo>
                        <a:pt x="910" y="64"/>
                      </a:lnTo>
                      <a:cubicBezTo>
                        <a:pt x="920" y="44"/>
                        <a:pt x="920" y="14"/>
                        <a:pt x="900" y="5"/>
                      </a:cubicBezTo>
                      <a:cubicBezTo>
                        <a:pt x="894" y="2"/>
                        <a:pt x="888" y="1"/>
                        <a:pt x="8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2"/>
                <p:cNvSpPr/>
                <p:nvPr/>
              </p:nvSpPr>
              <p:spPr>
                <a:xfrm>
                  <a:off x="9832306" y="4279817"/>
                  <a:ext cx="21654" cy="5298"/>
                </a:xfrm>
                <a:custGeom>
                  <a:rect b="b" l="l" r="r" t="t"/>
                  <a:pathLst>
                    <a:path extrusionOk="0" h="80" w="327">
                      <a:moveTo>
                        <a:pt x="40" y="1"/>
                      </a:moveTo>
                      <a:cubicBezTo>
                        <a:pt x="20" y="1"/>
                        <a:pt x="1" y="21"/>
                        <a:pt x="1" y="40"/>
                      </a:cubicBezTo>
                      <a:cubicBezTo>
                        <a:pt x="1" y="60"/>
                        <a:pt x="20" y="80"/>
                        <a:pt x="40" y="80"/>
                      </a:cubicBezTo>
                      <a:lnTo>
                        <a:pt x="287" y="80"/>
                      </a:lnTo>
                      <a:cubicBezTo>
                        <a:pt x="307" y="80"/>
                        <a:pt x="327" y="60"/>
                        <a:pt x="327" y="40"/>
                      </a:cubicBezTo>
                      <a:cubicBezTo>
                        <a:pt x="327" y="21"/>
                        <a:pt x="307" y="1"/>
                        <a:pt x="2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2"/>
                <p:cNvSpPr/>
                <p:nvPr/>
              </p:nvSpPr>
              <p:spPr>
                <a:xfrm>
                  <a:off x="9808931" y="4349416"/>
                  <a:ext cx="122971" cy="103373"/>
                </a:xfrm>
                <a:custGeom>
                  <a:rect b="b" l="l" r="r" t="t"/>
                  <a:pathLst>
                    <a:path extrusionOk="0" h="1561" w="1857">
                      <a:moveTo>
                        <a:pt x="907" y="1"/>
                      </a:moveTo>
                      <a:cubicBezTo>
                        <a:pt x="867" y="1"/>
                        <a:pt x="818" y="7"/>
                        <a:pt x="759" y="27"/>
                      </a:cubicBezTo>
                      <a:cubicBezTo>
                        <a:pt x="571" y="77"/>
                        <a:pt x="136" y="699"/>
                        <a:pt x="136" y="699"/>
                      </a:cubicBezTo>
                      <a:cubicBezTo>
                        <a:pt x="1" y="1135"/>
                        <a:pt x="357" y="1560"/>
                        <a:pt x="724" y="1560"/>
                      </a:cubicBezTo>
                      <a:cubicBezTo>
                        <a:pt x="733" y="1560"/>
                        <a:pt x="741" y="1560"/>
                        <a:pt x="749" y="1559"/>
                      </a:cubicBezTo>
                      <a:cubicBezTo>
                        <a:pt x="1134" y="1529"/>
                        <a:pt x="1659" y="1223"/>
                        <a:pt x="1708" y="1075"/>
                      </a:cubicBezTo>
                      <a:cubicBezTo>
                        <a:pt x="1757" y="936"/>
                        <a:pt x="1708" y="877"/>
                        <a:pt x="1708" y="877"/>
                      </a:cubicBezTo>
                      <a:cubicBezTo>
                        <a:pt x="1708" y="877"/>
                        <a:pt x="1817" y="758"/>
                        <a:pt x="1797" y="660"/>
                      </a:cubicBezTo>
                      <a:cubicBezTo>
                        <a:pt x="1777" y="561"/>
                        <a:pt x="1738" y="541"/>
                        <a:pt x="1738" y="541"/>
                      </a:cubicBezTo>
                      <a:cubicBezTo>
                        <a:pt x="1738" y="541"/>
                        <a:pt x="1856" y="433"/>
                        <a:pt x="1817" y="334"/>
                      </a:cubicBezTo>
                      <a:cubicBezTo>
                        <a:pt x="1798" y="272"/>
                        <a:pt x="1783" y="260"/>
                        <a:pt x="1775" y="260"/>
                      </a:cubicBezTo>
                      <a:cubicBezTo>
                        <a:pt x="1770" y="260"/>
                        <a:pt x="1767" y="264"/>
                        <a:pt x="1767" y="264"/>
                      </a:cubicBezTo>
                      <a:cubicBezTo>
                        <a:pt x="1767" y="264"/>
                        <a:pt x="1856" y="116"/>
                        <a:pt x="1757" y="47"/>
                      </a:cubicBezTo>
                      <a:cubicBezTo>
                        <a:pt x="1745" y="39"/>
                        <a:pt x="1724" y="36"/>
                        <a:pt x="1697" y="36"/>
                      </a:cubicBezTo>
                      <a:cubicBezTo>
                        <a:pt x="1506" y="36"/>
                        <a:pt x="1006" y="195"/>
                        <a:pt x="1006" y="195"/>
                      </a:cubicBezTo>
                      <a:lnTo>
                        <a:pt x="1026" y="27"/>
                      </a:lnTo>
                      <a:cubicBezTo>
                        <a:pt x="1026" y="27"/>
                        <a:pt x="986" y="1"/>
                        <a:pt x="907"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2"/>
                <p:cNvSpPr/>
                <p:nvPr/>
              </p:nvSpPr>
              <p:spPr>
                <a:xfrm>
                  <a:off x="9999180" y="4168366"/>
                  <a:ext cx="250841" cy="310517"/>
                </a:xfrm>
                <a:custGeom>
                  <a:rect b="b" l="l" r="r" t="t"/>
                  <a:pathLst>
                    <a:path extrusionOk="0" h="4689" w="3788">
                      <a:moveTo>
                        <a:pt x="825" y="1"/>
                      </a:moveTo>
                      <a:cubicBezTo>
                        <a:pt x="643" y="1"/>
                        <a:pt x="461" y="67"/>
                        <a:pt x="317" y="201"/>
                      </a:cubicBezTo>
                      <a:cubicBezTo>
                        <a:pt x="21" y="478"/>
                        <a:pt x="1" y="933"/>
                        <a:pt x="278" y="1229"/>
                      </a:cubicBezTo>
                      <a:cubicBezTo>
                        <a:pt x="475" y="1447"/>
                        <a:pt x="831" y="1852"/>
                        <a:pt x="1197" y="2306"/>
                      </a:cubicBezTo>
                      <a:cubicBezTo>
                        <a:pt x="1039" y="2346"/>
                        <a:pt x="901" y="2435"/>
                        <a:pt x="792" y="2573"/>
                      </a:cubicBezTo>
                      <a:cubicBezTo>
                        <a:pt x="545" y="2899"/>
                        <a:pt x="614" y="3354"/>
                        <a:pt x="930" y="3602"/>
                      </a:cubicBezTo>
                      <a:cubicBezTo>
                        <a:pt x="950" y="3611"/>
                        <a:pt x="1316" y="3888"/>
                        <a:pt x="1721" y="4155"/>
                      </a:cubicBezTo>
                      <a:cubicBezTo>
                        <a:pt x="1968" y="4323"/>
                        <a:pt x="2186" y="4441"/>
                        <a:pt x="2364" y="4520"/>
                      </a:cubicBezTo>
                      <a:cubicBezTo>
                        <a:pt x="2492" y="4590"/>
                        <a:pt x="2611" y="4630"/>
                        <a:pt x="2720" y="4659"/>
                      </a:cubicBezTo>
                      <a:cubicBezTo>
                        <a:pt x="2808" y="4679"/>
                        <a:pt x="2887" y="4689"/>
                        <a:pt x="2957" y="4689"/>
                      </a:cubicBezTo>
                      <a:cubicBezTo>
                        <a:pt x="3125" y="4689"/>
                        <a:pt x="3253" y="4649"/>
                        <a:pt x="3342" y="4599"/>
                      </a:cubicBezTo>
                      <a:cubicBezTo>
                        <a:pt x="3401" y="4570"/>
                        <a:pt x="3441" y="4540"/>
                        <a:pt x="3471" y="4511"/>
                      </a:cubicBezTo>
                      <a:cubicBezTo>
                        <a:pt x="3678" y="4353"/>
                        <a:pt x="3787" y="4105"/>
                        <a:pt x="3777" y="3839"/>
                      </a:cubicBezTo>
                      <a:cubicBezTo>
                        <a:pt x="3777" y="3730"/>
                        <a:pt x="3748" y="3611"/>
                        <a:pt x="3708" y="3492"/>
                      </a:cubicBezTo>
                      <a:cubicBezTo>
                        <a:pt x="3698" y="3483"/>
                        <a:pt x="3688" y="3463"/>
                        <a:pt x="3688" y="3443"/>
                      </a:cubicBezTo>
                      <a:cubicBezTo>
                        <a:pt x="3451" y="2890"/>
                        <a:pt x="2977" y="2178"/>
                        <a:pt x="2294" y="1328"/>
                      </a:cubicBezTo>
                      <a:cubicBezTo>
                        <a:pt x="1800" y="715"/>
                        <a:pt x="1365" y="250"/>
                        <a:pt x="1356" y="230"/>
                      </a:cubicBezTo>
                      <a:cubicBezTo>
                        <a:pt x="1212" y="77"/>
                        <a:pt x="1019" y="1"/>
                        <a:pt x="8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2"/>
                <p:cNvSpPr/>
                <p:nvPr/>
              </p:nvSpPr>
              <p:spPr>
                <a:xfrm>
                  <a:off x="10214593" y="4399612"/>
                  <a:ext cx="35428" cy="73375"/>
                </a:xfrm>
                <a:custGeom>
                  <a:rect b="b" l="l" r="r" t="t"/>
                  <a:pathLst>
                    <a:path extrusionOk="0" h="1108" w="535">
                      <a:moveTo>
                        <a:pt x="455" y="0"/>
                      </a:moveTo>
                      <a:cubicBezTo>
                        <a:pt x="267" y="228"/>
                        <a:pt x="0" y="643"/>
                        <a:pt x="89" y="1107"/>
                      </a:cubicBezTo>
                      <a:cubicBezTo>
                        <a:pt x="148" y="1078"/>
                        <a:pt x="188" y="1048"/>
                        <a:pt x="218" y="1019"/>
                      </a:cubicBezTo>
                      <a:cubicBezTo>
                        <a:pt x="425" y="861"/>
                        <a:pt x="534" y="613"/>
                        <a:pt x="524" y="347"/>
                      </a:cubicBezTo>
                      <a:cubicBezTo>
                        <a:pt x="524" y="238"/>
                        <a:pt x="495" y="119"/>
                        <a:pt x="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2"/>
                <p:cNvSpPr/>
                <p:nvPr/>
              </p:nvSpPr>
              <p:spPr>
                <a:xfrm>
                  <a:off x="10145857" y="4360740"/>
                  <a:ext cx="68803" cy="37614"/>
                </a:xfrm>
                <a:custGeom>
                  <a:rect b="b" l="l" r="r" t="t"/>
                  <a:pathLst>
                    <a:path extrusionOk="0" h="568" w="1039">
                      <a:moveTo>
                        <a:pt x="44" y="1"/>
                      </a:moveTo>
                      <a:cubicBezTo>
                        <a:pt x="30" y="1"/>
                        <a:pt x="17" y="10"/>
                        <a:pt x="10" y="24"/>
                      </a:cubicBezTo>
                      <a:cubicBezTo>
                        <a:pt x="0" y="44"/>
                        <a:pt x="10" y="64"/>
                        <a:pt x="30" y="73"/>
                      </a:cubicBezTo>
                      <a:cubicBezTo>
                        <a:pt x="40" y="73"/>
                        <a:pt x="692" y="341"/>
                        <a:pt x="969" y="558"/>
                      </a:cubicBezTo>
                      <a:cubicBezTo>
                        <a:pt x="969" y="568"/>
                        <a:pt x="979" y="568"/>
                        <a:pt x="989" y="568"/>
                      </a:cubicBezTo>
                      <a:cubicBezTo>
                        <a:pt x="999" y="568"/>
                        <a:pt x="1008" y="558"/>
                        <a:pt x="1019" y="548"/>
                      </a:cubicBezTo>
                      <a:cubicBezTo>
                        <a:pt x="1038" y="538"/>
                        <a:pt x="1028" y="508"/>
                        <a:pt x="1019" y="499"/>
                      </a:cubicBezTo>
                      <a:cubicBezTo>
                        <a:pt x="732" y="271"/>
                        <a:pt x="90" y="14"/>
                        <a:pt x="59" y="5"/>
                      </a:cubicBezTo>
                      <a:cubicBezTo>
                        <a:pt x="54" y="2"/>
                        <a:pt x="49" y="1"/>
                        <a:pt x="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2"/>
                <p:cNvSpPr/>
                <p:nvPr/>
              </p:nvSpPr>
              <p:spPr>
                <a:xfrm>
                  <a:off x="10179232" y="4356171"/>
                  <a:ext cx="22316" cy="33045"/>
                </a:xfrm>
                <a:custGeom>
                  <a:rect b="b" l="l" r="r" t="t"/>
                  <a:pathLst>
                    <a:path extrusionOk="0" h="499" w="337">
                      <a:moveTo>
                        <a:pt x="46" y="0"/>
                      </a:moveTo>
                      <a:cubicBezTo>
                        <a:pt x="40" y="0"/>
                        <a:pt x="35" y="1"/>
                        <a:pt x="30" y="4"/>
                      </a:cubicBezTo>
                      <a:cubicBezTo>
                        <a:pt x="10" y="14"/>
                        <a:pt x="1" y="44"/>
                        <a:pt x="10" y="63"/>
                      </a:cubicBezTo>
                      <a:lnTo>
                        <a:pt x="258" y="478"/>
                      </a:lnTo>
                      <a:cubicBezTo>
                        <a:pt x="258" y="498"/>
                        <a:pt x="277" y="498"/>
                        <a:pt x="287" y="498"/>
                      </a:cubicBezTo>
                      <a:lnTo>
                        <a:pt x="307" y="498"/>
                      </a:lnTo>
                      <a:cubicBezTo>
                        <a:pt x="326" y="489"/>
                        <a:pt x="337" y="459"/>
                        <a:pt x="326" y="439"/>
                      </a:cubicBezTo>
                      <a:lnTo>
                        <a:pt x="80" y="24"/>
                      </a:lnTo>
                      <a:cubicBezTo>
                        <a:pt x="72" y="9"/>
                        <a:pt x="60" y="0"/>
                        <a:pt x="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2"/>
                <p:cNvSpPr/>
                <p:nvPr/>
              </p:nvSpPr>
              <p:spPr>
                <a:xfrm>
                  <a:off x="10045733" y="4349946"/>
                  <a:ext cx="87079" cy="81586"/>
                </a:xfrm>
                <a:custGeom>
                  <a:rect b="b" l="l" r="r" t="t"/>
                  <a:pathLst>
                    <a:path extrusionOk="0" h="1232" w="1315">
                      <a:moveTo>
                        <a:pt x="759" y="1"/>
                      </a:moveTo>
                      <a:cubicBezTo>
                        <a:pt x="713" y="1"/>
                        <a:pt x="682" y="9"/>
                        <a:pt x="682" y="9"/>
                      </a:cubicBezTo>
                      <a:lnTo>
                        <a:pt x="721" y="168"/>
                      </a:lnTo>
                      <a:cubicBezTo>
                        <a:pt x="721" y="168"/>
                        <a:pt x="704" y="167"/>
                        <a:pt x="676" y="167"/>
                      </a:cubicBezTo>
                      <a:cubicBezTo>
                        <a:pt x="539" y="167"/>
                        <a:pt x="134" y="174"/>
                        <a:pt x="69" y="256"/>
                      </a:cubicBezTo>
                      <a:cubicBezTo>
                        <a:pt x="0" y="346"/>
                        <a:pt x="128" y="454"/>
                        <a:pt x="128" y="454"/>
                      </a:cubicBezTo>
                      <a:cubicBezTo>
                        <a:pt x="128" y="454"/>
                        <a:pt x="126" y="452"/>
                        <a:pt x="123" y="452"/>
                      </a:cubicBezTo>
                      <a:cubicBezTo>
                        <a:pt x="115" y="452"/>
                        <a:pt x="99" y="463"/>
                        <a:pt x="99" y="543"/>
                      </a:cubicBezTo>
                      <a:cubicBezTo>
                        <a:pt x="99" y="652"/>
                        <a:pt x="237" y="711"/>
                        <a:pt x="237" y="711"/>
                      </a:cubicBezTo>
                      <a:cubicBezTo>
                        <a:pt x="237" y="711"/>
                        <a:pt x="207" y="750"/>
                        <a:pt x="218" y="849"/>
                      </a:cubicBezTo>
                      <a:cubicBezTo>
                        <a:pt x="237" y="939"/>
                        <a:pt x="366" y="1027"/>
                        <a:pt x="366" y="1027"/>
                      </a:cubicBezTo>
                      <a:cubicBezTo>
                        <a:pt x="366" y="1027"/>
                        <a:pt x="297" y="1136"/>
                        <a:pt x="435" y="1196"/>
                      </a:cubicBezTo>
                      <a:cubicBezTo>
                        <a:pt x="467" y="1206"/>
                        <a:pt x="541" y="1232"/>
                        <a:pt x="645" y="1232"/>
                      </a:cubicBezTo>
                      <a:cubicBezTo>
                        <a:pt x="731" y="1232"/>
                        <a:pt x="838" y="1214"/>
                        <a:pt x="959" y="1156"/>
                      </a:cubicBezTo>
                      <a:cubicBezTo>
                        <a:pt x="1087" y="1097"/>
                        <a:pt x="1314" y="948"/>
                        <a:pt x="1235" y="592"/>
                      </a:cubicBezTo>
                      <a:cubicBezTo>
                        <a:pt x="1235" y="592"/>
                        <a:pt x="1117" y="236"/>
                        <a:pt x="989" y="98"/>
                      </a:cubicBezTo>
                      <a:cubicBezTo>
                        <a:pt x="914" y="18"/>
                        <a:pt x="822" y="1"/>
                        <a:pt x="759"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32"/>
              <p:cNvGrpSpPr/>
              <p:nvPr/>
            </p:nvGrpSpPr>
            <p:grpSpPr>
              <a:xfrm>
                <a:off x="9324825" y="4458313"/>
                <a:ext cx="1342234" cy="200530"/>
                <a:chOff x="9324825" y="4458313"/>
                <a:chExt cx="1342234" cy="200530"/>
              </a:xfrm>
            </p:grpSpPr>
            <p:sp>
              <p:nvSpPr>
                <p:cNvPr id="304" name="Google Shape;304;p32"/>
                <p:cNvSpPr/>
                <p:nvPr/>
              </p:nvSpPr>
              <p:spPr>
                <a:xfrm>
                  <a:off x="9324835" y="4458313"/>
                  <a:ext cx="1342224" cy="30110"/>
                </a:xfrm>
                <a:custGeom>
                  <a:rect b="b" l="l" r="r" t="t"/>
                  <a:pathLst>
                    <a:path extrusionOk="0" h="742" w="33076">
                      <a:moveTo>
                        <a:pt x="1" y="1"/>
                      </a:moveTo>
                      <a:lnTo>
                        <a:pt x="1" y="742"/>
                      </a:lnTo>
                      <a:lnTo>
                        <a:pt x="33076" y="742"/>
                      </a:lnTo>
                      <a:lnTo>
                        <a:pt x="330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2"/>
                <p:cNvSpPr/>
                <p:nvPr/>
              </p:nvSpPr>
              <p:spPr>
                <a:xfrm>
                  <a:off x="9324825" y="4488371"/>
                  <a:ext cx="1342224" cy="170472"/>
                </a:xfrm>
                <a:custGeom>
                  <a:rect b="b" l="l" r="r" t="t"/>
                  <a:pathLst>
                    <a:path extrusionOk="0" h="2828" w="33076">
                      <a:moveTo>
                        <a:pt x="1" y="1"/>
                      </a:moveTo>
                      <a:lnTo>
                        <a:pt x="1" y="2828"/>
                      </a:lnTo>
                      <a:lnTo>
                        <a:pt x="33076" y="2828"/>
                      </a:lnTo>
                      <a:lnTo>
                        <a:pt x="3307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2"/>
                <p:cNvSpPr/>
                <p:nvPr/>
              </p:nvSpPr>
              <p:spPr>
                <a:xfrm>
                  <a:off x="9324835" y="4488382"/>
                  <a:ext cx="1342224" cy="26945"/>
                </a:xfrm>
                <a:custGeom>
                  <a:rect b="b" l="l" r="r" t="t"/>
                  <a:pathLst>
                    <a:path extrusionOk="0" h="664" w="33076">
                      <a:moveTo>
                        <a:pt x="1" y="1"/>
                      </a:moveTo>
                      <a:lnTo>
                        <a:pt x="1" y="663"/>
                      </a:lnTo>
                      <a:lnTo>
                        <a:pt x="33076" y="663"/>
                      </a:lnTo>
                      <a:lnTo>
                        <a:pt x="330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32"/>
              <p:cNvGrpSpPr/>
              <p:nvPr/>
            </p:nvGrpSpPr>
            <p:grpSpPr>
              <a:xfrm>
                <a:off x="9733746" y="4149163"/>
                <a:ext cx="442070" cy="310849"/>
                <a:chOff x="9942500" y="4171697"/>
                <a:chExt cx="409969" cy="288276"/>
              </a:xfrm>
            </p:grpSpPr>
            <p:sp>
              <p:nvSpPr>
                <p:cNvPr id="308" name="Google Shape;308;p32"/>
                <p:cNvSpPr/>
                <p:nvPr/>
              </p:nvSpPr>
              <p:spPr>
                <a:xfrm>
                  <a:off x="9942500" y="4171697"/>
                  <a:ext cx="409969" cy="288276"/>
                </a:xfrm>
                <a:custGeom>
                  <a:rect b="b" l="l" r="r" t="t"/>
                  <a:pathLst>
                    <a:path extrusionOk="0" h="4608" w="6554">
                      <a:moveTo>
                        <a:pt x="613" y="1"/>
                      </a:moveTo>
                      <a:cubicBezTo>
                        <a:pt x="277" y="1"/>
                        <a:pt x="0" y="268"/>
                        <a:pt x="0" y="604"/>
                      </a:cubicBezTo>
                      <a:lnTo>
                        <a:pt x="168" y="4607"/>
                      </a:lnTo>
                      <a:lnTo>
                        <a:pt x="6386" y="4607"/>
                      </a:lnTo>
                      <a:lnTo>
                        <a:pt x="6554" y="604"/>
                      </a:lnTo>
                      <a:cubicBezTo>
                        <a:pt x="6554" y="268"/>
                        <a:pt x="6277" y="1"/>
                        <a:pt x="59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2"/>
                <p:cNvSpPr/>
                <p:nvPr/>
              </p:nvSpPr>
              <p:spPr>
                <a:xfrm>
                  <a:off x="9942500" y="4171697"/>
                  <a:ext cx="409406" cy="288276"/>
                </a:xfrm>
                <a:custGeom>
                  <a:rect b="b" l="l" r="r" t="t"/>
                  <a:pathLst>
                    <a:path extrusionOk="0" h="4608" w="6545">
                      <a:moveTo>
                        <a:pt x="613" y="1"/>
                      </a:moveTo>
                      <a:cubicBezTo>
                        <a:pt x="277" y="1"/>
                        <a:pt x="0" y="268"/>
                        <a:pt x="0" y="604"/>
                      </a:cubicBezTo>
                      <a:lnTo>
                        <a:pt x="168" y="4607"/>
                      </a:lnTo>
                      <a:lnTo>
                        <a:pt x="396" y="4607"/>
                      </a:lnTo>
                      <a:lnTo>
                        <a:pt x="247" y="1000"/>
                      </a:lnTo>
                      <a:cubicBezTo>
                        <a:pt x="247" y="664"/>
                        <a:pt x="524" y="396"/>
                        <a:pt x="860" y="396"/>
                      </a:cubicBezTo>
                      <a:lnTo>
                        <a:pt x="6188" y="396"/>
                      </a:lnTo>
                      <a:cubicBezTo>
                        <a:pt x="6327" y="396"/>
                        <a:pt x="6445" y="436"/>
                        <a:pt x="6544" y="505"/>
                      </a:cubicBezTo>
                      <a:cubicBezTo>
                        <a:pt x="6494" y="218"/>
                        <a:pt x="6248" y="1"/>
                        <a:pt x="59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2"/>
                <p:cNvSpPr/>
                <p:nvPr/>
              </p:nvSpPr>
              <p:spPr>
                <a:xfrm>
                  <a:off x="10123652" y="4264472"/>
                  <a:ext cx="51418" cy="51424"/>
                </a:xfrm>
                <a:custGeom>
                  <a:rect b="b" l="l" r="r" t="t"/>
                  <a:pathLst>
                    <a:path extrusionOk="0" h="822" w="822">
                      <a:moveTo>
                        <a:pt x="406" y="1"/>
                      </a:moveTo>
                      <a:cubicBezTo>
                        <a:pt x="189" y="1"/>
                        <a:pt x="0" y="189"/>
                        <a:pt x="0" y="406"/>
                      </a:cubicBezTo>
                      <a:cubicBezTo>
                        <a:pt x="0" y="633"/>
                        <a:pt x="189" y="822"/>
                        <a:pt x="406" y="822"/>
                      </a:cubicBezTo>
                      <a:cubicBezTo>
                        <a:pt x="633" y="822"/>
                        <a:pt x="821" y="633"/>
                        <a:pt x="821" y="406"/>
                      </a:cubicBezTo>
                      <a:cubicBezTo>
                        <a:pt x="821" y="189"/>
                        <a:pt x="633" y="1"/>
                        <a:pt x="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32"/>
              <p:cNvGrpSpPr/>
              <p:nvPr/>
            </p:nvGrpSpPr>
            <p:grpSpPr>
              <a:xfrm>
                <a:off x="9490658" y="3491533"/>
                <a:ext cx="145672" cy="95862"/>
                <a:chOff x="10036079" y="3615837"/>
                <a:chExt cx="91102" cy="59936"/>
              </a:xfrm>
            </p:grpSpPr>
            <p:sp>
              <p:nvSpPr>
                <p:cNvPr id="312" name="Google Shape;312;p32"/>
                <p:cNvSpPr/>
                <p:nvPr/>
              </p:nvSpPr>
              <p:spPr>
                <a:xfrm>
                  <a:off x="10065337" y="3661449"/>
                  <a:ext cx="31328" cy="14325"/>
                </a:xfrm>
                <a:custGeom>
                  <a:rect b="b" l="l" r="r" t="t"/>
                  <a:pathLst>
                    <a:path extrusionOk="0" h="353" w="772">
                      <a:moveTo>
                        <a:pt x="390" y="0"/>
                      </a:moveTo>
                      <a:cubicBezTo>
                        <a:pt x="233" y="0"/>
                        <a:pt x="116" y="57"/>
                        <a:pt x="110" y="64"/>
                      </a:cubicBezTo>
                      <a:cubicBezTo>
                        <a:pt x="31" y="104"/>
                        <a:pt x="1" y="192"/>
                        <a:pt x="41" y="271"/>
                      </a:cubicBezTo>
                      <a:cubicBezTo>
                        <a:pt x="70" y="323"/>
                        <a:pt x="126" y="352"/>
                        <a:pt x="186" y="352"/>
                      </a:cubicBezTo>
                      <a:cubicBezTo>
                        <a:pt x="207" y="352"/>
                        <a:pt x="228" y="348"/>
                        <a:pt x="249" y="341"/>
                      </a:cubicBezTo>
                      <a:cubicBezTo>
                        <a:pt x="249" y="334"/>
                        <a:pt x="305" y="307"/>
                        <a:pt x="385" y="307"/>
                      </a:cubicBezTo>
                      <a:cubicBezTo>
                        <a:pt x="430" y="307"/>
                        <a:pt x="482" y="316"/>
                        <a:pt x="535" y="341"/>
                      </a:cubicBezTo>
                      <a:cubicBezTo>
                        <a:pt x="555" y="350"/>
                        <a:pt x="574" y="350"/>
                        <a:pt x="594" y="350"/>
                      </a:cubicBezTo>
                      <a:cubicBezTo>
                        <a:pt x="653" y="350"/>
                        <a:pt x="713" y="321"/>
                        <a:pt x="732" y="271"/>
                      </a:cubicBezTo>
                      <a:cubicBezTo>
                        <a:pt x="772" y="192"/>
                        <a:pt x="743" y="104"/>
                        <a:pt x="664" y="64"/>
                      </a:cubicBezTo>
                      <a:cubicBezTo>
                        <a:pt x="568" y="16"/>
                        <a:pt x="473" y="0"/>
                        <a:pt x="390"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2"/>
                <p:cNvSpPr/>
                <p:nvPr/>
              </p:nvSpPr>
              <p:spPr>
                <a:xfrm>
                  <a:off x="10050932" y="3638846"/>
                  <a:ext cx="60992" cy="20047"/>
                </a:xfrm>
                <a:custGeom>
                  <a:rect b="b" l="l" r="r" t="t"/>
                  <a:pathLst>
                    <a:path extrusionOk="0" h="494" w="1503">
                      <a:moveTo>
                        <a:pt x="763" y="1"/>
                      </a:moveTo>
                      <a:cubicBezTo>
                        <a:pt x="467" y="1"/>
                        <a:pt x="213" y="117"/>
                        <a:pt x="79" y="215"/>
                      </a:cubicBezTo>
                      <a:cubicBezTo>
                        <a:pt x="10" y="265"/>
                        <a:pt x="0" y="364"/>
                        <a:pt x="50" y="433"/>
                      </a:cubicBezTo>
                      <a:cubicBezTo>
                        <a:pt x="79" y="473"/>
                        <a:pt x="124" y="494"/>
                        <a:pt x="171" y="494"/>
                      </a:cubicBezTo>
                      <a:cubicBezTo>
                        <a:pt x="204" y="494"/>
                        <a:pt x="238" y="483"/>
                        <a:pt x="267" y="463"/>
                      </a:cubicBezTo>
                      <a:cubicBezTo>
                        <a:pt x="267" y="463"/>
                        <a:pt x="478" y="309"/>
                        <a:pt x="765" y="309"/>
                      </a:cubicBezTo>
                      <a:cubicBezTo>
                        <a:pt x="909" y="309"/>
                        <a:pt x="1071" y="347"/>
                        <a:pt x="1236" y="463"/>
                      </a:cubicBezTo>
                      <a:cubicBezTo>
                        <a:pt x="1265" y="483"/>
                        <a:pt x="1295" y="492"/>
                        <a:pt x="1325" y="492"/>
                      </a:cubicBezTo>
                      <a:cubicBezTo>
                        <a:pt x="1375" y="492"/>
                        <a:pt x="1424" y="472"/>
                        <a:pt x="1454" y="423"/>
                      </a:cubicBezTo>
                      <a:cubicBezTo>
                        <a:pt x="1503" y="354"/>
                        <a:pt x="1483" y="265"/>
                        <a:pt x="1414" y="215"/>
                      </a:cubicBezTo>
                      <a:cubicBezTo>
                        <a:pt x="1195" y="57"/>
                        <a:pt x="969" y="1"/>
                        <a:pt x="763"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p:nvPr/>
              </p:nvSpPr>
              <p:spPr>
                <a:xfrm>
                  <a:off x="10036079" y="3615837"/>
                  <a:ext cx="91102" cy="27107"/>
                </a:xfrm>
                <a:custGeom>
                  <a:rect b="b" l="l" r="r" t="t"/>
                  <a:pathLst>
                    <a:path extrusionOk="0" h="668" w="2245">
                      <a:moveTo>
                        <a:pt x="1118" y="1"/>
                      </a:moveTo>
                      <a:cubicBezTo>
                        <a:pt x="496" y="1"/>
                        <a:pt x="66" y="390"/>
                        <a:pt x="60" y="397"/>
                      </a:cubicBezTo>
                      <a:cubicBezTo>
                        <a:pt x="1" y="457"/>
                        <a:pt x="1" y="555"/>
                        <a:pt x="60" y="615"/>
                      </a:cubicBezTo>
                      <a:cubicBezTo>
                        <a:pt x="86" y="650"/>
                        <a:pt x="124" y="668"/>
                        <a:pt x="166" y="668"/>
                      </a:cubicBezTo>
                      <a:cubicBezTo>
                        <a:pt x="204" y="668"/>
                        <a:pt x="244" y="653"/>
                        <a:pt x="278" y="624"/>
                      </a:cubicBezTo>
                      <a:cubicBezTo>
                        <a:pt x="297" y="605"/>
                        <a:pt x="627" y="309"/>
                        <a:pt x="1112" y="309"/>
                      </a:cubicBezTo>
                      <a:cubicBezTo>
                        <a:pt x="1366" y="309"/>
                        <a:pt x="1662" y="390"/>
                        <a:pt x="1978" y="634"/>
                      </a:cubicBezTo>
                      <a:cubicBezTo>
                        <a:pt x="1998" y="654"/>
                        <a:pt x="2037" y="664"/>
                        <a:pt x="2066" y="664"/>
                      </a:cubicBezTo>
                      <a:cubicBezTo>
                        <a:pt x="2116" y="664"/>
                        <a:pt x="2156" y="644"/>
                        <a:pt x="2195" y="604"/>
                      </a:cubicBezTo>
                      <a:cubicBezTo>
                        <a:pt x="2244" y="545"/>
                        <a:pt x="2235" y="446"/>
                        <a:pt x="2165" y="387"/>
                      </a:cubicBezTo>
                      <a:cubicBezTo>
                        <a:pt x="1787" y="98"/>
                        <a:pt x="1429" y="1"/>
                        <a:pt x="1118"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32"/>
              <p:cNvGrpSpPr/>
              <p:nvPr/>
            </p:nvGrpSpPr>
            <p:grpSpPr>
              <a:xfrm>
                <a:off x="10113416" y="3889945"/>
                <a:ext cx="159347" cy="157645"/>
                <a:chOff x="10254618" y="1928719"/>
                <a:chExt cx="663117" cy="656035"/>
              </a:xfrm>
            </p:grpSpPr>
            <p:sp>
              <p:nvSpPr>
                <p:cNvPr id="316" name="Google Shape;316;p32"/>
                <p:cNvSpPr/>
                <p:nvPr/>
              </p:nvSpPr>
              <p:spPr>
                <a:xfrm>
                  <a:off x="10254618" y="1928719"/>
                  <a:ext cx="663117" cy="656035"/>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2"/>
                <p:cNvSpPr/>
                <p:nvPr/>
              </p:nvSpPr>
              <p:spPr>
                <a:xfrm>
                  <a:off x="10395558" y="2066118"/>
                  <a:ext cx="381237" cy="381237"/>
                </a:xfrm>
                <a:custGeom>
                  <a:rect b="b" l="l" r="r" t="t"/>
                  <a:pathLst>
                    <a:path extrusionOk="0" h="3768" w="3768">
                      <a:moveTo>
                        <a:pt x="1879" y="683"/>
                      </a:moveTo>
                      <a:cubicBezTo>
                        <a:pt x="2541" y="683"/>
                        <a:pt x="3085" y="1217"/>
                        <a:pt x="3085" y="1879"/>
                      </a:cubicBezTo>
                      <a:cubicBezTo>
                        <a:pt x="3085" y="2551"/>
                        <a:pt x="2541" y="3085"/>
                        <a:pt x="1879" y="3085"/>
                      </a:cubicBezTo>
                      <a:cubicBezTo>
                        <a:pt x="1217" y="3085"/>
                        <a:pt x="683" y="2551"/>
                        <a:pt x="683" y="1879"/>
                      </a:cubicBezTo>
                      <a:cubicBezTo>
                        <a:pt x="683" y="1217"/>
                        <a:pt x="1217" y="683"/>
                        <a:pt x="1879" y="683"/>
                      </a:cubicBezTo>
                      <a:close/>
                      <a:moveTo>
                        <a:pt x="1879" y="1"/>
                      </a:moveTo>
                      <a:cubicBezTo>
                        <a:pt x="841" y="1"/>
                        <a:pt x="1" y="842"/>
                        <a:pt x="1" y="1879"/>
                      </a:cubicBezTo>
                      <a:cubicBezTo>
                        <a:pt x="1" y="2927"/>
                        <a:pt x="841" y="3767"/>
                        <a:pt x="1879" y="3767"/>
                      </a:cubicBezTo>
                      <a:cubicBezTo>
                        <a:pt x="2927" y="3767"/>
                        <a:pt x="3767" y="2927"/>
                        <a:pt x="3767" y="1879"/>
                      </a:cubicBezTo>
                      <a:cubicBezTo>
                        <a:pt x="3767" y="842"/>
                        <a:pt x="2927" y="1"/>
                        <a:pt x="187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32"/>
              <p:cNvGrpSpPr/>
              <p:nvPr/>
            </p:nvGrpSpPr>
            <p:grpSpPr>
              <a:xfrm>
                <a:off x="10455525" y="4082201"/>
                <a:ext cx="241498" cy="153312"/>
                <a:chOff x="10455525" y="4082201"/>
                <a:chExt cx="241498" cy="153312"/>
              </a:xfrm>
            </p:grpSpPr>
            <p:sp>
              <p:nvSpPr>
                <p:cNvPr id="319" name="Google Shape;319;p32"/>
                <p:cNvSpPr/>
                <p:nvPr/>
              </p:nvSpPr>
              <p:spPr>
                <a:xfrm>
                  <a:off x="10455525" y="4082201"/>
                  <a:ext cx="241498" cy="153312"/>
                </a:xfrm>
                <a:custGeom>
                  <a:rect b="b" l="l" r="r" t="t"/>
                  <a:pathLst>
                    <a:path extrusionOk="0" h="2028" w="3194">
                      <a:moveTo>
                        <a:pt x="1" y="1"/>
                      </a:moveTo>
                      <a:lnTo>
                        <a:pt x="1" y="2027"/>
                      </a:lnTo>
                      <a:lnTo>
                        <a:pt x="3194" y="2027"/>
                      </a:lnTo>
                      <a:lnTo>
                        <a:pt x="31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a:off x="10529546" y="4102385"/>
                  <a:ext cx="90505" cy="90490"/>
                </a:xfrm>
                <a:custGeom>
                  <a:rect b="b" l="l" r="r" t="t"/>
                  <a:pathLst>
                    <a:path extrusionOk="0" h="1197" w="1197">
                      <a:moveTo>
                        <a:pt x="594" y="60"/>
                      </a:moveTo>
                      <a:cubicBezTo>
                        <a:pt x="900" y="60"/>
                        <a:pt x="1137" y="297"/>
                        <a:pt x="1137" y="603"/>
                      </a:cubicBezTo>
                      <a:cubicBezTo>
                        <a:pt x="1137" y="900"/>
                        <a:pt x="900" y="1148"/>
                        <a:pt x="594" y="1148"/>
                      </a:cubicBezTo>
                      <a:cubicBezTo>
                        <a:pt x="297" y="1148"/>
                        <a:pt x="60" y="900"/>
                        <a:pt x="60" y="603"/>
                      </a:cubicBezTo>
                      <a:cubicBezTo>
                        <a:pt x="60" y="297"/>
                        <a:pt x="297" y="60"/>
                        <a:pt x="594" y="60"/>
                      </a:cubicBezTo>
                      <a:close/>
                      <a:moveTo>
                        <a:pt x="594" y="1"/>
                      </a:moveTo>
                      <a:cubicBezTo>
                        <a:pt x="267" y="1"/>
                        <a:pt x="1" y="267"/>
                        <a:pt x="1" y="603"/>
                      </a:cubicBezTo>
                      <a:cubicBezTo>
                        <a:pt x="1" y="930"/>
                        <a:pt x="267" y="1197"/>
                        <a:pt x="594" y="1197"/>
                      </a:cubicBezTo>
                      <a:cubicBezTo>
                        <a:pt x="930" y="1197"/>
                        <a:pt x="1196" y="930"/>
                        <a:pt x="1196" y="603"/>
                      </a:cubicBezTo>
                      <a:cubicBezTo>
                        <a:pt x="1196" y="267"/>
                        <a:pt x="930" y="1"/>
                        <a:pt x="5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10560924" y="4121814"/>
                  <a:ext cx="41207" cy="51633"/>
                </a:xfrm>
                <a:custGeom>
                  <a:rect b="b" l="l" r="r" t="t"/>
                  <a:pathLst>
                    <a:path extrusionOk="0" h="683" w="545">
                      <a:moveTo>
                        <a:pt x="1" y="1"/>
                      </a:moveTo>
                      <a:lnTo>
                        <a:pt x="1" y="683"/>
                      </a:lnTo>
                      <a:lnTo>
                        <a:pt x="544" y="34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a:off x="10461498" y="4211550"/>
                  <a:ext cx="230308" cy="16480"/>
                </a:xfrm>
                <a:custGeom>
                  <a:rect b="b" l="l" r="r" t="t"/>
                  <a:pathLst>
                    <a:path extrusionOk="0" h="218" w="3046">
                      <a:moveTo>
                        <a:pt x="1" y="0"/>
                      </a:moveTo>
                      <a:lnTo>
                        <a:pt x="1" y="218"/>
                      </a:lnTo>
                      <a:lnTo>
                        <a:pt x="3045" y="218"/>
                      </a:lnTo>
                      <a:lnTo>
                        <a:pt x="30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a:off x="10581868" y="4214498"/>
                  <a:ext cx="10585" cy="10508"/>
                </a:xfrm>
                <a:custGeom>
                  <a:rect b="b" l="l" r="r" t="t"/>
                  <a:pathLst>
                    <a:path extrusionOk="0" h="139" w="140">
                      <a:moveTo>
                        <a:pt x="70" y="1"/>
                      </a:moveTo>
                      <a:cubicBezTo>
                        <a:pt x="30" y="1"/>
                        <a:pt x="1" y="30"/>
                        <a:pt x="1" y="69"/>
                      </a:cubicBezTo>
                      <a:cubicBezTo>
                        <a:pt x="1" y="109"/>
                        <a:pt x="30" y="139"/>
                        <a:pt x="70" y="139"/>
                      </a:cubicBezTo>
                      <a:cubicBezTo>
                        <a:pt x="109" y="139"/>
                        <a:pt x="139" y="109"/>
                        <a:pt x="139" y="69"/>
                      </a:cubicBezTo>
                      <a:cubicBezTo>
                        <a:pt x="139" y="30"/>
                        <a:pt x="109" y="1"/>
                        <a:pt x="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a:off x="10467471" y="4214498"/>
                  <a:ext cx="8393" cy="10508"/>
                </a:xfrm>
                <a:custGeom>
                  <a:rect b="b" l="l" r="r" t="t"/>
                  <a:pathLst>
                    <a:path extrusionOk="0" h="139" w="111">
                      <a:moveTo>
                        <a:pt x="1" y="1"/>
                      </a:moveTo>
                      <a:lnTo>
                        <a:pt x="1" y="139"/>
                      </a:lnTo>
                      <a:lnTo>
                        <a:pt x="110" y="69"/>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 name="Google Shape;325;p32"/>
              <p:cNvSpPr/>
              <p:nvPr/>
            </p:nvSpPr>
            <p:spPr>
              <a:xfrm>
                <a:off x="9957338" y="3413313"/>
                <a:ext cx="352500" cy="352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2"/>
              <p:cNvSpPr/>
              <p:nvPr/>
            </p:nvSpPr>
            <p:spPr>
              <a:xfrm>
                <a:off x="9207025" y="3608163"/>
                <a:ext cx="352500" cy="352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32"/>
              <p:cNvGrpSpPr/>
              <p:nvPr/>
            </p:nvGrpSpPr>
            <p:grpSpPr>
              <a:xfrm>
                <a:off x="9317876" y="3676563"/>
                <a:ext cx="130824" cy="215719"/>
                <a:chOff x="9317876" y="3676563"/>
                <a:chExt cx="130824" cy="215719"/>
              </a:xfrm>
            </p:grpSpPr>
            <p:sp>
              <p:nvSpPr>
                <p:cNvPr id="328" name="Google Shape;328;p32"/>
                <p:cNvSpPr/>
                <p:nvPr/>
              </p:nvSpPr>
              <p:spPr>
                <a:xfrm>
                  <a:off x="9317876" y="3676563"/>
                  <a:ext cx="130824" cy="215719"/>
                </a:xfrm>
                <a:custGeom>
                  <a:rect b="b" l="l" r="r" t="t"/>
                  <a:pathLst>
                    <a:path extrusionOk="0" h="1583" w="960">
                      <a:moveTo>
                        <a:pt x="149" y="1"/>
                      </a:moveTo>
                      <a:cubicBezTo>
                        <a:pt x="60" y="1"/>
                        <a:pt x="1" y="60"/>
                        <a:pt x="1" y="139"/>
                      </a:cubicBezTo>
                      <a:lnTo>
                        <a:pt x="1" y="1434"/>
                      </a:lnTo>
                      <a:cubicBezTo>
                        <a:pt x="1" y="1523"/>
                        <a:pt x="60" y="1583"/>
                        <a:pt x="149" y="1583"/>
                      </a:cubicBezTo>
                      <a:lnTo>
                        <a:pt x="811" y="1583"/>
                      </a:lnTo>
                      <a:cubicBezTo>
                        <a:pt x="890" y="1583"/>
                        <a:pt x="959" y="1523"/>
                        <a:pt x="959" y="1434"/>
                      </a:cubicBezTo>
                      <a:lnTo>
                        <a:pt x="959" y="139"/>
                      </a:lnTo>
                      <a:cubicBezTo>
                        <a:pt x="959" y="60"/>
                        <a:pt x="890" y="1"/>
                        <a:pt x="8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2"/>
                <p:cNvSpPr/>
                <p:nvPr/>
              </p:nvSpPr>
              <p:spPr>
                <a:xfrm>
                  <a:off x="9328642" y="3685965"/>
                  <a:ext cx="109293" cy="180697"/>
                </a:xfrm>
                <a:custGeom>
                  <a:rect b="b" l="l" r="r" t="t"/>
                  <a:pathLst>
                    <a:path extrusionOk="0" h="1326" w="802">
                      <a:moveTo>
                        <a:pt x="120" y="1"/>
                      </a:moveTo>
                      <a:cubicBezTo>
                        <a:pt x="50" y="1"/>
                        <a:pt x="1" y="60"/>
                        <a:pt x="1" y="130"/>
                      </a:cubicBezTo>
                      <a:lnTo>
                        <a:pt x="1" y="1207"/>
                      </a:lnTo>
                      <a:cubicBezTo>
                        <a:pt x="1" y="1276"/>
                        <a:pt x="50" y="1325"/>
                        <a:pt x="120" y="1325"/>
                      </a:cubicBezTo>
                      <a:lnTo>
                        <a:pt x="673" y="1325"/>
                      </a:lnTo>
                      <a:cubicBezTo>
                        <a:pt x="742" y="1325"/>
                        <a:pt x="801" y="1276"/>
                        <a:pt x="801" y="1207"/>
                      </a:cubicBezTo>
                      <a:lnTo>
                        <a:pt x="801" y="130"/>
                      </a:lnTo>
                      <a:cubicBezTo>
                        <a:pt x="801" y="60"/>
                        <a:pt x="742"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9377156" y="3871840"/>
                  <a:ext cx="12265" cy="12401"/>
                </a:xfrm>
                <a:custGeom>
                  <a:rect b="b" l="l" r="r" t="t"/>
                  <a:pathLst>
                    <a:path extrusionOk="0" h="91" w="90">
                      <a:moveTo>
                        <a:pt x="40" y="1"/>
                      </a:moveTo>
                      <a:cubicBezTo>
                        <a:pt x="21" y="1"/>
                        <a:pt x="1" y="21"/>
                        <a:pt x="1" y="51"/>
                      </a:cubicBezTo>
                      <a:cubicBezTo>
                        <a:pt x="1" y="70"/>
                        <a:pt x="21" y="90"/>
                        <a:pt x="40" y="90"/>
                      </a:cubicBezTo>
                      <a:cubicBezTo>
                        <a:pt x="70" y="90"/>
                        <a:pt x="89" y="70"/>
                        <a:pt x="89" y="51"/>
                      </a:cubicBezTo>
                      <a:cubicBezTo>
                        <a:pt x="89" y="21"/>
                        <a:pt x="70" y="1"/>
                        <a:pt x="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32"/>
              <p:cNvGrpSpPr/>
              <p:nvPr/>
            </p:nvGrpSpPr>
            <p:grpSpPr>
              <a:xfrm>
                <a:off x="9999812" y="3536810"/>
                <a:ext cx="267585" cy="105549"/>
                <a:chOff x="10088862" y="3652935"/>
                <a:chExt cx="267585" cy="105549"/>
              </a:xfrm>
            </p:grpSpPr>
            <p:sp>
              <p:nvSpPr>
                <p:cNvPr id="332" name="Google Shape;332;p32"/>
                <p:cNvSpPr/>
                <p:nvPr/>
              </p:nvSpPr>
              <p:spPr>
                <a:xfrm>
                  <a:off x="10088862" y="3652935"/>
                  <a:ext cx="267585" cy="105549"/>
                </a:xfrm>
                <a:custGeom>
                  <a:rect b="b" l="l" r="r" t="t"/>
                  <a:pathLst>
                    <a:path extrusionOk="0" h="2601" w="6594">
                      <a:moveTo>
                        <a:pt x="0" y="1"/>
                      </a:moveTo>
                      <a:lnTo>
                        <a:pt x="0" y="2601"/>
                      </a:lnTo>
                      <a:lnTo>
                        <a:pt x="6594" y="2601"/>
                      </a:lnTo>
                      <a:lnTo>
                        <a:pt x="65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2"/>
                <p:cNvSpPr/>
                <p:nvPr/>
              </p:nvSpPr>
              <p:spPr>
                <a:xfrm>
                  <a:off x="10123760" y="3685845"/>
                  <a:ext cx="199816" cy="9293"/>
                </a:xfrm>
                <a:custGeom>
                  <a:rect b="b" l="l" r="r" t="t"/>
                  <a:pathLst>
                    <a:path extrusionOk="0" h="229" w="4924">
                      <a:moveTo>
                        <a:pt x="1" y="0"/>
                      </a:moveTo>
                      <a:lnTo>
                        <a:pt x="1" y="228"/>
                      </a:lnTo>
                      <a:lnTo>
                        <a:pt x="4923" y="228"/>
                      </a:lnTo>
                      <a:lnTo>
                        <a:pt x="4923"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2"/>
                <p:cNvSpPr/>
                <p:nvPr/>
              </p:nvSpPr>
              <p:spPr>
                <a:xfrm>
                  <a:off x="10123760" y="3706297"/>
                  <a:ext cx="199816" cy="9252"/>
                </a:xfrm>
                <a:custGeom>
                  <a:rect b="b" l="l" r="r" t="t"/>
                  <a:pathLst>
                    <a:path extrusionOk="0" h="228" w="4924">
                      <a:moveTo>
                        <a:pt x="1" y="1"/>
                      </a:moveTo>
                      <a:lnTo>
                        <a:pt x="1" y="228"/>
                      </a:lnTo>
                      <a:lnTo>
                        <a:pt x="4923" y="228"/>
                      </a:lnTo>
                      <a:lnTo>
                        <a:pt x="4923" y="1"/>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2"/>
                <p:cNvSpPr/>
                <p:nvPr/>
              </p:nvSpPr>
              <p:spPr>
                <a:xfrm>
                  <a:off x="10123760" y="3726749"/>
                  <a:ext cx="136024" cy="9293"/>
                </a:xfrm>
                <a:custGeom>
                  <a:rect b="b" l="l" r="r" t="t"/>
                  <a:pathLst>
                    <a:path extrusionOk="0" h="229" w="3352">
                      <a:moveTo>
                        <a:pt x="1" y="1"/>
                      </a:moveTo>
                      <a:lnTo>
                        <a:pt x="1" y="228"/>
                      </a:lnTo>
                      <a:lnTo>
                        <a:pt x="3351" y="228"/>
                      </a:lnTo>
                      <a:lnTo>
                        <a:pt x="3351" y="1"/>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 name="Google Shape;336;p32"/>
              <p:cNvGrpSpPr/>
              <p:nvPr/>
            </p:nvGrpSpPr>
            <p:grpSpPr>
              <a:xfrm rot="-327520">
                <a:off x="10383070" y="4422299"/>
                <a:ext cx="214929" cy="44721"/>
                <a:chOff x="2282280" y="5380116"/>
                <a:chExt cx="1319077" cy="274465"/>
              </a:xfrm>
            </p:grpSpPr>
            <p:sp>
              <p:nvSpPr>
                <p:cNvPr id="337" name="Google Shape;337;p32"/>
                <p:cNvSpPr/>
                <p:nvPr/>
              </p:nvSpPr>
              <p:spPr>
                <a:xfrm>
                  <a:off x="3432237" y="5523521"/>
                  <a:ext cx="169120" cy="116560"/>
                </a:xfrm>
                <a:custGeom>
                  <a:rect b="b" l="l" r="r" t="t"/>
                  <a:pathLst>
                    <a:path extrusionOk="0" h="1029" w="1493">
                      <a:moveTo>
                        <a:pt x="89" y="0"/>
                      </a:moveTo>
                      <a:lnTo>
                        <a:pt x="0" y="899"/>
                      </a:lnTo>
                      <a:lnTo>
                        <a:pt x="1176" y="1028"/>
                      </a:lnTo>
                      <a:cubicBezTo>
                        <a:pt x="1182" y="1029"/>
                        <a:pt x="1188" y="1029"/>
                        <a:pt x="1193" y="1029"/>
                      </a:cubicBezTo>
                      <a:cubicBezTo>
                        <a:pt x="1315" y="1029"/>
                        <a:pt x="1424" y="933"/>
                        <a:pt x="1433" y="811"/>
                      </a:cubicBezTo>
                      <a:lnTo>
                        <a:pt x="1483" y="385"/>
                      </a:lnTo>
                      <a:cubicBezTo>
                        <a:pt x="1493" y="257"/>
                        <a:pt x="1404" y="138"/>
                        <a:pt x="1275" y="119"/>
                      </a:cubicBezTo>
                      <a:lnTo>
                        <a:pt x="89" y="0"/>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2"/>
                <p:cNvSpPr/>
                <p:nvPr/>
              </p:nvSpPr>
              <p:spPr>
                <a:xfrm>
                  <a:off x="2282280" y="5399146"/>
                  <a:ext cx="262118" cy="158019"/>
                </a:xfrm>
                <a:custGeom>
                  <a:rect b="b" l="l" r="r" t="t"/>
                  <a:pathLst>
                    <a:path extrusionOk="0" h="1395" w="2314">
                      <a:moveTo>
                        <a:pt x="2313" y="0"/>
                      </a:moveTo>
                      <a:lnTo>
                        <a:pt x="0" y="455"/>
                      </a:lnTo>
                      <a:lnTo>
                        <a:pt x="2165" y="1395"/>
                      </a:lnTo>
                      <a:lnTo>
                        <a:pt x="2313" y="0"/>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2"/>
                <p:cNvSpPr/>
                <p:nvPr/>
              </p:nvSpPr>
              <p:spPr>
                <a:xfrm>
                  <a:off x="2302443" y="5459634"/>
                  <a:ext cx="233007" cy="97530"/>
                </a:xfrm>
                <a:custGeom>
                  <a:rect b="b" l="l" r="r" t="t"/>
                  <a:pathLst>
                    <a:path extrusionOk="0" h="861" w="2057">
                      <a:moveTo>
                        <a:pt x="0" y="0"/>
                      </a:moveTo>
                      <a:lnTo>
                        <a:pt x="1987" y="861"/>
                      </a:lnTo>
                      <a:lnTo>
                        <a:pt x="2056" y="218"/>
                      </a:lnTo>
                      <a:lnTo>
                        <a:pt x="0"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p:nvPr/>
              </p:nvSpPr>
              <p:spPr>
                <a:xfrm>
                  <a:off x="2328156" y="5470848"/>
                  <a:ext cx="206160" cy="86316"/>
                </a:xfrm>
                <a:custGeom>
                  <a:rect b="b" l="l" r="r" t="t"/>
                  <a:pathLst>
                    <a:path extrusionOk="0" h="762" w="1820">
                      <a:moveTo>
                        <a:pt x="1" y="0"/>
                      </a:moveTo>
                      <a:lnTo>
                        <a:pt x="1760" y="762"/>
                      </a:lnTo>
                      <a:lnTo>
                        <a:pt x="1820" y="198"/>
                      </a:lnTo>
                      <a:lnTo>
                        <a:pt x="1" y="0"/>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2"/>
                <p:cNvSpPr/>
                <p:nvPr/>
              </p:nvSpPr>
              <p:spPr>
                <a:xfrm>
                  <a:off x="2508375" y="5398013"/>
                  <a:ext cx="958646" cy="256568"/>
                </a:xfrm>
                <a:custGeom>
                  <a:rect b="b" l="l" r="r" t="t"/>
                  <a:pathLst>
                    <a:path extrusionOk="0" h="2265" w="8463">
                      <a:moveTo>
                        <a:pt x="367" y="0"/>
                      </a:moveTo>
                      <a:cubicBezTo>
                        <a:pt x="237" y="0"/>
                        <a:pt x="129" y="96"/>
                        <a:pt x="120" y="218"/>
                      </a:cubicBezTo>
                      <a:lnTo>
                        <a:pt x="21" y="1157"/>
                      </a:lnTo>
                      <a:cubicBezTo>
                        <a:pt x="1" y="1286"/>
                        <a:pt x="100" y="1414"/>
                        <a:pt x="238" y="1424"/>
                      </a:cubicBezTo>
                      <a:lnTo>
                        <a:pt x="8077" y="2264"/>
                      </a:lnTo>
                      <a:cubicBezTo>
                        <a:pt x="8084" y="2265"/>
                        <a:pt x="8090" y="2265"/>
                        <a:pt x="8097" y="2265"/>
                      </a:cubicBezTo>
                      <a:cubicBezTo>
                        <a:pt x="8227" y="2265"/>
                        <a:pt x="8335" y="2169"/>
                        <a:pt x="8354" y="2037"/>
                      </a:cubicBezTo>
                      <a:lnTo>
                        <a:pt x="8453" y="1108"/>
                      </a:lnTo>
                      <a:cubicBezTo>
                        <a:pt x="8462" y="979"/>
                        <a:pt x="8363" y="851"/>
                        <a:pt x="8235" y="841"/>
                      </a:cubicBezTo>
                      <a:lnTo>
                        <a:pt x="387" y="1"/>
                      </a:lnTo>
                      <a:cubicBezTo>
                        <a:pt x="380" y="1"/>
                        <a:pt x="374" y="0"/>
                        <a:pt x="367"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2"/>
                <p:cNvSpPr/>
                <p:nvPr/>
              </p:nvSpPr>
              <p:spPr>
                <a:xfrm>
                  <a:off x="2516304" y="5398013"/>
                  <a:ext cx="950717" cy="177049"/>
                </a:xfrm>
                <a:custGeom>
                  <a:rect b="b" l="l" r="r" t="t"/>
                  <a:pathLst>
                    <a:path extrusionOk="0" h="1563" w="8393">
                      <a:moveTo>
                        <a:pt x="297" y="0"/>
                      </a:moveTo>
                      <a:cubicBezTo>
                        <a:pt x="167" y="0"/>
                        <a:pt x="59" y="96"/>
                        <a:pt x="50" y="218"/>
                      </a:cubicBezTo>
                      <a:lnTo>
                        <a:pt x="1" y="673"/>
                      </a:lnTo>
                      <a:lnTo>
                        <a:pt x="8333" y="1563"/>
                      </a:lnTo>
                      <a:lnTo>
                        <a:pt x="8383" y="1108"/>
                      </a:lnTo>
                      <a:cubicBezTo>
                        <a:pt x="8392" y="979"/>
                        <a:pt x="8293" y="851"/>
                        <a:pt x="8165" y="841"/>
                      </a:cubicBezTo>
                      <a:lnTo>
                        <a:pt x="317" y="1"/>
                      </a:lnTo>
                      <a:cubicBezTo>
                        <a:pt x="310" y="1"/>
                        <a:pt x="304" y="0"/>
                        <a:pt x="297"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2"/>
                <p:cNvSpPr/>
                <p:nvPr/>
              </p:nvSpPr>
              <p:spPr>
                <a:xfrm>
                  <a:off x="2520835" y="5398013"/>
                  <a:ext cx="946186" cy="131172"/>
                </a:xfrm>
                <a:custGeom>
                  <a:rect b="b" l="l" r="r" t="t"/>
                  <a:pathLst>
                    <a:path extrusionOk="0" h="1158" w="8353">
                      <a:moveTo>
                        <a:pt x="257" y="0"/>
                      </a:moveTo>
                      <a:cubicBezTo>
                        <a:pt x="127" y="0"/>
                        <a:pt x="19" y="96"/>
                        <a:pt x="10" y="218"/>
                      </a:cubicBezTo>
                      <a:lnTo>
                        <a:pt x="0" y="268"/>
                      </a:lnTo>
                      <a:lnTo>
                        <a:pt x="8333" y="1157"/>
                      </a:lnTo>
                      <a:lnTo>
                        <a:pt x="8343" y="1108"/>
                      </a:lnTo>
                      <a:cubicBezTo>
                        <a:pt x="8352" y="979"/>
                        <a:pt x="8253" y="851"/>
                        <a:pt x="8125" y="841"/>
                      </a:cubicBezTo>
                      <a:lnTo>
                        <a:pt x="277" y="1"/>
                      </a:lnTo>
                      <a:cubicBezTo>
                        <a:pt x="270" y="1"/>
                        <a:pt x="264" y="0"/>
                        <a:pt x="257"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p:nvPr/>
              </p:nvSpPr>
              <p:spPr>
                <a:xfrm>
                  <a:off x="3010065" y="5380116"/>
                  <a:ext cx="388647" cy="274465"/>
                </a:xfrm>
                <a:custGeom>
                  <a:rect b="b" l="l" r="r" t="t"/>
                  <a:pathLst>
                    <a:path extrusionOk="0" h="2423" w="3431">
                      <a:moveTo>
                        <a:pt x="90" y="1"/>
                      </a:moveTo>
                      <a:cubicBezTo>
                        <a:pt x="50" y="1"/>
                        <a:pt x="11" y="30"/>
                        <a:pt x="11" y="70"/>
                      </a:cubicBezTo>
                      <a:cubicBezTo>
                        <a:pt x="0" y="100"/>
                        <a:pt x="20" y="129"/>
                        <a:pt x="50" y="149"/>
                      </a:cubicBezTo>
                      <a:lnTo>
                        <a:pt x="782" y="535"/>
                      </a:lnTo>
                      <a:cubicBezTo>
                        <a:pt x="792" y="539"/>
                        <a:pt x="803" y="541"/>
                        <a:pt x="814" y="541"/>
                      </a:cubicBezTo>
                      <a:cubicBezTo>
                        <a:pt x="853" y="541"/>
                        <a:pt x="890" y="514"/>
                        <a:pt x="890" y="475"/>
                      </a:cubicBezTo>
                      <a:lnTo>
                        <a:pt x="900" y="436"/>
                      </a:lnTo>
                      <a:cubicBezTo>
                        <a:pt x="900" y="396"/>
                        <a:pt x="940" y="366"/>
                        <a:pt x="979" y="366"/>
                      </a:cubicBezTo>
                      <a:lnTo>
                        <a:pt x="2462" y="515"/>
                      </a:lnTo>
                      <a:cubicBezTo>
                        <a:pt x="2502" y="515"/>
                        <a:pt x="2531" y="554"/>
                        <a:pt x="2531" y="594"/>
                      </a:cubicBezTo>
                      <a:lnTo>
                        <a:pt x="2363" y="2264"/>
                      </a:lnTo>
                      <a:cubicBezTo>
                        <a:pt x="2363" y="2304"/>
                        <a:pt x="2392" y="2343"/>
                        <a:pt x="2432" y="2353"/>
                      </a:cubicBezTo>
                      <a:lnTo>
                        <a:pt x="3154" y="2422"/>
                      </a:lnTo>
                      <a:cubicBezTo>
                        <a:pt x="3194" y="2422"/>
                        <a:pt x="3233" y="2393"/>
                        <a:pt x="3243" y="2353"/>
                      </a:cubicBezTo>
                      <a:lnTo>
                        <a:pt x="3431" y="406"/>
                      </a:lnTo>
                      <a:cubicBezTo>
                        <a:pt x="3431" y="366"/>
                        <a:pt x="3401" y="327"/>
                        <a:pt x="3361" y="327"/>
                      </a:cubicBezTo>
                      <a:lnTo>
                        <a:pt x="2561" y="248"/>
                      </a:lnTo>
                      <a:lnTo>
                        <a:pt x="90"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p:nvPr/>
              </p:nvSpPr>
              <p:spPr>
                <a:xfrm>
                  <a:off x="2497274" y="5387819"/>
                  <a:ext cx="325892" cy="207520"/>
                </a:xfrm>
                <a:custGeom>
                  <a:rect b="b" l="l" r="r" t="t"/>
                  <a:pathLst>
                    <a:path extrusionOk="0" h="1832" w="2877">
                      <a:moveTo>
                        <a:pt x="290" y="1"/>
                      </a:moveTo>
                      <a:cubicBezTo>
                        <a:pt x="218" y="1"/>
                        <a:pt x="158" y="57"/>
                        <a:pt x="149" y="131"/>
                      </a:cubicBezTo>
                      <a:lnTo>
                        <a:pt x="10" y="1416"/>
                      </a:lnTo>
                      <a:cubicBezTo>
                        <a:pt x="0" y="1495"/>
                        <a:pt x="59" y="1563"/>
                        <a:pt x="138" y="1574"/>
                      </a:cubicBezTo>
                      <a:lnTo>
                        <a:pt x="2570" y="1831"/>
                      </a:lnTo>
                      <a:cubicBezTo>
                        <a:pt x="2576" y="1831"/>
                        <a:pt x="2581" y="1832"/>
                        <a:pt x="2587" y="1832"/>
                      </a:cubicBezTo>
                      <a:cubicBezTo>
                        <a:pt x="2659" y="1832"/>
                        <a:pt x="2719" y="1775"/>
                        <a:pt x="2728" y="1702"/>
                      </a:cubicBezTo>
                      <a:lnTo>
                        <a:pt x="2867" y="417"/>
                      </a:lnTo>
                      <a:cubicBezTo>
                        <a:pt x="2877" y="338"/>
                        <a:pt x="2818" y="269"/>
                        <a:pt x="2739" y="259"/>
                      </a:cubicBezTo>
                      <a:lnTo>
                        <a:pt x="307" y="2"/>
                      </a:lnTo>
                      <a:cubicBezTo>
                        <a:pt x="301" y="1"/>
                        <a:pt x="296" y="1"/>
                        <a:pt x="290"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2"/>
                <p:cNvSpPr/>
                <p:nvPr/>
              </p:nvSpPr>
              <p:spPr>
                <a:xfrm>
                  <a:off x="2282280" y="5441737"/>
                  <a:ext cx="48255" cy="29225"/>
                </a:xfrm>
                <a:custGeom>
                  <a:rect b="b" l="l" r="r" t="t"/>
                  <a:pathLst>
                    <a:path extrusionOk="0" h="258" w="426">
                      <a:moveTo>
                        <a:pt x="426" y="0"/>
                      </a:moveTo>
                      <a:lnTo>
                        <a:pt x="0" y="79"/>
                      </a:lnTo>
                      <a:lnTo>
                        <a:pt x="396" y="257"/>
                      </a:lnTo>
                      <a:lnTo>
                        <a:pt x="426"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a:off x="2686555" y="5405829"/>
                  <a:ext cx="50407" cy="181580"/>
                </a:xfrm>
                <a:custGeom>
                  <a:rect b="b" l="l" r="r" t="t"/>
                  <a:pathLst>
                    <a:path extrusionOk="0" h="1603" w="445">
                      <a:moveTo>
                        <a:pt x="168" y="1"/>
                      </a:moveTo>
                      <a:lnTo>
                        <a:pt x="0" y="1573"/>
                      </a:lnTo>
                      <a:lnTo>
                        <a:pt x="277" y="1602"/>
                      </a:lnTo>
                      <a:lnTo>
                        <a:pt x="444" y="31"/>
                      </a:lnTo>
                      <a:lnTo>
                        <a:pt x="168"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2"/>
                <p:cNvSpPr/>
                <p:nvPr/>
              </p:nvSpPr>
              <p:spPr>
                <a:xfrm>
                  <a:off x="2736848" y="5411493"/>
                  <a:ext cx="50521" cy="181467"/>
                </a:xfrm>
                <a:custGeom>
                  <a:rect b="b" l="l" r="r" t="t"/>
                  <a:pathLst>
                    <a:path extrusionOk="0" h="1602" w="446">
                      <a:moveTo>
                        <a:pt x="169" y="1"/>
                      </a:moveTo>
                      <a:lnTo>
                        <a:pt x="0" y="1572"/>
                      </a:lnTo>
                      <a:lnTo>
                        <a:pt x="277" y="1602"/>
                      </a:lnTo>
                      <a:lnTo>
                        <a:pt x="446" y="30"/>
                      </a:lnTo>
                      <a:lnTo>
                        <a:pt x="169"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2"/>
                <p:cNvSpPr/>
                <p:nvPr/>
              </p:nvSpPr>
              <p:spPr>
                <a:xfrm>
                  <a:off x="2536467" y="5390197"/>
                  <a:ext cx="50407" cy="181467"/>
                </a:xfrm>
                <a:custGeom>
                  <a:rect b="b" l="l" r="r" t="t"/>
                  <a:pathLst>
                    <a:path extrusionOk="0" h="1602" w="445">
                      <a:moveTo>
                        <a:pt x="168" y="0"/>
                      </a:moveTo>
                      <a:lnTo>
                        <a:pt x="0" y="1573"/>
                      </a:lnTo>
                      <a:lnTo>
                        <a:pt x="277" y="1602"/>
                      </a:lnTo>
                      <a:lnTo>
                        <a:pt x="445" y="30"/>
                      </a:lnTo>
                      <a:lnTo>
                        <a:pt x="168" y="0"/>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2"/>
                <p:cNvSpPr/>
                <p:nvPr/>
              </p:nvSpPr>
              <p:spPr>
                <a:xfrm>
                  <a:off x="2637280" y="5400279"/>
                  <a:ext cx="49388" cy="182599"/>
                </a:xfrm>
                <a:custGeom>
                  <a:rect b="b" l="l" r="r" t="t"/>
                  <a:pathLst>
                    <a:path extrusionOk="0" h="1612" w="436">
                      <a:moveTo>
                        <a:pt x="168" y="1"/>
                      </a:moveTo>
                      <a:lnTo>
                        <a:pt x="0" y="1582"/>
                      </a:lnTo>
                      <a:lnTo>
                        <a:pt x="267" y="1612"/>
                      </a:lnTo>
                      <a:lnTo>
                        <a:pt x="435" y="30"/>
                      </a:lnTo>
                      <a:lnTo>
                        <a:pt x="168"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2"/>
                <p:cNvSpPr/>
                <p:nvPr/>
              </p:nvSpPr>
              <p:spPr>
                <a:xfrm>
                  <a:off x="2586760" y="5394615"/>
                  <a:ext cx="50634" cy="182713"/>
                </a:xfrm>
                <a:custGeom>
                  <a:rect b="b" l="l" r="r" t="t"/>
                  <a:pathLst>
                    <a:path extrusionOk="0" h="1613" w="447">
                      <a:moveTo>
                        <a:pt x="169" y="1"/>
                      </a:moveTo>
                      <a:lnTo>
                        <a:pt x="1" y="1583"/>
                      </a:lnTo>
                      <a:lnTo>
                        <a:pt x="278" y="1613"/>
                      </a:lnTo>
                      <a:lnTo>
                        <a:pt x="446" y="31"/>
                      </a:lnTo>
                      <a:lnTo>
                        <a:pt x="169"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 name="Google Shape;352;p32"/>
              <p:cNvSpPr/>
              <p:nvPr/>
            </p:nvSpPr>
            <p:spPr>
              <a:xfrm rot="-823813">
                <a:off x="9633603" y="3562292"/>
                <a:ext cx="245207" cy="122604"/>
              </a:xfrm>
              <a:prstGeom prst="rightArrow">
                <a:avLst>
                  <a:gd fmla="val 5000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p:nvPr/>
            </p:nvSpPr>
            <p:spPr>
              <a:xfrm rot="3258452">
                <a:off x="10287499" y="3764582"/>
                <a:ext cx="245272" cy="122723"/>
              </a:xfrm>
              <a:prstGeom prst="rightArrow">
                <a:avLst>
                  <a:gd fmla="val 5000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 name="Google Shape;354;p32"/>
            <p:cNvSpPr/>
            <p:nvPr/>
          </p:nvSpPr>
          <p:spPr>
            <a:xfrm>
              <a:off x="3349099" y="948320"/>
              <a:ext cx="158400" cy="158400"/>
            </a:xfrm>
            <a:prstGeom prst="mathDivide">
              <a:avLst>
                <a:gd fmla="val 23520" name="adj1"/>
                <a:gd fmla="val 5880" name="adj2"/>
                <a:gd fmla="val 1176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2"/>
            <p:cNvSpPr/>
            <p:nvPr/>
          </p:nvSpPr>
          <p:spPr>
            <a:xfrm>
              <a:off x="3173308" y="772526"/>
              <a:ext cx="175800" cy="1758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 name="Shape 1008"/>
        <p:cNvGrpSpPr/>
        <p:nvPr/>
      </p:nvGrpSpPr>
      <p:grpSpPr>
        <a:xfrm>
          <a:off x="0" y="0"/>
          <a:ext cx="0" cy="0"/>
          <a:chOff x="0" y="0"/>
          <a:chExt cx="0" cy="0"/>
        </a:xfrm>
      </p:grpSpPr>
      <p:sp>
        <p:nvSpPr>
          <p:cNvPr id="1009" name="Google Shape;1009;p41"/>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Study objectives</a:t>
            </a:r>
            <a:endParaRPr/>
          </a:p>
        </p:txBody>
      </p:sp>
      <p:sp>
        <p:nvSpPr>
          <p:cNvPr id="1010" name="Google Shape;1010;p41"/>
          <p:cNvSpPr txBox="1"/>
          <p:nvPr>
            <p:ph idx="1" type="subTitle"/>
          </p:nvPr>
        </p:nvSpPr>
        <p:spPr>
          <a:xfrm>
            <a:off x="809250" y="2378250"/>
            <a:ext cx="2157900" cy="53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11" name="Google Shape;1011;p41"/>
          <p:cNvSpPr txBox="1"/>
          <p:nvPr>
            <p:ph idx="2" type="subTitle"/>
          </p:nvPr>
        </p:nvSpPr>
        <p:spPr>
          <a:xfrm>
            <a:off x="809250" y="2908638"/>
            <a:ext cx="2157900" cy="10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one in the Solar System</a:t>
            </a:r>
            <a:endParaRPr/>
          </a:p>
        </p:txBody>
      </p:sp>
      <p:sp>
        <p:nvSpPr>
          <p:cNvPr id="1012" name="Google Shape;1012;p41"/>
          <p:cNvSpPr txBox="1"/>
          <p:nvPr>
            <p:ph idx="3" type="subTitle"/>
          </p:nvPr>
        </p:nvSpPr>
        <p:spPr>
          <a:xfrm>
            <a:off x="3493050" y="3575288"/>
            <a:ext cx="2157900" cy="10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013" name="Google Shape;1013;p41"/>
          <p:cNvSpPr txBox="1"/>
          <p:nvPr>
            <p:ph idx="4" type="subTitle"/>
          </p:nvPr>
        </p:nvSpPr>
        <p:spPr>
          <a:xfrm>
            <a:off x="6176850" y="2908638"/>
            <a:ext cx="2157900" cy="103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014" name="Google Shape;1014;p41"/>
          <p:cNvSpPr txBox="1"/>
          <p:nvPr>
            <p:ph idx="5" type="subTitle"/>
          </p:nvPr>
        </p:nvSpPr>
        <p:spPr>
          <a:xfrm>
            <a:off x="3493050" y="3044900"/>
            <a:ext cx="2157900" cy="53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15" name="Google Shape;1015;p41"/>
          <p:cNvSpPr txBox="1"/>
          <p:nvPr>
            <p:ph idx="6" type="subTitle"/>
          </p:nvPr>
        </p:nvSpPr>
        <p:spPr>
          <a:xfrm>
            <a:off x="6176850" y="2378250"/>
            <a:ext cx="2157900" cy="53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16" name="Google Shape;1016;p41"/>
          <p:cNvSpPr/>
          <p:nvPr/>
        </p:nvSpPr>
        <p:spPr>
          <a:xfrm>
            <a:off x="7212201" y="419260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1"/>
          <p:cNvSpPr/>
          <p:nvPr/>
        </p:nvSpPr>
        <p:spPr>
          <a:xfrm>
            <a:off x="1537650" y="1638800"/>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1"/>
                </a:solidFill>
                <a:latin typeface="Be Vietnam Pro"/>
                <a:ea typeface="Be Vietnam Pro"/>
                <a:cs typeface="Be Vietnam Pro"/>
                <a:sym typeface="Be Vietnam Pro"/>
              </a:rPr>
              <a:t>1</a:t>
            </a:r>
            <a:endParaRPr sz="2300"/>
          </a:p>
        </p:txBody>
      </p:sp>
      <p:sp>
        <p:nvSpPr>
          <p:cNvPr id="1018" name="Google Shape;1018;p41"/>
          <p:cNvSpPr/>
          <p:nvPr/>
        </p:nvSpPr>
        <p:spPr>
          <a:xfrm>
            <a:off x="6905250" y="1638800"/>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1"/>
                </a:solidFill>
                <a:latin typeface="Be Vietnam Pro"/>
                <a:ea typeface="Be Vietnam Pro"/>
                <a:cs typeface="Be Vietnam Pro"/>
                <a:sym typeface="Be Vietnam Pro"/>
              </a:rPr>
              <a:t>3</a:t>
            </a:r>
            <a:endParaRPr sz="2300"/>
          </a:p>
        </p:txBody>
      </p:sp>
      <p:sp>
        <p:nvSpPr>
          <p:cNvPr id="1019" name="Google Shape;1019;p41"/>
          <p:cNvSpPr/>
          <p:nvPr/>
        </p:nvSpPr>
        <p:spPr>
          <a:xfrm>
            <a:off x="4221450" y="2302425"/>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1"/>
                </a:solidFill>
                <a:latin typeface="Be Vietnam Pro"/>
                <a:ea typeface="Be Vietnam Pro"/>
                <a:cs typeface="Be Vietnam Pro"/>
                <a:sym typeface="Be Vietnam Pro"/>
              </a:rPr>
              <a:t>2</a:t>
            </a:r>
            <a:endParaRPr sz="2300"/>
          </a:p>
        </p:txBody>
      </p:sp>
      <p:grpSp>
        <p:nvGrpSpPr>
          <p:cNvPr id="1020" name="Google Shape;1020;p41"/>
          <p:cNvGrpSpPr/>
          <p:nvPr/>
        </p:nvGrpSpPr>
        <p:grpSpPr>
          <a:xfrm rot="10800000">
            <a:off x="90494" y="380697"/>
            <a:ext cx="1146043" cy="1035610"/>
            <a:chOff x="-6389836" y="1372608"/>
            <a:chExt cx="3084906" cy="2787645"/>
          </a:xfrm>
        </p:grpSpPr>
        <p:sp>
          <p:nvSpPr>
            <p:cNvPr id="1021" name="Google Shape;1021;p41"/>
            <p:cNvSpPr/>
            <p:nvPr/>
          </p:nvSpPr>
          <p:spPr>
            <a:xfrm rot="5400000">
              <a:off x="-5706685" y="1933550"/>
              <a:ext cx="2036785" cy="2220646"/>
            </a:xfrm>
            <a:custGeom>
              <a:rect b="b" l="l" r="r" t="t"/>
              <a:pathLst>
                <a:path extrusionOk="0" h="2017" w="1850">
                  <a:moveTo>
                    <a:pt x="396" y="0"/>
                  </a:moveTo>
                  <a:lnTo>
                    <a:pt x="1" y="336"/>
                  </a:lnTo>
                  <a:lnTo>
                    <a:pt x="1454" y="2017"/>
                  </a:lnTo>
                  <a:lnTo>
                    <a:pt x="1850" y="1681"/>
                  </a:lnTo>
                  <a:lnTo>
                    <a:pt x="3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1"/>
            <p:cNvSpPr/>
            <p:nvPr/>
          </p:nvSpPr>
          <p:spPr>
            <a:xfrm rot="5400000">
              <a:off x="-3964958" y="1857584"/>
              <a:ext cx="620944" cy="589016"/>
            </a:xfrm>
            <a:custGeom>
              <a:rect b="b" l="l" r="r" t="t"/>
              <a:pathLst>
                <a:path extrusionOk="0" h="535" w="564">
                  <a:moveTo>
                    <a:pt x="396" y="0"/>
                  </a:moveTo>
                  <a:lnTo>
                    <a:pt x="0" y="346"/>
                  </a:lnTo>
                  <a:lnTo>
                    <a:pt x="168" y="534"/>
                  </a:lnTo>
                  <a:lnTo>
                    <a:pt x="563" y="198"/>
                  </a:lnTo>
                  <a:lnTo>
                    <a:pt x="3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1"/>
            <p:cNvSpPr/>
            <p:nvPr/>
          </p:nvSpPr>
          <p:spPr>
            <a:xfrm rot="5400000">
              <a:off x="-3756876" y="1770607"/>
              <a:ext cx="467910" cy="435982"/>
            </a:xfrm>
            <a:custGeom>
              <a:rect b="b" l="l" r="r" t="t"/>
              <a:pathLst>
                <a:path extrusionOk="0" h="396" w="425">
                  <a:moveTo>
                    <a:pt x="336" y="1"/>
                  </a:moveTo>
                  <a:lnTo>
                    <a:pt x="0" y="297"/>
                  </a:lnTo>
                  <a:lnTo>
                    <a:pt x="79" y="396"/>
                  </a:lnTo>
                  <a:lnTo>
                    <a:pt x="425" y="99"/>
                  </a:lnTo>
                  <a:lnTo>
                    <a:pt x="3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1"/>
            <p:cNvSpPr/>
            <p:nvPr/>
          </p:nvSpPr>
          <p:spPr>
            <a:xfrm rot="5400000">
              <a:off x="-5978074" y="3511785"/>
              <a:ext cx="435982" cy="664983"/>
            </a:xfrm>
            <a:custGeom>
              <a:rect b="b" l="l" r="r" t="t"/>
              <a:pathLst>
                <a:path extrusionOk="0" h="604" w="396">
                  <a:moveTo>
                    <a:pt x="396" y="1"/>
                  </a:moveTo>
                  <a:lnTo>
                    <a:pt x="0" y="337"/>
                  </a:lnTo>
                  <a:lnTo>
                    <a:pt x="227" y="603"/>
                  </a:lnTo>
                  <a:lnTo>
                    <a:pt x="386" y="465"/>
                  </a:lnTo>
                  <a:lnTo>
                    <a:pt x="337" y="326"/>
                  </a:lnTo>
                  <a:lnTo>
                    <a:pt x="3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1"/>
            <p:cNvSpPr/>
            <p:nvPr/>
          </p:nvSpPr>
          <p:spPr>
            <a:xfrm rot="5400000">
              <a:off x="-6299006" y="3832716"/>
              <a:ext cx="284049" cy="371025"/>
            </a:xfrm>
            <a:custGeom>
              <a:rect b="b" l="l" r="r" t="t"/>
              <a:pathLst>
                <a:path extrusionOk="0" h="337" w="258">
                  <a:moveTo>
                    <a:pt x="129" y="1"/>
                  </a:moveTo>
                  <a:lnTo>
                    <a:pt x="0" y="109"/>
                  </a:lnTo>
                  <a:lnTo>
                    <a:pt x="198" y="337"/>
                  </a:lnTo>
                  <a:lnTo>
                    <a:pt x="228" y="307"/>
                  </a:lnTo>
                  <a:cubicBezTo>
                    <a:pt x="257" y="287"/>
                    <a:pt x="257" y="248"/>
                    <a:pt x="248" y="218"/>
                  </a:cubicBez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1"/>
            <p:cNvSpPr/>
            <p:nvPr/>
          </p:nvSpPr>
          <p:spPr>
            <a:xfrm rot="5400000">
              <a:off x="-6082115" y="1493164"/>
              <a:ext cx="2036785" cy="2231656"/>
            </a:xfrm>
            <a:custGeom>
              <a:rect b="b" l="l" r="r" t="t"/>
              <a:pathLst>
                <a:path extrusionOk="0" h="2027" w="1850">
                  <a:moveTo>
                    <a:pt x="396" y="0"/>
                  </a:moveTo>
                  <a:lnTo>
                    <a:pt x="1" y="346"/>
                  </a:lnTo>
                  <a:lnTo>
                    <a:pt x="1454" y="2026"/>
                  </a:lnTo>
                  <a:lnTo>
                    <a:pt x="1849" y="1681"/>
                  </a:lnTo>
                  <a:lnTo>
                    <a:pt x="3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1"/>
            <p:cNvSpPr/>
            <p:nvPr/>
          </p:nvSpPr>
          <p:spPr>
            <a:xfrm rot="5400000">
              <a:off x="-4344792" y="1421601"/>
              <a:ext cx="620944" cy="589016"/>
            </a:xfrm>
            <a:custGeom>
              <a:rect b="b" l="l" r="r" t="t"/>
              <a:pathLst>
                <a:path extrusionOk="0" h="535" w="564">
                  <a:moveTo>
                    <a:pt x="396" y="1"/>
                  </a:moveTo>
                  <a:lnTo>
                    <a:pt x="1" y="347"/>
                  </a:lnTo>
                  <a:lnTo>
                    <a:pt x="169" y="535"/>
                  </a:lnTo>
                  <a:lnTo>
                    <a:pt x="564" y="189"/>
                  </a:lnTo>
                  <a:lnTo>
                    <a:pt x="3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1"/>
            <p:cNvSpPr/>
            <p:nvPr/>
          </p:nvSpPr>
          <p:spPr>
            <a:xfrm rot="5400000">
              <a:off x="-4084964" y="1389673"/>
              <a:ext cx="470112" cy="435982"/>
            </a:xfrm>
            <a:custGeom>
              <a:rect b="b" l="l" r="r" t="t"/>
              <a:pathLst>
                <a:path extrusionOk="0" h="396" w="427">
                  <a:moveTo>
                    <a:pt x="347" y="0"/>
                  </a:moveTo>
                  <a:lnTo>
                    <a:pt x="1" y="297"/>
                  </a:lnTo>
                  <a:lnTo>
                    <a:pt x="90" y="396"/>
                  </a:lnTo>
                  <a:lnTo>
                    <a:pt x="426" y="99"/>
                  </a:lnTo>
                  <a:lnTo>
                    <a:pt x="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1"/>
            <p:cNvSpPr/>
            <p:nvPr/>
          </p:nvSpPr>
          <p:spPr>
            <a:xfrm rot="5400000">
              <a:off x="-6359009" y="3315813"/>
              <a:ext cx="685901" cy="437083"/>
            </a:xfrm>
            <a:custGeom>
              <a:rect b="b" l="l" r="r" t="t"/>
              <a:pathLst>
                <a:path extrusionOk="0" h="397" w="623">
                  <a:moveTo>
                    <a:pt x="395" y="1"/>
                  </a:moveTo>
                  <a:lnTo>
                    <a:pt x="0" y="346"/>
                  </a:lnTo>
                  <a:lnTo>
                    <a:pt x="336" y="337"/>
                  </a:lnTo>
                  <a:lnTo>
                    <a:pt x="464" y="396"/>
                  </a:lnTo>
                  <a:lnTo>
                    <a:pt x="622" y="267"/>
                  </a:lnTo>
                  <a:lnTo>
                    <a:pt x="3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1"/>
            <p:cNvSpPr/>
            <p:nvPr/>
          </p:nvSpPr>
          <p:spPr>
            <a:xfrm rot="5400000">
              <a:off x="-6420663" y="3766108"/>
              <a:ext cx="360016" cy="298362"/>
            </a:xfrm>
            <a:custGeom>
              <a:rect b="b" l="l" r="r" t="t"/>
              <a:pathLst>
                <a:path extrusionOk="0" h="271" w="327">
                  <a:moveTo>
                    <a:pt x="128" y="0"/>
                  </a:moveTo>
                  <a:lnTo>
                    <a:pt x="0" y="109"/>
                  </a:lnTo>
                  <a:lnTo>
                    <a:pt x="198" y="257"/>
                  </a:lnTo>
                  <a:cubicBezTo>
                    <a:pt x="211" y="266"/>
                    <a:pt x="226" y="271"/>
                    <a:pt x="242" y="271"/>
                  </a:cubicBezTo>
                  <a:cubicBezTo>
                    <a:pt x="261" y="271"/>
                    <a:pt x="280" y="264"/>
                    <a:pt x="297" y="248"/>
                  </a:cubicBezTo>
                  <a:lnTo>
                    <a:pt x="326" y="228"/>
                  </a:lnTo>
                  <a:lnTo>
                    <a:pt x="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42"/>
          <p:cNvSpPr txBox="1"/>
          <p:nvPr>
            <p:ph idx="1" type="body"/>
          </p:nvPr>
        </p:nvSpPr>
        <p:spPr>
          <a:xfrm>
            <a:off x="720000" y="1471250"/>
            <a:ext cx="7713900" cy="2861400"/>
          </a:xfrm>
          <a:prstGeom prst="rect">
            <a:avLst/>
          </a:prstGeom>
        </p:spPr>
        <p:txBody>
          <a:bodyPr anchorCtr="0" anchor="t" bIns="91425" lIns="91425" spcFirstLastPara="1" rIns="91425" wrap="square" tIns="91425">
            <a:noAutofit/>
          </a:bodyPr>
          <a:lstStyle/>
          <a:p>
            <a:pPr indent="-226059" lvl="0" marL="182880" rtl="0" algn="l">
              <a:spcBef>
                <a:spcPts val="0"/>
              </a:spcBef>
              <a:spcAft>
                <a:spcPts val="0"/>
              </a:spcAft>
              <a:buSzPts val="1400"/>
              <a:buFont typeface="Nunito"/>
              <a:buChar char="●"/>
            </a:pPr>
            <a:r>
              <a:rPr lang="en"/>
              <a:t>AUTHOR (YEAR). </a:t>
            </a:r>
            <a:r>
              <a:rPr i="1" lang="en"/>
              <a:t>Title of the publication</a:t>
            </a:r>
            <a:r>
              <a:rPr lang="en"/>
              <a:t>. Publisher</a:t>
            </a:r>
            <a:endParaRPr/>
          </a:p>
          <a:p>
            <a:pPr indent="-226059" lvl="1" marL="731520" rtl="0" algn="l">
              <a:spcBef>
                <a:spcPts val="0"/>
              </a:spcBef>
              <a:spcAft>
                <a:spcPts val="0"/>
              </a:spcAft>
              <a:buClr>
                <a:schemeClr val="dk1"/>
              </a:buClr>
              <a:buSzPts val="1400"/>
              <a:buFont typeface="Nunito Light"/>
              <a:buChar char="○"/>
            </a:pPr>
            <a:r>
              <a:rPr lang="en"/>
              <a:t>Mercury is the closest planet to the Sun and the smallest one of them all</a:t>
            </a:r>
            <a:endParaRPr/>
          </a:p>
          <a:p>
            <a:pPr indent="-226059" lvl="0" marL="182880" rtl="0" algn="l">
              <a:spcBef>
                <a:spcPts val="1000"/>
              </a:spcBef>
              <a:spcAft>
                <a:spcPts val="0"/>
              </a:spcAft>
              <a:buSzPts val="1400"/>
              <a:buFont typeface="Nunito"/>
              <a:buChar char="●"/>
            </a:pPr>
            <a:r>
              <a:rPr lang="en"/>
              <a:t>AUTHOR (YEAR). </a:t>
            </a:r>
            <a:r>
              <a:rPr i="1" lang="en"/>
              <a:t>Title of the publication</a:t>
            </a:r>
            <a:r>
              <a:rPr lang="en"/>
              <a:t>. Publisher</a:t>
            </a:r>
            <a:endParaRPr/>
          </a:p>
          <a:p>
            <a:pPr indent="-226059" lvl="1" marL="731520" rtl="0" algn="l">
              <a:spcBef>
                <a:spcPts val="0"/>
              </a:spcBef>
              <a:spcAft>
                <a:spcPts val="0"/>
              </a:spcAft>
              <a:buClr>
                <a:schemeClr val="dk1"/>
              </a:buClr>
              <a:buSzPts val="1400"/>
              <a:buFont typeface="Nunito Light"/>
              <a:buChar char="○"/>
            </a:pPr>
            <a:r>
              <a:rPr lang="en"/>
              <a:t>Mars is full of iron oxide dust, which gives the planet its reddish cast</a:t>
            </a:r>
            <a:endParaRPr/>
          </a:p>
          <a:p>
            <a:pPr indent="-226059" lvl="0" marL="182880" rtl="0" algn="l">
              <a:spcBef>
                <a:spcPts val="1000"/>
              </a:spcBef>
              <a:spcAft>
                <a:spcPts val="0"/>
              </a:spcAft>
              <a:buSzPts val="1400"/>
              <a:buFont typeface="Nunito"/>
              <a:buChar char="●"/>
            </a:pPr>
            <a:r>
              <a:rPr lang="en"/>
              <a:t>AUTHOR (YEAR). </a:t>
            </a:r>
            <a:r>
              <a:rPr i="1" lang="en"/>
              <a:t>Title of the publication</a:t>
            </a:r>
            <a:r>
              <a:rPr lang="en"/>
              <a:t>. Publisher</a:t>
            </a:r>
            <a:endParaRPr/>
          </a:p>
          <a:p>
            <a:pPr indent="-226059" lvl="1" marL="731520" rtl="0" algn="l">
              <a:spcBef>
                <a:spcPts val="0"/>
              </a:spcBef>
              <a:spcAft>
                <a:spcPts val="0"/>
              </a:spcAft>
              <a:buClr>
                <a:schemeClr val="dk1"/>
              </a:buClr>
              <a:buSzPts val="1400"/>
              <a:buFont typeface="Nunito Light"/>
              <a:buChar char="○"/>
            </a:pPr>
            <a:r>
              <a:rPr lang="en"/>
              <a:t>Jupiter is a gas giant and the biggest planet in the Solar System</a:t>
            </a:r>
            <a:endParaRPr/>
          </a:p>
          <a:p>
            <a:pPr indent="-226059" lvl="0" marL="182880" rtl="0" algn="l">
              <a:spcBef>
                <a:spcPts val="1000"/>
              </a:spcBef>
              <a:spcAft>
                <a:spcPts val="0"/>
              </a:spcAft>
              <a:buSzPts val="1400"/>
              <a:buFont typeface="Nunito"/>
              <a:buChar char="●"/>
            </a:pPr>
            <a:r>
              <a:rPr lang="en"/>
              <a:t>AUTHOR (YEAR). </a:t>
            </a:r>
            <a:r>
              <a:rPr i="1" lang="en"/>
              <a:t>Title of the publication</a:t>
            </a:r>
            <a:r>
              <a:rPr lang="en"/>
              <a:t>. Publisher</a:t>
            </a:r>
            <a:endParaRPr/>
          </a:p>
          <a:p>
            <a:pPr indent="-226059" lvl="1" marL="731520" rtl="0" algn="l">
              <a:spcBef>
                <a:spcPts val="0"/>
              </a:spcBef>
              <a:spcAft>
                <a:spcPts val="0"/>
              </a:spcAft>
              <a:buClr>
                <a:schemeClr val="dk1"/>
              </a:buClr>
              <a:buSzPts val="1400"/>
              <a:buFont typeface="Nunito Light"/>
              <a:buChar char="○"/>
            </a:pPr>
            <a:r>
              <a:rPr lang="en"/>
              <a:t>Venus has a beautiful name and is the second planet from the Sun</a:t>
            </a:r>
            <a:endParaRPr/>
          </a:p>
          <a:p>
            <a:pPr indent="-226059" lvl="0" marL="182880" rtl="0" algn="l">
              <a:spcBef>
                <a:spcPts val="1000"/>
              </a:spcBef>
              <a:spcAft>
                <a:spcPts val="0"/>
              </a:spcAft>
              <a:buSzPts val="1400"/>
              <a:buFont typeface="Nunito"/>
              <a:buChar char="●"/>
            </a:pPr>
            <a:r>
              <a:rPr lang="en"/>
              <a:t>AUTHOR (YEAR). </a:t>
            </a:r>
            <a:r>
              <a:rPr i="1" lang="en"/>
              <a:t>Title of the publication</a:t>
            </a:r>
            <a:r>
              <a:rPr lang="en"/>
              <a:t>. Publisher</a:t>
            </a:r>
            <a:endParaRPr/>
          </a:p>
          <a:p>
            <a:pPr indent="-226059" lvl="1" marL="731520" rtl="0" algn="l">
              <a:spcBef>
                <a:spcPts val="0"/>
              </a:spcBef>
              <a:spcAft>
                <a:spcPts val="0"/>
              </a:spcAft>
              <a:buClr>
                <a:schemeClr val="dk1"/>
              </a:buClr>
              <a:buSzPts val="1400"/>
              <a:buFont typeface="Nunito Light"/>
              <a:buChar char="○"/>
            </a:pPr>
            <a:r>
              <a:rPr lang="en"/>
              <a:t>Earth is the third planet from the Sun and harbors life</a:t>
            </a:r>
            <a:endParaRPr/>
          </a:p>
        </p:txBody>
      </p:sp>
      <p:sp>
        <p:nvSpPr>
          <p:cNvPr id="1036" name="Google Shape;1036;p42"/>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Literature review</a:t>
            </a:r>
            <a:endParaRPr/>
          </a:p>
        </p:txBody>
      </p:sp>
      <p:grpSp>
        <p:nvGrpSpPr>
          <p:cNvPr id="1037" name="Google Shape;1037;p42"/>
          <p:cNvGrpSpPr/>
          <p:nvPr/>
        </p:nvGrpSpPr>
        <p:grpSpPr>
          <a:xfrm>
            <a:off x="7522430" y="3724027"/>
            <a:ext cx="1554127" cy="1274358"/>
            <a:chOff x="3029141" y="5494962"/>
            <a:chExt cx="1798967" cy="1475293"/>
          </a:xfrm>
        </p:grpSpPr>
        <p:sp>
          <p:nvSpPr>
            <p:cNvPr id="1038" name="Google Shape;1038;p42"/>
            <p:cNvSpPr/>
            <p:nvPr/>
          </p:nvSpPr>
          <p:spPr>
            <a:xfrm>
              <a:off x="3029141" y="5654686"/>
              <a:ext cx="1378250" cy="439931"/>
            </a:xfrm>
            <a:custGeom>
              <a:rect b="b" l="l" r="r" t="t"/>
              <a:pathLst>
                <a:path extrusionOk="0" h="1603" w="5022">
                  <a:moveTo>
                    <a:pt x="514" y="1"/>
                  </a:moveTo>
                  <a:cubicBezTo>
                    <a:pt x="238" y="1"/>
                    <a:pt x="0" y="229"/>
                    <a:pt x="0" y="515"/>
                  </a:cubicBezTo>
                  <a:lnTo>
                    <a:pt x="0" y="1088"/>
                  </a:lnTo>
                  <a:cubicBezTo>
                    <a:pt x="0" y="1365"/>
                    <a:pt x="238" y="1602"/>
                    <a:pt x="514" y="1602"/>
                  </a:cubicBezTo>
                  <a:lnTo>
                    <a:pt x="5022" y="1602"/>
                  </a:lnTo>
                  <a:lnTo>
                    <a:pt x="50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2"/>
            <p:cNvSpPr/>
            <p:nvPr/>
          </p:nvSpPr>
          <p:spPr>
            <a:xfrm>
              <a:off x="3403476" y="5692833"/>
              <a:ext cx="1345866" cy="355677"/>
            </a:xfrm>
            <a:custGeom>
              <a:rect b="b" l="l" r="r" t="t"/>
              <a:pathLst>
                <a:path extrusionOk="0" h="1296" w="4904">
                  <a:moveTo>
                    <a:pt x="0" y="0"/>
                  </a:moveTo>
                  <a:lnTo>
                    <a:pt x="0" y="1296"/>
                  </a:lnTo>
                  <a:lnTo>
                    <a:pt x="4903" y="1296"/>
                  </a:lnTo>
                  <a:lnTo>
                    <a:pt x="49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2"/>
            <p:cNvSpPr/>
            <p:nvPr/>
          </p:nvSpPr>
          <p:spPr>
            <a:xfrm>
              <a:off x="3403476" y="5692833"/>
              <a:ext cx="1345866" cy="86998"/>
            </a:xfrm>
            <a:custGeom>
              <a:rect b="b" l="l" r="r" t="t"/>
              <a:pathLst>
                <a:path extrusionOk="0" h="317" w="4904">
                  <a:moveTo>
                    <a:pt x="0" y="0"/>
                  </a:moveTo>
                  <a:lnTo>
                    <a:pt x="0" y="317"/>
                  </a:lnTo>
                  <a:lnTo>
                    <a:pt x="4903" y="317"/>
                  </a:lnTo>
                  <a:lnTo>
                    <a:pt x="49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2"/>
            <p:cNvSpPr/>
            <p:nvPr/>
          </p:nvSpPr>
          <p:spPr>
            <a:xfrm>
              <a:off x="3403476" y="5912660"/>
              <a:ext cx="374614" cy="21955"/>
            </a:xfrm>
            <a:custGeom>
              <a:rect b="b" l="l" r="r" t="t"/>
              <a:pathLst>
                <a:path extrusionOk="0" h="80" w="1365">
                  <a:moveTo>
                    <a:pt x="0" y="0"/>
                  </a:moveTo>
                  <a:lnTo>
                    <a:pt x="0" y="79"/>
                  </a:lnTo>
                  <a:lnTo>
                    <a:pt x="1365" y="79"/>
                  </a:lnTo>
                  <a:lnTo>
                    <a:pt x="13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2"/>
            <p:cNvSpPr/>
            <p:nvPr/>
          </p:nvSpPr>
          <p:spPr>
            <a:xfrm>
              <a:off x="3848342" y="5825937"/>
              <a:ext cx="900995" cy="21955"/>
            </a:xfrm>
            <a:custGeom>
              <a:rect b="b" l="l" r="r" t="t"/>
              <a:pathLst>
                <a:path extrusionOk="0" h="80" w="3283">
                  <a:moveTo>
                    <a:pt x="1" y="0"/>
                  </a:moveTo>
                  <a:lnTo>
                    <a:pt x="1" y="79"/>
                  </a:lnTo>
                  <a:lnTo>
                    <a:pt x="3282" y="79"/>
                  </a:lnTo>
                  <a:lnTo>
                    <a:pt x="32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2"/>
            <p:cNvSpPr/>
            <p:nvPr/>
          </p:nvSpPr>
          <p:spPr>
            <a:xfrm>
              <a:off x="3403476" y="5972214"/>
              <a:ext cx="757187" cy="21955"/>
            </a:xfrm>
            <a:custGeom>
              <a:rect b="b" l="l" r="r" t="t"/>
              <a:pathLst>
                <a:path extrusionOk="0" h="80" w="2759">
                  <a:moveTo>
                    <a:pt x="0" y="1"/>
                  </a:moveTo>
                  <a:lnTo>
                    <a:pt x="0" y="80"/>
                  </a:lnTo>
                  <a:lnTo>
                    <a:pt x="2759" y="80"/>
                  </a:lnTo>
                  <a:lnTo>
                    <a:pt x="27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2"/>
            <p:cNvSpPr/>
            <p:nvPr/>
          </p:nvSpPr>
          <p:spPr>
            <a:xfrm>
              <a:off x="3352156" y="5654686"/>
              <a:ext cx="1475952" cy="439931"/>
            </a:xfrm>
            <a:custGeom>
              <a:rect b="b" l="l" r="r" t="t"/>
              <a:pathLst>
                <a:path extrusionOk="0" h="1603" w="5378">
                  <a:moveTo>
                    <a:pt x="514" y="1"/>
                  </a:moveTo>
                  <a:cubicBezTo>
                    <a:pt x="227" y="1"/>
                    <a:pt x="0" y="229"/>
                    <a:pt x="0" y="515"/>
                  </a:cubicBezTo>
                  <a:lnTo>
                    <a:pt x="0" y="1088"/>
                  </a:lnTo>
                  <a:cubicBezTo>
                    <a:pt x="0" y="1365"/>
                    <a:pt x="227" y="1602"/>
                    <a:pt x="514" y="1602"/>
                  </a:cubicBezTo>
                  <a:lnTo>
                    <a:pt x="5377" y="1602"/>
                  </a:lnTo>
                  <a:lnTo>
                    <a:pt x="5377" y="1365"/>
                  </a:lnTo>
                  <a:lnTo>
                    <a:pt x="514" y="1365"/>
                  </a:lnTo>
                  <a:cubicBezTo>
                    <a:pt x="365" y="1365"/>
                    <a:pt x="237" y="1237"/>
                    <a:pt x="237" y="1088"/>
                  </a:cubicBezTo>
                  <a:lnTo>
                    <a:pt x="237" y="515"/>
                  </a:lnTo>
                  <a:cubicBezTo>
                    <a:pt x="237" y="367"/>
                    <a:pt x="365" y="238"/>
                    <a:pt x="514" y="238"/>
                  </a:cubicBezTo>
                  <a:lnTo>
                    <a:pt x="5377" y="238"/>
                  </a:lnTo>
                  <a:lnTo>
                    <a:pt x="53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p:nvPr/>
          </p:nvSpPr>
          <p:spPr>
            <a:xfrm>
              <a:off x="4247377" y="5779557"/>
              <a:ext cx="146552" cy="192933"/>
            </a:xfrm>
            <a:custGeom>
              <a:rect b="b" l="l" r="r" t="t"/>
              <a:pathLst>
                <a:path extrusionOk="0" h="703" w="534">
                  <a:moveTo>
                    <a:pt x="0" y="1"/>
                  </a:moveTo>
                  <a:lnTo>
                    <a:pt x="0" y="703"/>
                  </a:lnTo>
                  <a:lnTo>
                    <a:pt x="267" y="604"/>
                  </a:lnTo>
                  <a:lnTo>
                    <a:pt x="534" y="703"/>
                  </a:lnTo>
                  <a:lnTo>
                    <a:pt x="5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2"/>
            <p:cNvSpPr/>
            <p:nvPr/>
          </p:nvSpPr>
          <p:spPr>
            <a:xfrm>
              <a:off x="3353332" y="5584155"/>
              <a:ext cx="108679" cy="30463"/>
            </a:xfrm>
            <a:custGeom>
              <a:rect b="b" l="l" r="r" t="t"/>
              <a:pathLst>
                <a:path extrusionOk="0" h="111" w="396">
                  <a:moveTo>
                    <a:pt x="49" y="1"/>
                  </a:moveTo>
                  <a:cubicBezTo>
                    <a:pt x="20" y="1"/>
                    <a:pt x="0" y="21"/>
                    <a:pt x="0" y="51"/>
                  </a:cubicBezTo>
                  <a:cubicBezTo>
                    <a:pt x="0" y="80"/>
                    <a:pt x="20" y="110"/>
                    <a:pt x="49" y="110"/>
                  </a:cubicBezTo>
                  <a:lnTo>
                    <a:pt x="396" y="110"/>
                  </a:lnTo>
                  <a:lnTo>
                    <a:pt x="3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2"/>
            <p:cNvSpPr/>
            <p:nvPr/>
          </p:nvSpPr>
          <p:spPr>
            <a:xfrm>
              <a:off x="3407396" y="5543812"/>
              <a:ext cx="659485" cy="116638"/>
            </a:xfrm>
            <a:custGeom>
              <a:rect b="b" l="l" r="r" t="t"/>
              <a:pathLst>
                <a:path extrusionOk="0" h="425" w="2403">
                  <a:moveTo>
                    <a:pt x="970" y="0"/>
                  </a:moveTo>
                  <a:cubicBezTo>
                    <a:pt x="643" y="0"/>
                    <a:pt x="317" y="40"/>
                    <a:pt x="1" y="119"/>
                  </a:cubicBezTo>
                  <a:lnTo>
                    <a:pt x="1" y="198"/>
                  </a:lnTo>
                  <a:lnTo>
                    <a:pt x="1" y="286"/>
                  </a:lnTo>
                  <a:cubicBezTo>
                    <a:pt x="317" y="365"/>
                    <a:pt x="634" y="415"/>
                    <a:pt x="959" y="415"/>
                  </a:cubicBezTo>
                  <a:lnTo>
                    <a:pt x="2244" y="425"/>
                  </a:lnTo>
                  <a:lnTo>
                    <a:pt x="2402" y="218"/>
                  </a:lnTo>
                  <a:lnTo>
                    <a:pt x="2244" y="10"/>
                  </a:lnTo>
                  <a:lnTo>
                    <a:pt x="97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2"/>
            <p:cNvSpPr/>
            <p:nvPr/>
          </p:nvSpPr>
          <p:spPr>
            <a:xfrm>
              <a:off x="3955452" y="5543812"/>
              <a:ext cx="86998" cy="116638"/>
            </a:xfrm>
            <a:custGeom>
              <a:rect b="b" l="l" r="r" t="t"/>
              <a:pathLst>
                <a:path extrusionOk="0" h="425" w="317">
                  <a:moveTo>
                    <a:pt x="1" y="0"/>
                  </a:moveTo>
                  <a:lnTo>
                    <a:pt x="1" y="425"/>
                  </a:lnTo>
                  <a:lnTo>
                    <a:pt x="247" y="425"/>
                  </a:lnTo>
                  <a:lnTo>
                    <a:pt x="317" y="326"/>
                  </a:lnTo>
                  <a:lnTo>
                    <a:pt x="317" y="99"/>
                  </a:lnTo>
                  <a:lnTo>
                    <a:pt x="247" y="10"/>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2"/>
            <p:cNvSpPr/>
            <p:nvPr/>
          </p:nvSpPr>
          <p:spPr>
            <a:xfrm>
              <a:off x="4004302" y="5532835"/>
              <a:ext cx="428954" cy="141338"/>
            </a:xfrm>
            <a:custGeom>
              <a:rect b="b" l="l" r="r" t="t"/>
              <a:pathLst>
                <a:path extrusionOk="0" h="515" w="1563">
                  <a:moveTo>
                    <a:pt x="1" y="1"/>
                  </a:moveTo>
                  <a:lnTo>
                    <a:pt x="1" y="504"/>
                  </a:lnTo>
                  <a:lnTo>
                    <a:pt x="1315" y="515"/>
                  </a:lnTo>
                  <a:cubicBezTo>
                    <a:pt x="1453" y="515"/>
                    <a:pt x="1562" y="405"/>
                    <a:pt x="1562" y="267"/>
                  </a:cubicBezTo>
                  <a:cubicBezTo>
                    <a:pt x="1562" y="129"/>
                    <a:pt x="1453" y="10"/>
                    <a:pt x="1315" y="10"/>
                  </a:cubicBezTo>
                  <a:lnTo>
                    <a:pt x="1"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2"/>
            <p:cNvSpPr/>
            <p:nvPr/>
          </p:nvSpPr>
          <p:spPr>
            <a:xfrm>
              <a:off x="4031471" y="5614343"/>
              <a:ext cx="355403" cy="38148"/>
            </a:xfrm>
            <a:custGeom>
              <a:rect b="b" l="l" r="r" t="t"/>
              <a:pathLst>
                <a:path extrusionOk="0" h="139" w="1295">
                  <a:moveTo>
                    <a:pt x="60" y="0"/>
                  </a:moveTo>
                  <a:cubicBezTo>
                    <a:pt x="30" y="0"/>
                    <a:pt x="0" y="29"/>
                    <a:pt x="0" y="59"/>
                  </a:cubicBezTo>
                  <a:lnTo>
                    <a:pt x="0" y="79"/>
                  </a:lnTo>
                  <a:cubicBezTo>
                    <a:pt x="0" y="108"/>
                    <a:pt x="30" y="138"/>
                    <a:pt x="60" y="138"/>
                  </a:cubicBezTo>
                  <a:lnTo>
                    <a:pt x="1236" y="138"/>
                  </a:lnTo>
                  <a:cubicBezTo>
                    <a:pt x="1266" y="138"/>
                    <a:pt x="1295" y="119"/>
                    <a:pt x="1295" y="89"/>
                  </a:cubicBezTo>
                  <a:lnTo>
                    <a:pt x="1295" y="69"/>
                  </a:lnTo>
                  <a:cubicBezTo>
                    <a:pt x="1295" y="29"/>
                    <a:pt x="1266" y="10"/>
                    <a:pt x="1236" y="10"/>
                  </a:cubicBez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2"/>
            <p:cNvSpPr/>
            <p:nvPr/>
          </p:nvSpPr>
          <p:spPr>
            <a:xfrm>
              <a:off x="3605542" y="5608855"/>
              <a:ext cx="344700" cy="29914"/>
            </a:xfrm>
            <a:custGeom>
              <a:rect b="b" l="l" r="r" t="t"/>
              <a:pathLst>
                <a:path extrusionOk="0" h="109" w="1256">
                  <a:moveTo>
                    <a:pt x="50" y="0"/>
                  </a:moveTo>
                  <a:cubicBezTo>
                    <a:pt x="20" y="0"/>
                    <a:pt x="0" y="20"/>
                    <a:pt x="0" y="49"/>
                  </a:cubicBezTo>
                  <a:cubicBezTo>
                    <a:pt x="0" y="79"/>
                    <a:pt x="20" y="99"/>
                    <a:pt x="50" y="99"/>
                  </a:cubicBezTo>
                  <a:lnTo>
                    <a:pt x="1197" y="109"/>
                  </a:lnTo>
                  <a:cubicBezTo>
                    <a:pt x="1226" y="109"/>
                    <a:pt x="1256" y="89"/>
                    <a:pt x="1256" y="60"/>
                  </a:cubicBezTo>
                  <a:cubicBezTo>
                    <a:pt x="1256" y="30"/>
                    <a:pt x="1226" y="10"/>
                    <a:pt x="1197" y="10"/>
                  </a:cubicBezTo>
                  <a:lnTo>
                    <a:pt x="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2"/>
            <p:cNvSpPr/>
            <p:nvPr/>
          </p:nvSpPr>
          <p:spPr>
            <a:xfrm>
              <a:off x="4305362" y="5494962"/>
              <a:ext cx="41166" cy="179211"/>
            </a:xfrm>
            <a:custGeom>
              <a:rect b="b" l="l" r="r" t="t"/>
              <a:pathLst>
                <a:path extrusionOk="0" h="653" w="150">
                  <a:moveTo>
                    <a:pt x="0" y="0"/>
                  </a:moveTo>
                  <a:lnTo>
                    <a:pt x="0" y="653"/>
                  </a:lnTo>
                  <a:lnTo>
                    <a:pt x="139" y="653"/>
                  </a:lnTo>
                  <a:lnTo>
                    <a:pt x="149" y="128"/>
                  </a:lnTo>
                  <a:cubicBezTo>
                    <a:pt x="149" y="59"/>
                    <a:pt x="9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2"/>
            <p:cNvSpPr/>
            <p:nvPr/>
          </p:nvSpPr>
          <p:spPr>
            <a:xfrm>
              <a:off x="3960941" y="5494962"/>
              <a:ext cx="344700" cy="24425"/>
            </a:xfrm>
            <a:custGeom>
              <a:rect b="b" l="l" r="r" t="t"/>
              <a:pathLst>
                <a:path extrusionOk="0" h="89" w="1256">
                  <a:moveTo>
                    <a:pt x="40" y="0"/>
                  </a:moveTo>
                  <a:cubicBezTo>
                    <a:pt x="20" y="0"/>
                    <a:pt x="0" y="10"/>
                    <a:pt x="0" y="40"/>
                  </a:cubicBezTo>
                  <a:cubicBezTo>
                    <a:pt x="0" y="59"/>
                    <a:pt x="20" y="79"/>
                    <a:pt x="40" y="79"/>
                  </a:cubicBezTo>
                  <a:lnTo>
                    <a:pt x="1255" y="89"/>
                  </a:lnTo>
                  <a:lnTo>
                    <a:pt x="12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2"/>
            <p:cNvSpPr/>
            <p:nvPr/>
          </p:nvSpPr>
          <p:spPr>
            <a:xfrm flipH="1">
              <a:off x="3449857" y="6092049"/>
              <a:ext cx="1378250" cy="439931"/>
            </a:xfrm>
            <a:custGeom>
              <a:rect b="b" l="l" r="r" t="t"/>
              <a:pathLst>
                <a:path extrusionOk="0" h="1603" w="5022">
                  <a:moveTo>
                    <a:pt x="514" y="1"/>
                  </a:moveTo>
                  <a:cubicBezTo>
                    <a:pt x="238" y="1"/>
                    <a:pt x="0" y="229"/>
                    <a:pt x="0" y="515"/>
                  </a:cubicBezTo>
                  <a:lnTo>
                    <a:pt x="0" y="1088"/>
                  </a:lnTo>
                  <a:cubicBezTo>
                    <a:pt x="0" y="1365"/>
                    <a:pt x="238" y="1602"/>
                    <a:pt x="514" y="1602"/>
                  </a:cubicBezTo>
                  <a:lnTo>
                    <a:pt x="5022" y="1602"/>
                  </a:lnTo>
                  <a:lnTo>
                    <a:pt x="50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2"/>
            <p:cNvSpPr/>
            <p:nvPr/>
          </p:nvSpPr>
          <p:spPr>
            <a:xfrm flipH="1">
              <a:off x="3107906" y="6130196"/>
              <a:ext cx="1345866" cy="355677"/>
            </a:xfrm>
            <a:custGeom>
              <a:rect b="b" l="l" r="r" t="t"/>
              <a:pathLst>
                <a:path extrusionOk="0" h="1296" w="4904">
                  <a:moveTo>
                    <a:pt x="0" y="0"/>
                  </a:moveTo>
                  <a:lnTo>
                    <a:pt x="0" y="1296"/>
                  </a:lnTo>
                  <a:lnTo>
                    <a:pt x="4903" y="1296"/>
                  </a:lnTo>
                  <a:lnTo>
                    <a:pt x="49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2"/>
            <p:cNvSpPr/>
            <p:nvPr/>
          </p:nvSpPr>
          <p:spPr>
            <a:xfrm flipH="1">
              <a:off x="3107906" y="6130196"/>
              <a:ext cx="1345866" cy="86998"/>
            </a:xfrm>
            <a:custGeom>
              <a:rect b="b" l="l" r="r" t="t"/>
              <a:pathLst>
                <a:path extrusionOk="0" h="317" w="4904">
                  <a:moveTo>
                    <a:pt x="0" y="0"/>
                  </a:moveTo>
                  <a:lnTo>
                    <a:pt x="0" y="317"/>
                  </a:lnTo>
                  <a:lnTo>
                    <a:pt x="4903" y="317"/>
                  </a:lnTo>
                  <a:lnTo>
                    <a:pt x="49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flipH="1">
              <a:off x="4079158" y="6350023"/>
              <a:ext cx="374614" cy="21955"/>
            </a:xfrm>
            <a:custGeom>
              <a:rect b="b" l="l" r="r" t="t"/>
              <a:pathLst>
                <a:path extrusionOk="0" h="80" w="1365">
                  <a:moveTo>
                    <a:pt x="0" y="0"/>
                  </a:moveTo>
                  <a:lnTo>
                    <a:pt x="0" y="79"/>
                  </a:lnTo>
                  <a:lnTo>
                    <a:pt x="1365" y="79"/>
                  </a:lnTo>
                  <a:lnTo>
                    <a:pt x="13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flipH="1">
              <a:off x="3107912" y="6263300"/>
              <a:ext cx="900995" cy="21955"/>
            </a:xfrm>
            <a:custGeom>
              <a:rect b="b" l="l" r="r" t="t"/>
              <a:pathLst>
                <a:path extrusionOk="0" h="80" w="3283">
                  <a:moveTo>
                    <a:pt x="1" y="0"/>
                  </a:moveTo>
                  <a:lnTo>
                    <a:pt x="1" y="79"/>
                  </a:lnTo>
                  <a:lnTo>
                    <a:pt x="3282" y="79"/>
                  </a:lnTo>
                  <a:lnTo>
                    <a:pt x="32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2"/>
            <p:cNvSpPr/>
            <p:nvPr/>
          </p:nvSpPr>
          <p:spPr>
            <a:xfrm flipH="1">
              <a:off x="3696586" y="6409576"/>
              <a:ext cx="757187" cy="21955"/>
            </a:xfrm>
            <a:custGeom>
              <a:rect b="b" l="l" r="r" t="t"/>
              <a:pathLst>
                <a:path extrusionOk="0" h="80" w="2759">
                  <a:moveTo>
                    <a:pt x="0" y="1"/>
                  </a:moveTo>
                  <a:lnTo>
                    <a:pt x="0" y="80"/>
                  </a:lnTo>
                  <a:lnTo>
                    <a:pt x="2759" y="80"/>
                  </a:lnTo>
                  <a:lnTo>
                    <a:pt x="27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2"/>
            <p:cNvSpPr/>
            <p:nvPr/>
          </p:nvSpPr>
          <p:spPr>
            <a:xfrm flipH="1">
              <a:off x="3029141" y="6092049"/>
              <a:ext cx="1475952" cy="439931"/>
            </a:xfrm>
            <a:custGeom>
              <a:rect b="b" l="l" r="r" t="t"/>
              <a:pathLst>
                <a:path extrusionOk="0" h="1603" w="5378">
                  <a:moveTo>
                    <a:pt x="514" y="1"/>
                  </a:moveTo>
                  <a:cubicBezTo>
                    <a:pt x="227" y="1"/>
                    <a:pt x="0" y="229"/>
                    <a:pt x="0" y="515"/>
                  </a:cubicBezTo>
                  <a:lnTo>
                    <a:pt x="0" y="1088"/>
                  </a:lnTo>
                  <a:cubicBezTo>
                    <a:pt x="0" y="1365"/>
                    <a:pt x="227" y="1602"/>
                    <a:pt x="514" y="1602"/>
                  </a:cubicBezTo>
                  <a:lnTo>
                    <a:pt x="5377" y="1602"/>
                  </a:lnTo>
                  <a:lnTo>
                    <a:pt x="5377" y="1365"/>
                  </a:lnTo>
                  <a:lnTo>
                    <a:pt x="514" y="1365"/>
                  </a:lnTo>
                  <a:cubicBezTo>
                    <a:pt x="365" y="1365"/>
                    <a:pt x="237" y="1237"/>
                    <a:pt x="237" y="1088"/>
                  </a:cubicBezTo>
                  <a:lnTo>
                    <a:pt x="237" y="515"/>
                  </a:lnTo>
                  <a:cubicBezTo>
                    <a:pt x="237" y="367"/>
                    <a:pt x="365" y="238"/>
                    <a:pt x="514" y="238"/>
                  </a:cubicBezTo>
                  <a:lnTo>
                    <a:pt x="5377" y="238"/>
                  </a:lnTo>
                  <a:lnTo>
                    <a:pt x="5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2"/>
            <p:cNvSpPr/>
            <p:nvPr/>
          </p:nvSpPr>
          <p:spPr>
            <a:xfrm>
              <a:off x="3029141" y="6530324"/>
              <a:ext cx="1378250" cy="439931"/>
            </a:xfrm>
            <a:custGeom>
              <a:rect b="b" l="l" r="r" t="t"/>
              <a:pathLst>
                <a:path extrusionOk="0" h="1603" w="5022">
                  <a:moveTo>
                    <a:pt x="514" y="1"/>
                  </a:moveTo>
                  <a:cubicBezTo>
                    <a:pt x="238" y="1"/>
                    <a:pt x="0" y="229"/>
                    <a:pt x="0" y="515"/>
                  </a:cubicBezTo>
                  <a:lnTo>
                    <a:pt x="0" y="1088"/>
                  </a:lnTo>
                  <a:cubicBezTo>
                    <a:pt x="0" y="1365"/>
                    <a:pt x="238" y="1602"/>
                    <a:pt x="514" y="1602"/>
                  </a:cubicBezTo>
                  <a:lnTo>
                    <a:pt x="5022" y="1602"/>
                  </a:lnTo>
                  <a:lnTo>
                    <a:pt x="502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2"/>
            <p:cNvSpPr/>
            <p:nvPr/>
          </p:nvSpPr>
          <p:spPr>
            <a:xfrm>
              <a:off x="3403476" y="6568471"/>
              <a:ext cx="1345866" cy="355677"/>
            </a:xfrm>
            <a:custGeom>
              <a:rect b="b" l="l" r="r" t="t"/>
              <a:pathLst>
                <a:path extrusionOk="0" h="1296" w="4904">
                  <a:moveTo>
                    <a:pt x="0" y="0"/>
                  </a:moveTo>
                  <a:lnTo>
                    <a:pt x="0" y="1296"/>
                  </a:lnTo>
                  <a:lnTo>
                    <a:pt x="4903" y="1296"/>
                  </a:lnTo>
                  <a:lnTo>
                    <a:pt x="49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2"/>
            <p:cNvSpPr/>
            <p:nvPr/>
          </p:nvSpPr>
          <p:spPr>
            <a:xfrm>
              <a:off x="3403476" y="6568471"/>
              <a:ext cx="1345866" cy="86998"/>
            </a:xfrm>
            <a:custGeom>
              <a:rect b="b" l="l" r="r" t="t"/>
              <a:pathLst>
                <a:path extrusionOk="0" h="317" w="4904">
                  <a:moveTo>
                    <a:pt x="0" y="0"/>
                  </a:moveTo>
                  <a:lnTo>
                    <a:pt x="0" y="317"/>
                  </a:lnTo>
                  <a:lnTo>
                    <a:pt x="4903" y="317"/>
                  </a:lnTo>
                  <a:lnTo>
                    <a:pt x="49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2"/>
            <p:cNvSpPr/>
            <p:nvPr/>
          </p:nvSpPr>
          <p:spPr>
            <a:xfrm>
              <a:off x="3403476" y="6788298"/>
              <a:ext cx="374614" cy="21955"/>
            </a:xfrm>
            <a:custGeom>
              <a:rect b="b" l="l" r="r" t="t"/>
              <a:pathLst>
                <a:path extrusionOk="0" h="80" w="1365">
                  <a:moveTo>
                    <a:pt x="0" y="0"/>
                  </a:moveTo>
                  <a:lnTo>
                    <a:pt x="0" y="79"/>
                  </a:lnTo>
                  <a:lnTo>
                    <a:pt x="1365" y="79"/>
                  </a:lnTo>
                  <a:lnTo>
                    <a:pt x="13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3848342" y="6701575"/>
              <a:ext cx="900995" cy="21955"/>
            </a:xfrm>
            <a:custGeom>
              <a:rect b="b" l="l" r="r" t="t"/>
              <a:pathLst>
                <a:path extrusionOk="0" h="80" w="3283">
                  <a:moveTo>
                    <a:pt x="1" y="0"/>
                  </a:moveTo>
                  <a:lnTo>
                    <a:pt x="1" y="79"/>
                  </a:lnTo>
                  <a:lnTo>
                    <a:pt x="3282" y="79"/>
                  </a:lnTo>
                  <a:lnTo>
                    <a:pt x="32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2"/>
            <p:cNvSpPr/>
            <p:nvPr/>
          </p:nvSpPr>
          <p:spPr>
            <a:xfrm>
              <a:off x="3403476" y="6847851"/>
              <a:ext cx="757187" cy="21955"/>
            </a:xfrm>
            <a:custGeom>
              <a:rect b="b" l="l" r="r" t="t"/>
              <a:pathLst>
                <a:path extrusionOk="0" h="80" w="2759">
                  <a:moveTo>
                    <a:pt x="0" y="1"/>
                  </a:moveTo>
                  <a:lnTo>
                    <a:pt x="0" y="80"/>
                  </a:lnTo>
                  <a:lnTo>
                    <a:pt x="2759" y="80"/>
                  </a:lnTo>
                  <a:lnTo>
                    <a:pt x="27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2"/>
            <p:cNvSpPr/>
            <p:nvPr/>
          </p:nvSpPr>
          <p:spPr>
            <a:xfrm>
              <a:off x="3352156" y="6530324"/>
              <a:ext cx="1475952" cy="439931"/>
            </a:xfrm>
            <a:custGeom>
              <a:rect b="b" l="l" r="r" t="t"/>
              <a:pathLst>
                <a:path extrusionOk="0" h="1603" w="5378">
                  <a:moveTo>
                    <a:pt x="514" y="1"/>
                  </a:moveTo>
                  <a:cubicBezTo>
                    <a:pt x="227" y="1"/>
                    <a:pt x="0" y="229"/>
                    <a:pt x="0" y="515"/>
                  </a:cubicBezTo>
                  <a:lnTo>
                    <a:pt x="0" y="1088"/>
                  </a:lnTo>
                  <a:cubicBezTo>
                    <a:pt x="0" y="1365"/>
                    <a:pt x="227" y="1602"/>
                    <a:pt x="514" y="1602"/>
                  </a:cubicBezTo>
                  <a:lnTo>
                    <a:pt x="5377" y="1602"/>
                  </a:lnTo>
                  <a:lnTo>
                    <a:pt x="5377" y="1365"/>
                  </a:lnTo>
                  <a:lnTo>
                    <a:pt x="514" y="1365"/>
                  </a:lnTo>
                  <a:cubicBezTo>
                    <a:pt x="365" y="1365"/>
                    <a:pt x="237" y="1237"/>
                    <a:pt x="237" y="1088"/>
                  </a:cubicBezTo>
                  <a:lnTo>
                    <a:pt x="237" y="515"/>
                  </a:lnTo>
                  <a:cubicBezTo>
                    <a:pt x="237" y="367"/>
                    <a:pt x="365" y="238"/>
                    <a:pt x="514" y="238"/>
                  </a:cubicBezTo>
                  <a:lnTo>
                    <a:pt x="5377" y="238"/>
                  </a:lnTo>
                  <a:lnTo>
                    <a:pt x="53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 name="Google Shape;1068;p42"/>
          <p:cNvSpPr/>
          <p:nvPr/>
        </p:nvSpPr>
        <p:spPr>
          <a:xfrm flipH="1">
            <a:off x="-83411" y="252701"/>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2" name="Shape 1072"/>
        <p:cNvGrpSpPr/>
        <p:nvPr/>
      </p:nvGrpSpPr>
      <p:grpSpPr>
        <a:xfrm>
          <a:off x="0" y="0"/>
          <a:ext cx="0" cy="0"/>
          <a:chOff x="0" y="0"/>
          <a:chExt cx="0" cy="0"/>
        </a:xfrm>
      </p:grpSpPr>
      <p:sp>
        <p:nvSpPr>
          <p:cNvPr id="1073" name="Google Shape;1073;p43"/>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Theoretical framework</a:t>
            </a:r>
            <a:endParaRPr/>
          </a:p>
        </p:txBody>
      </p:sp>
      <p:sp>
        <p:nvSpPr>
          <p:cNvPr id="1074" name="Google Shape;1074;p43"/>
          <p:cNvSpPr txBox="1"/>
          <p:nvPr/>
        </p:nvSpPr>
        <p:spPr>
          <a:xfrm>
            <a:off x="1513937" y="1229625"/>
            <a:ext cx="34872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Theoretical framework</a:t>
            </a:r>
            <a:endParaRPr b="1" sz="2000">
              <a:solidFill>
                <a:schemeClr val="dk1"/>
              </a:solidFill>
              <a:latin typeface="Be Vietnam Pro"/>
              <a:ea typeface="Be Vietnam Pro"/>
              <a:cs typeface="Be Vietnam Pro"/>
              <a:sym typeface="Be Vietnam Pro"/>
            </a:endParaRPr>
          </a:p>
        </p:txBody>
      </p:sp>
      <p:sp>
        <p:nvSpPr>
          <p:cNvPr id="1075" name="Google Shape;1075;p43"/>
          <p:cNvSpPr txBox="1"/>
          <p:nvPr/>
        </p:nvSpPr>
        <p:spPr>
          <a:xfrm>
            <a:off x="713225" y="1929075"/>
            <a:ext cx="25146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Key terms</a:t>
            </a:r>
            <a:endParaRPr b="1" sz="2000">
              <a:solidFill>
                <a:schemeClr val="dk1"/>
              </a:solidFill>
              <a:latin typeface="Be Vietnam Pro"/>
              <a:ea typeface="Be Vietnam Pro"/>
              <a:cs typeface="Be Vietnam Pro"/>
              <a:sym typeface="Be Vietnam Pro"/>
            </a:endParaRPr>
          </a:p>
        </p:txBody>
      </p:sp>
      <p:sp>
        <p:nvSpPr>
          <p:cNvPr id="1076" name="Google Shape;1076;p43"/>
          <p:cNvSpPr txBox="1"/>
          <p:nvPr/>
        </p:nvSpPr>
        <p:spPr>
          <a:xfrm>
            <a:off x="3287249" y="1929075"/>
            <a:ext cx="25146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Relevant theories</a:t>
            </a:r>
            <a:endParaRPr b="1" sz="2000">
              <a:solidFill>
                <a:schemeClr val="dk1"/>
              </a:solidFill>
              <a:latin typeface="Be Vietnam Pro"/>
              <a:ea typeface="Be Vietnam Pro"/>
              <a:cs typeface="Be Vietnam Pro"/>
              <a:sym typeface="Be Vietnam Pro"/>
            </a:endParaRPr>
          </a:p>
        </p:txBody>
      </p:sp>
      <p:sp>
        <p:nvSpPr>
          <p:cNvPr id="1077" name="Google Shape;1077;p43"/>
          <p:cNvSpPr txBox="1"/>
          <p:nvPr/>
        </p:nvSpPr>
        <p:spPr>
          <a:xfrm>
            <a:off x="713225" y="2351775"/>
            <a:ext cx="2514600" cy="786300"/>
          </a:xfrm>
          <a:prstGeom prst="rect">
            <a:avLst/>
          </a:prstGeom>
          <a:noFill/>
          <a:ln>
            <a:noFill/>
          </a:ln>
        </p:spPr>
        <p:txBody>
          <a:bodyPr anchorCtr="0" anchor="t" bIns="91425" lIns="91425" spcFirstLastPara="1" rIns="91425" wrap="square" tIns="91425">
            <a:noAutofit/>
          </a:bodyPr>
          <a:lstStyle/>
          <a:p>
            <a:pPr indent="-317500" lvl="0" marL="285750" rtl="0" algn="l">
              <a:spcBef>
                <a:spcPts val="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Mercury is small</a:t>
            </a:r>
            <a:endParaRPr>
              <a:solidFill>
                <a:schemeClr val="dk1"/>
              </a:solidFill>
              <a:latin typeface="Poppins"/>
              <a:ea typeface="Poppins"/>
              <a:cs typeface="Poppins"/>
              <a:sym typeface="Poppins"/>
            </a:endParaRPr>
          </a:p>
          <a:p>
            <a:pPr indent="-317500" lvl="0" marL="285750" rtl="0" algn="l">
              <a:spcBef>
                <a:spcPts val="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Earth harbors life</a:t>
            </a:r>
            <a:endParaRPr>
              <a:solidFill>
                <a:schemeClr val="dk1"/>
              </a:solidFill>
              <a:latin typeface="Poppins"/>
              <a:ea typeface="Poppins"/>
              <a:cs typeface="Poppins"/>
              <a:sym typeface="Poppins"/>
            </a:endParaRPr>
          </a:p>
          <a:p>
            <a:pPr indent="-317500" lvl="0" marL="285750" rtl="0" algn="l">
              <a:spcBef>
                <a:spcPts val="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Jupiter is quite big</a:t>
            </a:r>
            <a:endParaRPr>
              <a:solidFill>
                <a:schemeClr val="dk1"/>
              </a:solidFill>
              <a:latin typeface="Poppins"/>
              <a:ea typeface="Poppins"/>
              <a:cs typeface="Poppins"/>
              <a:sym typeface="Poppins"/>
            </a:endParaRPr>
          </a:p>
        </p:txBody>
      </p:sp>
      <p:cxnSp>
        <p:nvCxnSpPr>
          <p:cNvPr id="1078" name="Google Shape;1078;p43"/>
          <p:cNvCxnSpPr>
            <a:stCxn id="1074" idx="2"/>
            <a:endCxn id="1075" idx="0"/>
          </p:cNvCxnSpPr>
          <p:nvPr/>
        </p:nvCxnSpPr>
        <p:spPr>
          <a:xfrm rot="5400000">
            <a:off x="2475587" y="1147275"/>
            <a:ext cx="276900" cy="1287000"/>
          </a:xfrm>
          <a:prstGeom prst="bentConnector3">
            <a:avLst>
              <a:gd fmla="val 49973" name="adj1"/>
            </a:avLst>
          </a:prstGeom>
          <a:noFill/>
          <a:ln cap="flat" cmpd="sng" w="9525">
            <a:solidFill>
              <a:schemeClr val="accent6"/>
            </a:solidFill>
            <a:prstDash val="solid"/>
            <a:round/>
            <a:headEnd len="med" w="med" type="none"/>
            <a:tailEnd len="med" w="med" type="none"/>
          </a:ln>
        </p:spPr>
      </p:cxnSp>
      <p:cxnSp>
        <p:nvCxnSpPr>
          <p:cNvPr id="1079" name="Google Shape;1079;p43"/>
          <p:cNvCxnSpPr>
            <a:stCxn id="1074" idx="2"/>
            <a:endCxn id="1076" idx="0"/>
          </p:cNvCxnSpPr>
          <p:nvPr/>
        </p:nvCxnSpPr>
        <p:spPr>
          <a:xfrm flipH="1" rot="-5400000">
            <a:off x="3762587" y="1147275"/>
            <a:ext cx="276900" cy="1287000"/>
          </a:xfrm>
          <a:prstGeom prst="bentConnector3">
            <a:avLst>
              <a:gd fmla="val 49973" name="adj1"/>
            </a:avLst>
          </a:prstGeom>
          <a:noFill/>
          <a:ln cap="flat" cmpd="sng" w="9525">
            <a:solidFill>
              <a:schemeClr val="accent6"/>
            </a:solidFill>
            <a:prstDash val="solid"/>
            <a:round/>
            <a:headEnd len="med" w="med" type="none"/>
            <a:tailEnd len="med" w="med" type="none"/>
          </a:ln>
        </p:spPr>
      </p:cxnSp>
      <p:sp>
        <p:nvSpPr>
          <p:cNvPr id="1080" name="Google Shape;1080;p43"/>
          <p:cNvSpPr txBox="1"/>
          <p:nvPr/>
        </p:nvSpPr>
        <p:spPr>
          <a:xfrm>
            <a:off x="5914350" y="2869963"/>
            <a:ext cx="2514600" cy="42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Our framework</a:t>
            </a:r>
            <a:endParaRPr b="1" sz="2000">
              <a:solidFill>
                <a:schemeClr val="dk1"/>
              </a:solidFill>
              <a:latin typeface="Be Vietnam Pro"/>
              <a:ea typeface="Be Vietnam Pro"/>
              <a:cs typeface="Be Vietnam Pro"/>
              <a:sym typeface="Be Vietnam Pro"/>
            </a:endParaRPr>
          </a:p>
        </p:txBody>
      </p:sp>
      <p:sp>
        <p:nvSpPr>
          <p:cNvPr id="1081" name="Google Shape;1081;p43"/>
          <p:cNvSpPr txBox="1"/>
          <p:nvPr/>
        </p:nvSpPr>
        <p:spPr>
          <a:xfrm>
            <a:off x="5914354" y="3292663"/>
            <a:ext cx="2514600" cy="107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Venus has a beautiful name and is the second planet from the Sun. It’s terribly hot</a:t>
            </a:r>
            <a:endParaRPr>
              <a:solidFill>
                <a:schemeClr val="dk1"/>
              </a:solidFill>
              <a:latin typeface="Poppins"/>
              <a:ea typeface="Poppins"/>
              <a:cs typeface="Poppins"/>
              <a:sym typeface="Poppins"/>
            </a:endParaRPr>
          </a:p>
        </p:txBody>
      </p:sp>
      <p:sp>
        <p:nvSpPr>
          <p:cNvPr id="1082" name="Google Shape;1082;p43"/>
          <p:cNvSpPr txBox="1"/>
          <p:nvPr/>
        </p:nvSpPr>
        <p:spPr>
          <a:xfrm>
            <a:off x="3287249" y="2351775"/>
            <a:ext cx="25146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Theory 1</a:t>
            </a:r>
            <a:endParaRPr b="1" sz="2000">
              <a:solidFill>
                <a:schemeClr val="dk1"/>
              </a:solidFill>
              <a:latin typeface="Be Vietnam Pro"/>
              <a:ea typeface="Be Vietnam Pro"/>
              <a:cs typeface="Be Vietnam Pro"/>
              <a:sym typeface="Be Vietnam Pro"/>
            </a:endParaRPr>
          </a:p>
        </p:txBody>
      </p:sp>
      <p:sp>
        <p:nvSpPr>
          <p:cNvPr id="1083" name="Google Shape;1083;p43"/>
          <p:cNvSpPr txBox="1"/>
          <p:nvPr/>
        </p:nvSpPr>
        <p:spPr>
          <a:xfrm>
            <a:off x="3287249" y="2736658"/>
            <a:ext cx="2514600" cy="6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Saturn is a gas giant and has rings</a:t>
            </a:r>
            <a:endParaRPr>
              <a:solidFill>
                <a:schemeClr val="dk1"/>
              </a:solidFill>
              <a:latin typeface="Poppins"/>
              <a:ea typeface="Poppins"/>
              <a:cs typeface="Poppins"/>
              <a:sym typeface="Poppins"/>
            </a:endParaRPr>
          </a:p>
        </p:txBody>
      </p:sp>
      <p:sp>
        <p:nvSpPr>
          <p:cNvPr id="1084" name="Google Shape;1084;p43"/>
          <p:cNvSpPr txBox="1"/>
          <p:nvPr/>
        </p:nvSpPr>
        <p:spPr>
          <a:xfrm>
            <a:off x="3287249" y="3424248"/>
            <a:ext cx="2514600" cy="42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Theory 2</a:t>
            </a:r>
            <a:endParaRPr b="1" sz="2000">
              <a:solidFill>
                <a:schemeClr val="dk1"/>
              </a:solidFill>
              <a:latin typeface="Be Vietnam Pro"/>
              <a:ea typeface="Be Vietnam Pro"/>
              <a:cs typeface="Be Vietnam Pro"/>
              <a:sym typeface="Be Vietnam Pro"/>
            </a:endParaRPr>
          </a:p>
        </p:txBody>
      </p:sp>
      <p:sp>
        <p:nvSpPr>
          <p:cNvPr id="1085" name="Google Shape;1085;p43"/>
          <p:cNvSpPr txBox="1"/>
          <p:nvPr/>
        </p:nvSpPr>
        <p:spPr>
          <a:xfrm>
            <a:off x="3287249" y="3809125"/>
            <a:ext cx="2514600" cy="6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Neptune is the farthest planet from the Sun</a:t>
            </a:r>
            <a:endParaRPr>
              <a:solidFill>
                <a:schemeClr val="dk1"/>
              </a:solidFill>
              <a:latin typeface="Poppins"/>
              <a:ea typeface="Poppins"/>
              <a:cs typeface="Poppins"/>
              <a:sym typeface="Poppins"/>
            </a:endParaRPr>
          </a:p>
        </p:txBody>
      </p:sp>
      <p:grpSp>
        <p:nvGrpSpPr>
          <p:cNvPr id="1086" name="Google Shape;1086;p43"/>
          <p:cNvGrpSpPr/>
          <p:nvPr/>
        </p:nvGrpSpPr>
        <p:grpSpPr>
          <a:xfrm>
            <a:off x="5720325" y="1929066"/>
            <a:ext cx="156600" cy="2626326"/>
            <a:chOff x="5797375" y="1379625"/>
            <a:chExt cx="156600" cy="3268200"/>
          </a:xfrm>
        </p:grpSpPr>
        <p:cxnSp>
          <p:nvCxnSpPr>
            <p:cNvPr id="1087" name="Google Shape;1087;p43"/>
            <p:cNvCxnSpPr/>
            <p:nvPr/>
          </p:nvCxnSpPr>
          <p:spPr>
            <a:xfrm>
              <a:off x="5940475" y="1379625"/>
              <a:ext cx="13500" cy="3268200"/>
            </a:xfrm>
            <a:prstGeom prst="straightConnector1">
              <a:avLst/>
            </a:prstGeom>
            <a:noFill/>
            <a:ln cap="flat" cmpd="sng" w="9525">
              <a:solidFill>
                <a:schemeClr val="accent6"/>
              </a:solidFill>
              <a:prstDash val="solid"/>
              <a:round/>
              <a:headEnd len="med" w="med" type="none"/>
              <a:tailEnd len="med" w="med" type="none"/>
            </a:ln>
          </p:spPr>
        </p:cxnSp>
        <p:cxnSp>
          <p:nvCxnSpPr>
            <p:cNvPr id="1088" name="Google Shape;1088;p43"/>
            <p:cNvCxnSpPr/>
            <p:nvPr/>
          </p:nvCxnSpPr>
          <p:spPr>
            <a:xfrm>
              <a:off x="5797375" y="1379625"/>
              <a:ext cx="147300" cy="0"/>
            </a:xfrm>
            <a:prstGeom prst="straightConnector1">
              <a:avLst/>
            </a:prstGeom>
            <a:noFill/>
            <a:ln cap="flat" cmpd="sng" w="9525">
              <a:solidFill>
                <a:schemeClr val="accent6"/>
              </a:solidFill>
              <a:prstDash val="solid"/>
              <a:round/>
              <a:headEnd len="med" w="med" type="none"/>
              <a:tailEnd len="med" w="med" type="none"/>
            </a:ln>
          </p:spPr>
        </p:cxnSp>
        <p:cxnSp>
          <p:nvCxnSpPr>
            <p:cNvPr id="1089" name="Google Shape;1089;p43"/>
            <p:cNvCxnSpPr/>
            <p:nvPr/>
          </p:nvCxnSpPr>
          <p:spPr>
            <a:xfrm>
              <a:off x="5804072" y="4647825"/>
              <a:ext cx="147300" cy="0"/>
            </a:xfrm>
            <a:prstGeom prst="straightConnector1">
              <a:avLst/>
            </a:prstGeom>
            <a:noFill/>
            <a:ln cap="flat" cmpd="sng" w="9525">
              <a:solidFill>
                <a:schemeClr val="accent6"/>
              </a:solidFill>
              <a:prstDash val="solid"/>
              <a:round/>
              <a:headEnd len="med" w="med" type="none"/>
              <a:tailEnd len="med" w="med" type="none"/>
            </a:ln>
          </p:spPr>
        </p:cxnSp>
      </p:grpSp>
      <p:sp>
        <p:nvSpPr>
          <p:cNvPr id="1090" name="Google Shape;1090;p43"/>
          <p:cNvSpPr/>
          <p:nvPr/>
        </p:nvSpPr>
        <p:spPr>
          <a:xfrm flipH="1">
            <a:off x="7600189" y="25270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 name="Google Shape;1091;p43"/>
          <p:cNvGrpSpPr/>
          <p:nvPr/>
        </p:nvGrpSpPr>
        <p:grpSpPr>
          <a:xfrm>
            <a:off x="160323" y="419391"/>
            <a:ext cx="705549" cy="1004513"/>
            <a:chOff x="782934" y="3812134"/>
            <a:chExt cx="392168" cy="558311"/>
          </a:xfrm>
        </p:grpSpPr>
        <p:sp>
          <p:nvSpPr>
            <p:cNvPr id="1092" name="Google Shape;1092;p43"/>
            <p:cNvSpPr/>
            <p:nvPr/>
          </p:nvSpPr>
          <p:spPr>
            <a:xfrm>
              <a:off x="782934" y="3915312"/>
              <a:ext cx="392168" cy="455133"/>
            </a:xfrm>
            <a:custGeom>
              <a:rect b="b" l="l" r="r" t="t"/>
              <a:pathLst>
                <a:path extrusionOk="0" h="3154" w="2718">
                  <a:moveTo>
                    <a:pt x="1038" y="0"/>
                  </a:moveTo>
                  <a:lnTo>
                    <a:pt x="1028" y="1492"/>
                  </a:lnTo>
                  <a:lnTo>
                    <a:pt x="168" y="2630"/>
                  </a:lnTo>
                  <a:cubicBezTo>
                    <a:pt x="0" y="2837"/>
                    <a:pt x="158" y="3144"/>
                    <a:pt x="425" y="3144"/>
                  </a:cubicBezTo>
                  <a:lnTo>
                    <a:pt x="1364" y="3153"/>
                  </a:lnTo>
                  <a:lnTo>
                    <a:pt x="2293" y="3153"/>
                  </a:lnTo>
                  <a:cubicBezTo>
                    <a:pt x="2570" y="3153"/>
                    <a:pt x="2718" y="2847"/>
                    <a:pt x="2560" y="2630"/>
                  </a:cubicBezTo>
                  <a:lnTo>
                    <a:pt x="1700" y="1492"/>
                  </a:lnTo>
                  <a:lnTo>
                    <a:pt x="17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3"/>
            <p:cNvSpPr/>
            <p:nvPr/>
          </p:nvSpPr>
          <p:spPr>
            <a:xfrm>
              <a:off x="932558" y="3926712"/>
              <a:ext cx="95806" cy="15729"/>
            </a:xfrm>
            <a:custGeom>
              <a:rect b="b" l="l" r="r" t="t"/>
              <a:pathLst>
                <a:path extrusionOk="0" h="109" w="664">
                  <a:moveTo>
                    <a:pt x="1" y="0"/>
                  </a:moveTo>
                  <a:lnTo>
                    <a:pt x="1" y="99"/>
                  </a:lnTo>
                  <a:lnTo>
                    <a:pt x="663" y="109"/>
                  </a:lnTo>
                  <a:lnTo>
                    <a:pt x="6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3"/>
            <p:cNvSpPr/>
            <p:nvPr/>
          </p:nvSpPr>
          <p:spPr>
            <a:xfrm>
              <a:off x="921159" y="3905210"/>
              <a:ext cx="118603" cy="21646"/>
            </a:xfrm>
            <a:custGeom>
              <a:rect b="b" l="l" r="r" t="t"/>
              <a:pathLst>
                <a:path extrusionOk="0" h="150" w="822">
                  <a:moveTo>
                    <a:pt x="80" y="1"/>
                  </a:moveTo>
                  <a:cubicBezTo>
                    <a:pt x="40" y="1"/>
                    <a:pt x="0" y="31"/>
                    <a:pt x="0" y="70"/>
                  </a:cubicBezTo>
                  <a:cubicBezTo>
                    <a:pt x="0" y="110"/>
                    <a:pt x="40" y="149"/>
                    <a:pt x="80" y="149"/>
                  </a:cubicBezTo>
                  <a:lnTo>
                    <a:pt x="742" y="149"/>
                  </a:lnTo>
                  <a:cubicBezTo>
                    <a:pt x="782" y="149"/>
                    <a:pt x="821" y="110"/>
                    <a:pt x="821" y="70"/>
                  </a:cubicBezTo>
                  <a:cubicBezTo>
                    <a:pt x="821" y="31"/>
                    <a:pt x="782" y="1"/>
                    <a:pt x="7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3"/>
            <p:cNvSpPr/>
            <p:nvPr/>
          </p:nvSpPr>
          <p:spPr>
            <a:xfrm>
              <a:off x="821314" y="4238986"/>
              <a:ext cx="316707" cy="105774"/>
            </a:xfrm>
            <a:custGeom>
              <a:rect b="b" l="l" r="r" t="t"/>
              <a:pathLst>
                <a:path extrusionOk="0" h="733" w="2195">
                  <a:moveTo>
                    <a:pt x="1780" y="1"/>
                  </a:moveTo>
                  <a:cubicBezTo>
                    <a:pt x="1740" y="1"/>
                    <a:pt x="1691" y="11"/>
                    <a:pt x="1641" y="11"/>
                  </a:cubicBezTo>
                  <a:cubicBezTo>
                    <a:pt x="1464" y="40"/>
                    <a:pt x="1296" y="110"/>
                    <a:pt x="1118" y="149"/>
                  </a:cubicBezTo>
                  <a:cubicBezTo>
                    <a:pt x="1019" y="172"/>
                    <a:pt x="918" y="183"/>
                    <a:pt x="816" y="183"/>
                  </a:cubicBezTo>
                  <a:cubicBezTo>
                    <a:pt x="653" y="183"/>
                    <a:pt x="489" y="155"/>
                    <a:pt x="337" y="100"/>
                  </a:cubicBezTo>
                  <a:lnTo>
                    <a:pt x="40" y="485"/>
                  </a:lnTo>
                  <a:cubicBezTo>
                    <a:pt x="1" y="534"/>
                    <a:pt x="1" y="594"/>
                    <a:pt x="20" y="644"/>
                  </a:cubicBezTo>
                  <a:cubicBezTo>
                    <a:pt x="50" y="703"/>
                    <a:pt x="99" y="732"/>
                    <a:pt x="159" y="732"/>
                  </a:cubicBezTo>
                  <a:lnTo>
                    <a:pt x="2037" y="732"/>
                  </a:lnTo>
                  <a:cubicBezTo>
                    <a:pt x="2087" y="732"/>
                    <a:pt x="2136" y="703"/>
                    <a:pt x="2166" y="653"/>
                  </a:cubicBezTo>
                  <a:cubicBezTo>
                    <a:pt x="2195" y="594"/>
                    <a:pt x="2186" y="545"/>
                    <a:pt x="2155" y="495"/>
                  </a:cubicBezTo>
                  <a:lnTo>
                    <a:pt x="17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3"/>
            <p:cNvSpPr/>
            <p:nvPr/>
          </p:nvSpPr>
          <p:spPr>
            <a:xfrm>
              <a:off x="909761" y="3812134"/>
              <a:ext cx="60023" cy="55268"/>
            </a:xfrm>
            <a:custGeom>
              <a:rect b="b" l="l" r="r" t="t"/>
              <a:pathLst>
                <a:path extrusionOk="0" h="383" w="416">
                  <a:moveTo>
                    <a:pt x="206" y="0"/>
                  </a:moveTo>
                  <a:cubicBezTo>
                    <a:pt x="194" y="0"/>
                    <a:pt x="181" y="1"/>
                    <a:pt x="169" y="4"/>
                  </a:cubicBezTo>
                  <a:cubicBezTo>
                    <a:pt x="70" y="23"/>
                    <a:pt x="0" y="122"/>
                    <a:pt x="20" y="230"/>
                  </a:cubicBezTo>
                  <a:cubicBezTo>
                    <a:pt x="38" y="318"/>
                    <a:pt x="117" y="383"/>
                    <a:pt x="211" y="383"/>
                  </a:cubicBezTo>
                  <a:cubicBezTo>
                    <a:pt x="223" y="383"/>
                    <a:pt x="235" y="381"/>
                    <a:pt x="248" y="379"/>
                  </a:cubicBezTo>
                  <a:cubicBezTo>
                    <a:pt x="347" y="359"/>
                    <a:pt x="416" y="261"/>
                    <a:pt x="396" y="151"/>
                  </a:cubicBezTo>
                  <a:cubicBezTo>
                    <a:pt x="378" y="64"/>
                    <a:pt x="299" y="0"/>
                    <a:pt x="2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3"/>
            <p:cNvSpPr/>
            <p:nvPr/>
          </p:nvSpPr>
          <p:spPr>
            <a:xfrm>
              <a:off x="978152" y="3858023"/>
              <a:ext cx="37226" cy="34777"/>
            </a:xfrm>
            <a:custGeom>
              <a:rect b="b" l="l" r="r" t="t"/>
              <a:pathLst>
                <a:path extrusionOk="0" h="241" w="258">
                  <a:moveTo>
                    <a:pt x="129" y="0"/>
                  </a:moveTo>
                  <a:cubicBezTo>
                    <a:pt x="123" y="0"/>
                    <a:pt x="116" y="1"/>
                    <a:pt x="110" y="2"/>
                  </a:cubicBezTo>
                  <a:cubicBezTo>
                    <a:pt x="40" y="22"/>
                    <a:pt x="1" y="81"/>
                    <a:pt x="11" y="140"/>
                  </a:cubicBezTo>
                  <a:cubicBezTo>
                    <a:pt x="20" y="202"/>
                    <a:pt x="77" y="240"/>
                    <a:pt x="132" y="240"/>
                  </a:cubicBezTo>
                  <a:cubicBezTo>
                    <a:pt x="138" y="240"/>
                    <a:pt x="144" y="240"/>
                    <a:pt x="150" y="239"/>
                  </a:cubicBezTo>
                  <a:cubicBezTo>
                    <a:pt x="209" y="219"/>
                    <a:pt x="258" y="160"/>
                    <a:pt x="238" y="101"/>
                  </a:cubicBezTo>
                  <a:cubicBezTo>
                    <a:pt x="230" y="38"/>
                    <a:pt x="181" y="0"/>
                    <a:pt x="1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3"/>
            <p:cNvSpPr/>
            <p:nvPr/>
          </p:nvSpPr>
          <p:spPr>
            <a:xfrm>
              <a:off x="905576" y="4185016"/>
              <a:ext cx="61321" cy="55268"/>
            </a:xfrm>
            <a:custGeom>
              <a:rect b="b" l="l" r="r" t="t"/>
              <a:pathLst>
                <a:path extrusionOk="0" h="383" w="425">
                  <a:moveTo>
                    <a:pt x="209" y="1"/>
                  </a:moveTo>
                  <a:cubicBezTo>
                    <a:pt x="129" y="1"/>
                    <a:pt x="54" y="50"/>
                    <a:pt x="29" y="137"/>
                  </a:cubicBezTo>
                  <a:cubicBezTo>
                    <a:pt x="0" y="236"/>
                    <a:pt x="59" y="345"/>
                    <a:pt x="158" y="375"/>
                  </a:cubicBezTo>
                  <a:cubicBezTo>
                    <a:pt x="176" y="380"/>
                    <a:pt x="194" y="383"/>
                    <a:pt x="211" y="383"/>
                  </a:cubicBezTo>
                  <a:cubicBezTo>
                    <a:pt x="293" y="383"/>
                    <a:pt x="371" y="328"/>
                    <a:pt x="396" y="247"/>
                  </a:cubicBezTo>
                  <a:cubicBezTo>
                    <a:pt x="425" y="148"/>
                    <a:pt x="366" y="39"/>
                    <a:pt x="267" y="9"/>
                  </a:cubicBezTo>
                  <a:cubicBezTo>
                    <a:pt x="248" y="4"/>
                    <a:pt x="228" y="1"/>
                    <a:pt x="2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3"/>
            <p:cNvSpPr/>
            <p:nvPr/>
          </p:nvSpPr>
          <p:spPr>
            <a:xfrm>
              <a:off x="979739" y="4138406"/>
              <a:ext cx="47037" cy="42137"/>
            </a:xfrm>
            <a:custGeom>
              <a:rect b="b" l="l" r="r" t="t"/>
              <a:pathLst>
                <a:path extrusionOk="0" h="292" w="326">
                  <a:moveTo>
                    <a:pt x="161" y="1"/>
                  </a:moveTo>
                  <a:cubicBezTo>
                    <a:pt x="100" y="1"/>
                    <a:pt x="36" y="39"/>
                    <a:pt x="20" y="105"/>
                  </a:cubicBezTo>
                  <a:cubicBezTo>
                    <a:pt x="0" y="184"/>
                    <a:pt x="40" y="263"/>
                    <a:pt x="119" y="283"/>
                  </a:cubicBezTo>
                  <a:cubicBezTo>
                    <a:pt x="135" y="289"/>
                    <a:pt x="151" y="291"/>
                    <a:pt x="166" y="291"/>
                  </a:cubicBezTo>
                  <a:cubicBezTo>
                    <a:pt x="227" y="291"/>
                    <a:pt x="281" y="247"/>
                    <a:pt x="297" y="184"/>
                  </a:cubicBezTo>
                  <a:cubicBezTo>
                    <a:pt x="326" y="115"/>
                    <a:pt x="277" y="26"/>
                    <a:pt x="198" y="6"/>
                  </a:cubicBezTo>
                  <a:cubicBezTo>
                    <a:pt x="186" y="2"/>
                    <a:pt x="173" y="1"/>
                    <a:pt x="1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3"/>
            <p:cNvSpPr/>
            <p:nvPr/>
          </p:nvSpPr>
          <p:spPr>
            <a:xfrm>
              <a:off x="952469" y="4068418"/>
              <a:ext cx="34484" cy="30304"/>
            </a:xfrm>
            <a:custGeom>
              <a:rect b="b" l="l" r="r" t="t"/>
              <a:pathLst>
                <a:path extrusionOk="0" h="210" w="239">
                  <a:moveTo>
                    <a:pt x="114" y="1"/>
                  </a:moveTo>
                  <a:cubicBezTo>
                    <a:pt x="71" y="1"/>
                    <a:pt x="36" y="29"/>
                    <a:pt x="21" y="76"/>
                  </a:cubicBezTo>
                  <a:cubicBezTo>
                    <a:pt x="1" y="125"/>
                    <a:pt x="31" y="185"/>
                    <a:pt x="90" y="204"/>
                  </a:cubicBezTo>
                  <a:cubicBezTo>
                    <a:pt x="101" y="208"/>
                    <a:pt x="111" y="210"/>
                    <a:pt x="121" y="210"/>
                  </a:cubicBezTo>
                  <a:cubicBezTo>
                    <a:pt x="166" y="210"/>
                    <a:pt x="202" y="176"/>
                    <a:pt x="218" y="135"/>
                  </a:cubicBezTo>
                  <a:cubicBezTo>
                    <a:pt x="238" y="76"/>
                    <a:pt x="209" y="27"/>
                    <a:pt x="150" y="7"/>
                  </a:cubicBezTo>
                  <a:cubicBezTo>
                    <a:pt x="137" y="3"/>
                    <a:pt x="125" y="1"/>
                    <a:pt x="1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 name="Google Shape;1101;p43"/>
          <p:cNvSpPr/>
          <p:nvPr/>
        </p:nvSpPr>
        <p:spPr>
          <a:xfrm>
            <a:off x="6821107" y="2118700"/>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2" name="Google Shape;1102;p43"/>
          <p:cNvSpPr/>
          <p:nvPr/>
        </p:nvSpPr>
        <p:spPr>
          <a:xfrm>
            <a:off x="6987117" y="2284701"/>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 name="Shape 1106"/>
        <p:cNvGrpSpPr/>
        <p:nvPr/>
      </p:nvGrpSpPr>
      <p:grpSpPr>
        <a:xfrm>
          <a:off x="0" y="0"/>
          <a:ext cx="0" cy="0"/>
          <a:chOff x="0" y="0"/>
          <a:chExt cx="0" cy="0"/>
        </a:xfrm>
      </p:grpSpPr>
      <p:sp>
        <p:nvSpPr>
          <p:cNvPr id="1107" name="Google Shape;1107;p44"/>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Schedule</a:t>
            </a:r>
            <a:endParaRPr/>
          </a:p>
        </p:txBody>
      </p:sp>
      <p:sp>
        <p:nvSpPr>
          <p:cNvPr id="1108" name="Google Shape;1108;p44"/>
          <p:cNvSpPr/>
          <p:nvPr/>
        </p:nvSpPr>
        <p:spPr>
          <a:xfrm>
            <a:off x="-702536" y="300326"/>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 name="Google Shape;1109;p44"/>
          <p:cNvGrpSpPr/>
          <p:nvPr/>
        </p:nvGrpSpPr>
        <p:grpSpPr>
          <a:xfrm flipH="1">
            <a:off x="8198023" y="128207"/>
            <a:ext cx="757479" cy="736727"/>
            <a:chOff x="10254618" y="1928719"/>
            <a:chExt cx="663117" cy="656035"/>
          </a:xfrm>
        </p:grpSpPr>
        <p:sp>
          <p:nvSpPr>
            <p:cNvPr id="1110" name="Google Shape;1110;p44"/>
            <p:cNvSpPr/>
            <p:nvPr/>
          </p:nvSpPr>
          <p:spPr>
            <a:xfrm>
              <a:off x="10254618" y="1928719"/>
              <a:ext cx="663117" cy="656035"/>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4"/>
            <p:cNvSpPr/>
            <p:nvPr/>
          </p:nvSpPr>
          <p:spPr>
            <a:xfrm>
              <a:off x="10395558" y="2066118"/>
              <a:ext cx="381237" cy="381237"/>
            </a:xfrm>
            <a:custGeom>
              <a:rect b="b" l="l" r="r" t="t"/>
              <a:pathLst>
                <a:path extrusionOk="0" h="3768" w="3768">
                  <a:moveTo>
                    <a:pt x="1879" y="683"/>
                  </a:moveTo>
                  <a:cubicBezTo>
                    <a:pt x="2541" y="683"/>
                    <a:pt x="3085" y="1217"/>
                    <a:pt x="3085" y="1879"/>
                  </a:cubicBezTo>
                  <a:cubicBezTo>
                    <a:pt x="3085" y="2551"/>
                    <a:pt x="2541" y="3085"/>
                    <a:pt x="1879" y="3085"/>
                  </a:cubicBezTo>
                  <a:cubicBezTo>
                    <a:pt x="1217" y="3085"/>
                    <a:pt x="683" y="2551"/>
                    <a:pt x="683" y="1879"/>
                  </a:cubicBezTo>
                  <a:cubicBezTo>
                    <a:pt x="683" y="1217"/>
                    <a:pt x="1217" y="683"/>
                    <a:pt x="1879" y="683"/>
                  </a:cubicBezTo>
                  <a:close/>
                  <a:moveTo>
                    <a:pt x="1879" y="1"/>
                  </a:moveTo>
                  <a:cubicBezTo>
                    <a:pt x="841" y="1"/>
                    <a:pt x="1" y="842"/>
                    <a:pt x="1" y="1879"/>
                  </a:cubicBezTo>
                  <a:cubicBezTo>
                    <a:pt x="1" y="2927"/>
                    <a:pt x="841" y="3767"/>
                    <a:pt x="1879" y="3767"/>
                  </a:cubicBezTo>
                  <a:cubicBezTo>
                    <a:pt x="2927" y="3767"/>
                    <a:pt x="3767" y="2927"/>
                    <a:pt x="3767" y="1879"/>
                  </a:cubicBezTo>
                  <a:cubicBezTo>
                    <a:pt x="3767" y="842"/>
                    <a:pt x="2927" y="1"/>
                    <a:pt x="18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112" name="Google Shape;1112;p44"/>
          <p:cNvGraphicFramePr/>
          <p:nvPr/>
        </p:nvGraphicFramePr>
        <p:xfrm>
          <a:off x="713250" y="1319800"/>
          <a:ext cx="3000000" cy="3000000"/>
        </p:xfrm>
        <a:graphic>
          <a:graphicData uri="http://schemas.openxmlformats.org/drawingml/2006/table">
            <a:tbl>
              <a:tblPr>
                <a:noFill/>
                <a:tableStyleId>{845A975F-944F-4F98-A035-7774724C9342}</a:tableStyleId>
              </a:tblPr>
              <a:tblGrid>
                <a:gridCol w="1284000"/>
                <a:gridCol w="1284000"/>
                <a:gridCol w="1284000"/>
                <a:gridCol w="1284000"/>
                <a:gridCol w="1284000"/>
                <a:gridCol w="1284000"/>
              </a:tblGrid>
              <a:tr h="486275">
                <a:tc>
                  <a:txBody>
                    <a:bodyPr/>
                    <a:lstStyle/>
                    <a:p>
                      <a:pPr indent="0" lvl="0" marL="0" rtl="0" algn="ctr">
                        <a:spcBef>
                          <a:spcPts val="0"/>
                        </a:spcBef>
                        <a:spcAft>
                          <a:spcPts val="0"/>
                        </a:spcAft>
                        <a:buNone/>
                      </a:pPr>
                      <a:r>
                        <a:rPr b="1" lang="en" sz="2000">
                          <a:solidFill>
                            <a:schemeClr val="accent1"/>
                          </a:solidFill>
                          <a:latin typeface="Be Vietnam Pro"/>
                          <a:ea typeface="Be Vietnam Pro"/>
                          <a:cs typeface="Be Vietnam Pro"/>
                          <a:sym typeface="Be Vietnam Pro"/>
                        </a:rPr>
                        <a:t>Jan</a:t>
                      </a:r>
                      <a:endParaRPr b="1" sz="2000">
                        <a:solidFill>
                          <a:schemeClr val="accent1"/>
                        </a:solidFill>
                        <a:latin typeface="Be Vietnam Pro"/>
                        <a:ea typeface="Be Vietnam Pro"/>
                        <a:cs typeface="Be Vietnam Pro"/>
                        <a:sym typeface="Be Vietnam Pr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2000">
                          <a:solidFill>
                            <a:schemeClr val="accent1"/>
                          </a:solidFill>
                          <a:latin typeface="Be Vietnam Pro"/>
                          <a:ea typeface="Be Vietnam Pro"/>
                          <a:cs typeface="Be Vietnam Pro"/>
                          <a:sym typeface="Be Vietnam Pro"/>
                        </a:rPr>
                        <a:t>Feb</a:t>
                      </a:r>
                      <a:endParaRPr b="1" sz="2000">
                        <a:solidFill>
                          <a:schemeClr val="accent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2000">
                          <a:solidFill>
                            <a:schemeClr val="accent1"/>
                          </a:solidFill>
                          <a:latin typeface="Be Vietnam Pro"/>
                          <a:ea typeface="Be Vietnam Pro"/>
                          <a:cs typeface="Be Vietnam Pro"/>
                          <a:sym typeface="Be Vietnam Pro"/>
                        </a:rPr>
                        <a:t>Mar</a:t>
                      </a:r>
                      <a:endParaRPr b="1" sz="2000">
                        <a:solidFill>
                          <a:schemeClr val="accent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2000">
                          <a:solidFill>
                            <a:schemeClr val="accent1"/>
                          </a:solidFill>
                          <a:latin typeface="Be Vietnam Pro"/>
                          <a:ea typeface="Be Vietnam Pro"/>
                          <a:cs typeface="Be Vietnam Pro"/>
                          <a:sym typeface="Be Vietnam Pro"/>
                        </a:rPr>
                        <a:t>Apr</a:t>
                      </a:r>
                      <a:endParaRPr b="1" sz="2000">
                        <a:solidFill>
                          <a:schemeClr val="accent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2000">
                          <a:solidFill>
                            <a:schemeClr val="accent1"/>
                          </a:solidFill>
                          <a:latin typeface="Be Vietnam Pro"/>
                          <a:ea typeface="Be Vietnam Pro"/>
                          <a:cs typeface="Be Vietnam Pro"/>
                          <a:sym typeface="Be Vietnam Pro"/>
                        </a:rPr>
                        <a:t>May</a:t>
                      </a:r>
                      <a:endParaRPr b="1" sz="2000">
                        <a:solidFill>
                          <a:schemeClr val="accent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 sz="2000">
                          <a:solidFill>
                            <a:schemeClr val="accent1"/>
                          </a:solidFill>
                          <a:latin typeface="Be Vietnam Pro"/>
                          <a:ea typeface="Be Vietnam Pro"/>
                          <a:cs typeface="Be Vietnam Pro"/>
                          <a:sym typeface="Be Vietnam Pro"/>
                        </a:rPr>
                        <a:t>Jun</a:t>
                      </a:r>
                      <a:endParaRPr b="1" sz="2000">
                        <a:solidFill>
                          <a:schemeClr val="accent1"/>
                        </a:solidFill>
                        <a:latin typeface="Be Vietnam Pro"/>
                        <a:ea typeface="Be Vietnam Pro"/>
                        <a:cs typeface="Be Vietnam Pro"/>
                        <a:sym typeface="Be Vietnam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r>
              <a:tr h="395100">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dk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r h="864700">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dk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r>
              <a:tr h="303925">
                <a:tc>
                  <a:txBody>
                    <a:bodyPr/>
                    <a:lstStyle/>
                    <a:p>
                      <a:pPr indent="0" lvl="0" marL="0" rtl="0" algn="l">
                        <a:spcBef>
                          <a:spcPts val="0"/>
                        </a:spcBef>
                        <a:spcAft>
                          <a:spcPts val="0"/>
                        </a:spcAft>
                        <a:buNone/>
                      </a:pPr>
                      <a:r>
                        <a:rPr b="1" lang="en" sz="2000">
                          <a:solidFill>
                            <a:schemeClr val="dk1"/>
                          </a:solidFill>
                          <a:latin typeface="Be Vietnam Pro"/>
                          <a:ea typeface="Be Vietnam Pro"/>
                          <a:cs typeface="Be Vietnam Pro"/>
                          <a:sym typeface="Be Vietnam Pro"/>
                        </a:rPr>
                        <a:t>Task</a:t>
                      </a:r>
                      <a:endParaRPr b="1" sz="2000">
                        <a:solidFill>
                          <a:schemeClr val="dk1"/>
                        </a:solidFill>
                        <a:latin typeface="Be Vietnam Pro"/>
                        <a:ea typeface="Be Vietnam Pro"/>
                        <a:cs typeface="Be Vietnam Pro"/>
                        <a:sym typeface="Be Vietnam P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gridSpan="2">
                  <a:txBody>
                    <a:bodyPr/>
                    <a:lstStyle/>
                    <a:p>
                      <a:pPr indent="0" lvl="0" marL="0" rtl="0" algn="l">
                        <a:spcBef>
                          <a:spcPts val="0"/>
                        </a:spcBef>
                        <a:spcAft>
                          <a:spcPts val="0"/>
                        </a:spcAft>
                        <a:buNone/>
                      </a:pPr>
                      <a:r>
                        <a:rPr b="1" lang="en" sz="2000">
                          <a:solidFill>
                            <a:schemeClr val="dk1"/>
                          </a:solidFill>
                          <a:latin typeface="Be Vietnam Pro"/>
                          <a:ea typeface="Be Vietnam Pro"/>
                          <a:cs typeface="Be Vietnam Pro"/>
                          <a:sym typeface="Be Vietnam Pro"/>
                        </a:rPr>
                        <a:t>Description</a:t>
                      </a:r>
                      <a:endParaRPr b="1" sz="2000">
                        <a:solidFill>
                          <a:schemeClr val="dk1"/>
                        </a:solidFill>
                        <a:latin typeface="Be Vietnam Pro"/>
                        <a:ea typeface="Be Vietnam Pro"/>
                        <a:cs typeface="Be Vietnam Pro"/>
                        <a:sym typeface="Be Vietnam Pro"/>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hMerge="1"/>
                <a:tc gridSpan="2">
                  <a:txBody>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Date</a:t>
                      </a:r>
                      <a:endParaRPr b="1" sz="2000">
                        <a:solidFill>
                          <a:schemeClr val="dk1"/>
                        </a:solidFill>
                        <a:latin typeface="Be Vietnam Pro"/>
                        <a:ea typeface="Be Vietnam Pro"/>
                        <a:cs typeface="Be Vietnam Pro"/>
                        <a:sym typeface="Be Vietnam Pro"/>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hMerge="1"/>
                <a:tc>
                  <a:txBody>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Status</a:t>
                      </a:r>
                      <a:endParaRPr b="1" sz="2000">
                        <a:solidFill>
                          <a:schemeClr val="dk1"/>
                        </a:solidFill>
                        <a:latin typeface="Be Vietnam Pro"/>
                        <a:ea typeface="Be Vietnam Pro"/>
                        <a:cs typeface="Be Vietnam Pro"/>
                        <a:sym typeface="Be Vietnam Pro"/>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412900">
                <a:tc>
                  <a:txBody>
                    <a:bodyPr/>
                    <a:lstStyle/>
                    <a:p>
                      <a:pPr indent="0" lvl="0" marL="0" rtl="0" algn="l">
                        <a:spcBef>
                          <a:spcPts val="0"/>
                        </a:spcBef>
                        <a:spcAft>
                          <a:spcPts val="0"/>
                        </a:spcAft>
                        <a:buNone/>
                      </a:pPr>
                      <a:r>
                        <a:rPr b="1" lang="en">
                          <a:solidFill>
                            <a:schemeClr val="dk1"/>
                          </a:solidFill>
                          <a:latin typeface="Be Vietnam Pro"/>
                          <a:ea typeface="Be Vietnam Pro"/>
                          <a:cs typeface="Be Vietnam Pro"/>
                          <a:sym typeface="Be Vietnam Pro"/>
                        </a:rPr>
                        <a:t>Task 1</a:t>
                      </a:r>
                      <a:endParaRPr b="1">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Mars is actually a cold place</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Jan 1 - Mar 15</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Completed</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3"/>
                    </a:solidFill>
                  </a:tcPr>
                </a:tc>
              </a:tr>
              <a:tr h="412900">
                <a:tc>
                  <a:txBody>
                    <a:bodyPr/>
                    <a:lstStyle/>
                    <a:p>
                      <a:pPr indent="0" lvl="0" marL="0" rtl="0" algn="l">
                        <a:spcBef>
                          <a:spcPts val="0"/>
                        </a:spcBef>
                        <a:spcAft>
                          <a:spcPts val="0"/>
                        </a:spcAft>
                        <a:buNone/>
                      </a:pPr>
                      <a:r>
                        <a:rPr b="1" lang="en">
                          <a:solidFill>
                            <a:schemeClr val="dk1"/>
                          </a:solidFill>
                          <a:latin typeface="Be Vietnam Pro"/>
                          <a:ea typeface="Be Vietnam Pro"/>
                          <a:cs typeface="Be Vietnam Pro"/>
                          <a:sym typeface="Be Vietnam Pro"/>
                        </a:rPr>
                        <a:t>Task 2</a:t>
                      </a:r>
                      <a:endParaRPr b="1">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Earth is where we all live on</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Feb 1 - Apr 30</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In progress</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4"/>
                    </a:solidFill>
                  </a:tcPr>
                </a:tc>
              </a:tr>
              <a:tr h="412900">
                <a:tc>
                  <a:txBody>
                    <a:bodyPr/>
                    <a:lstStyle/>
                    <a:p>
                      <a:pPr indent="0" lvl="0" marL="0" rtl="0" algn="l">
                        <a:spcBef>
                          <a:spcPts val="0"/>
                        </a:spcBef>
                        <a:spcAft>
                          <a:spcPts val="0"/>
                        </a:spcAft>
                        <a:buNone/>
                      </a:pPr>
                      <a:r>
                        <a:rPr b="1" lang="en">
                          <a:solidFill>
                            <a:schemeClr val="dk1"/>
                          </a:solidFill>
                          <a:latin typeface="Be Vietnam Pro"/>
                          <a:ea typeface="Be Vietnam Pro"/>
                          <a:cs typeface="Be Vietnam Pro"/>
                          <a:sym typeface="Be Vietnam Pro"/>
                        </a:rPr>
                        <a:t>Task 3</a:t>
                      </a:r>
                      <a:endParaRPr b="1">
                        <a:solidFill>
                          <a:schemeClr val="dk1"/>
                        </a:solidFill>
                        <a:latin typeface="Be Vietnam Pro"/>
                        <a:ea typeface="Be Vietnam Pro"/>
                        <a:cs typeface="Be Vietnam Pro"/>
                        <a:sym typeface="Be Vietnam Pr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Venus has a beautiful name</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May 15 - Jun 30</a:t>
                      </a:r>
                      <a:endParaRPr sz="1200">
                        <a:solidFill>
                          <a:schemeClr val="dk1"/>
                        </a:solidFill>
                        <a:latin typeface="Poppins"/>
                        <a:ea typeface="Poppins"/>
                        <a:cs typeface="Poppins"/>
                        <a:sym typeface="Poppi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ctr">
                        <a:spcBef>
                          <a:spcPts val="0"/>
                        </a:spcBef>
                        <a:spcAft>
                          <a:spcPts val="0"/>
                        </a:spcAft>
                        <a:buNone/>
                      </a:pPr>
                      <a:r>
                        <a:rPr lang="en" sz="1200">
                          <a:solidFill>
                            <a:schemeClr val="accent1"/>
                          </a:solidFill>
                          <a:latin typeface="Poppins"/>
                          <a:ea typeface="Poppins"/>
                          <a:cs typeface="Poppins"/>
                          <a:sym typeface="Poppins"/>
                        </a:rPr>
                        <a:t>Delayed</a:t>
                      </a:r>
                      <a:endParaRPr sz="1200">
                        <a:solidFill>
                          <a:schemeClr val="accent1"/>
                        </a:solidFill>
                        <a:latin typeface="Poppins"/>
                        <a:ea typeface="Poppins"/>
                        <a:cs typeface="Poppins"/>
                        <a:sym typeface="Poppi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bl>
          </a:graphicData>
        </a:graphic>
      </p:graphicFrame>
      <p:sp>
        <p:nvSpPr>
          <p:cNvPr id="1113" name="Google Shape;1113;p44"/>
          <p:cNvSpPr/>
          <p:nvPr/>
        </p:nvSpPr>
        <p:spPr>
          <a:xfrm>
            <a:off x="1709425" y="1943330"/>
            <a:ext cx="2153100" cy="2193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accent1"/>
                </a:solidFill>
                <a:latin typeface="Poppins"/>
                <a:ea typeface="Poppins"/>
                <a:cs typeface="Poppins"/>
                <a:sym typeface="Poppins"/>
              </a:rPr>
              <a:t>Neptune is an ice giant</a:t>
            </a:r>
            <a:endParaRPr sz="1100">
              <a:solidFill>
                <a:schemeClr val="accent1"/>
              </a:solidFill>
              <a:latin typeface="Poppins"/>
              <a:ea typeface="Poppins"/>
              <a:cs typeface="Poppins"/>
              <a:sym typeface="Poppins"/>
            </a:endParaRPr>
          </a:p>
        </p:txBody>
      </p:sp>
      <p:sp>
        <p:nvSpPr>
          <p:cNvPr id="1114" name="Google Shape;1114;p44"/>
          <p:cNvSpPr/>
          <p:nvPr/>
        </p:nvSpPr>
        <p:spPr>
          <a:xfrm>
            <a:off x="799525" y="1945209"/>
            <a:ext cx="909900" cy="2157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Be Vietnam Pro"/>
                <a:ea typeface="Be Vietnam Pro"/>
                <a:cs typeface="Be Vietnam Pro"/>
                <a:sym typeface="Be Vietnam Pro"/>
              </a:rPr>
              <a:t>Task 1</a:t>
            </a:r>
            <a:endParaRPr b="1">
              <a:solidFill>
                <a:schemeClr val="dk1"/>
              </a:solidFill>
              <a:latin typeface="Be Vietnam Pro"/>
              <a:ea typeface="Be Vietnam Pro"/>
              <a:cs typeface="Be Vietnam Pro"/>
              <a:sym typeface="Be Vietnam Pro"/>
            </a:endParaRPr>
          </a:p>
        </p:txBody>
      </p:sp>
      <p:sp>
        <p:nvSpPr>
          <p:cNvPr id="1115" name="Google Shape;1115;p44"/>
          <p:cNvSpPr/>
          <p:nvPr/>
        </p:nvSpPr>
        <p:spPr>
          <a:xfrm>
            <a:off x="4278950" y="2323850"/>
            <a:ext cx="2593800" cy="2157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accent1"/>
                </a:solidFill>
                <a:latin typeface="Poppins"/>
                <a:ea typeface="Poppins"/>
                <a:cs typeface="Poppins"/>
                <a:sym typeface="Poppins"/>
              </a:rPr>
              <a:t>Mercury is the smallest planet</a:t>
            </a:r>
            <a:endParaRPr sz="1100">
              <a:solidFill>
                <a:schemeClr val="accent1"/>
              </a:solidFill>
              <a:latin typeface="Poppins"/>
              <a:ea typeface="Poppins"/>
              <a:cs typeface="Poppins"/>
              <a:sym typeface="Poppins"/>
            </a:endParaRPr>
          </a:p>
        </p:txBody>
      </p:sp>
      <p:sp>
        <p:nvSpPr>
          <p:cNvPr id="1116" name="Google Shape;1116;p44"/>
          <p:cNvSpPr/>
          <p:nvPr/>
        </p:nvSpPr>
        <p:spPr>
          <a:xfrm>
            <a:off x="3369050" y="2323888"/>
            <a:ext cx="909900" cy="2157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Be Vietnam Pro"/>
                <a:ea typeface="Be Vietnam Pro"/>
                <a:cs typeface="Be Vietnam Pro"/>
                <a:sym typeface="Be Vietnam Pro"/>
              </a:rPr>
              <a:t>Task 2</a:t>
            </a:r>
            <a:endParaRPr b="1">
              <a:solidFill>
                <a:schemeClr val="dk1"/>
              </a:solidFill>
              <a:latin typeface="Be Vietnam Pro"/>
              <a:ea typeface="Be Vietnam Pro"/>
              <a:cs typeface="Be Vietnam Pro"/>
              <a:sym typeface="Be Vietnam Pro"/>
            </a:endParaRPr>
          </a:p>
        </p:txBody>
      </p:sp>
      <p:sp>
        <p:nvSpPr>
          <p:cNvPr id="1117" name="Google Shape;1117;p44"/>
          <p:cNvSpPr/>
          <p:nvPr/>
        </p:nvSpPr>
        <p:spPr>
          <a:xfrm>
            <a:off x="5762150" y="2719700"/>
            <a:ext cx="2593800" cy="2196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accent1"/>
                </a:solidFill>
                <a:latin typeface="Poppins"/>
                <a:ea typeface="Poppins"/>
                <a:cs typeface="Poppins"/>
                <a:sym typeface="Poppins"/>
              </a:rPr>
              <a:t>Saturn is a gas giant</a:t>
            </a:r>
            <a:endParaRPr sz="1100">
              <a:solidFill>
                <a:schemeClr val="accent1"/>
              </a:solidFill>
              <a:latin typeface="Poppins"/>
              <a:ea typeface="Poppins"/>
              <a:cs typeface="Poppins"/>
              <a:sym typeface="Poppins"/>
            </a:endParaRPr>
          </a:p>
        </p:txBody>
      </p:sp>
      <p:sp>
        <p:nvSpPr>
          <p:cNvPr id="1118" name="Google Shape;1118;p44"/>
          <p:cNvSpPr/>
          <p:nvPr/>
        </p:nvSpPr>
        <p:spPr>
          <a:xfrm>
            <a:off x="4852250" y="2719700"/>
            <a:ext cx="909900" cy="2160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Be Vietnam Pro"/>
                <a:ea typeface="Be Vietnam Pro"/>
                <a:cs typeface="Be Vietnam Pro"/>
                <a:sym typeface="Be Vietnam Pro"/>
              </a:rPr>
              <a:t>Task 3</a:t>
            </a:r>
            <a:endParaRPr b="1">
              <a:solidFill>
                <a:schemeClr val="dk1"/>
              </a:solidFill>
              <a:latin typeface="Be Vietnam Pro"/>
              <a:ea typeface="Be Vietnam Pro"/>
              <a:cs typeface="Be Vietnam Pro"/>
              <a:sym typeface="Be Vietnam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2" name="Shape 1122"/>
        <p:cNvGrpSpPr/>
        <p:nvPr/>
      </p:nvGrpSpPr>
      <p:grpSpPr>
        <a:xfrm>
          <a:off x="0" y="0"/>
          <a:ext cx="0" cy="0"/>
          <a:chOff x="0" y="0"/>
          <a:chExt cx="0" cy="0"/>
        </a:xfrm>
      </p:grpSpPr>
      <p:sp>
        <p:nvSpPr>
          <p:cNvPr id="1123" name="Google Shape;1123;p45"/>
          <p:cNvSpPr txBox="1"/>
          <p:nvPr>
            <p:ph type="title"/>
          </p:nvPr>
        </p:nvSpPr>
        <p:spPr>
          <a:xfrm>
            <a:off x="4006300" y="611200"/>
            <a:ext cx="4299600" cy="72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124" name="Google Shape;1124;p45"/>
          <p:cNvSpPr txBox="1"/>
          <p:nvPr>
            <p:ph idx="1" type="subTitle"/>
          </p:nvPr>
        </p:nvSpPr>
        <p:spPr>
          <a:xfrm>
            <a:off x="4006300" y="1261902"/>
            <a:ext cx="42996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125" name="Google Shape;1125;p45"/>
          <p:cNvSpPr txBox="1"/>
          <p:nvPr>
            <p:ph idx="2" type="title"/>
          </p:nvPr>
        </p:nvSpPr>
        <p:spPr>
          <a:xfrm>
            <a:off x="4006300" y="2061903"/>
            <a:ext cx="4299600" cy="72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126" name="Google Shape;1126;p45"/>
          <p:cNvSpPr txBox="1"/>
          <p:nvPr>
            <p:ph idx="3" type="subTitle"/>
          </p:nvPr>
        </p:nvSpPr>
        <p:spPr>
          <a:xfrm>
            <a:off x="4006300" y="2712600"/>
            <a:ext cx="42996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
        <p:nvSpPr>
          <p:cNvPr id="1127" name="Google Shape;1127;p45"/>
          <p:cNvSpPr txBox="1"/>
          <p:nvPr>
            <p:ph idx="4" type="title"/>
          </p:nvPr>
        </p:nvSpPr>
        <p:spPr>
          <a:xfrm>
            <a:off x="4006300" y="3512606"/>
            <a:ext cx="4299600" cy="72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128" name="Google Shape;1128;p45"/>
          <p:cNvSpPr txBox="1"/>
          <p:nvPr>
            <p:ph idx="5" type="subTitle"/>
          </p:nvPr>
        </p:nvSpPr>
        <p:spPr>
          <a:xfrm>
            <a:off x="4006300" y="4163299"/>
            <a:ext cx="42996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129" name="Google Shape;1129;p45"/>
          <p:cNvSpPr/>
          <p:nvPr/>
        </p:nvSpPr>
        <p:spPr>
          <a:xfrm flipH="1">
            <a:off x="2086664" y="66705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45"/>
          <p:cNvGrpSpPr/>
          <p:nvPr/>
        </p:nvGrpSpPr>
        <p:grpSpPr>
          <a:xfrm>
            <a:off x="574076" y="1766924"/>
            <a:ext cx="2863752" cy="2909834"/>
            <a:chOff x="122211" y="302622"/>
            <a:chExt cx="2138884" cy="2173140"/>
          </a:xfrm>
        </p:grpSpPr>
        <p:grpSp>
          <p:nvGrpSpPr>
            <p:cNvPr id="1131" name="Google Shape;1131;p45"/>
            <p:cNvGrpSpPr/>
            <p:nvPr/>
          </p:nvGrpSpPr>
          <p:grpSpPr>
            <a:xfrm flipH="1">
              <a:off x="477979" y="612311"/>
              <a:ext cx="1109077" cy="1705740"/>
              <a:chOff x="11583317" y="5380078"/>
              <a:chExt cx="635541" cy="977451"/>
            </a:xfrm>
          </p:grpSpPr>
          <p:sp>
            <p:nvSpPr>
              <p:cNvPr id="1132" name="Google Shape;1132;p45"/>
              <p:cNvSpPr/>
              <p:nvPr/>
            </p:nvSpPr>
            <p:spPr>
              <a:xfrm>
                <a:off x="11610678" y="5791033"/>
                <a:ext cx="222050" cy="510271"/>
              </a:xfrm>
              <a:custGeom>
                <a:rect b="b" l="l" r="r" t="t"/>
                <a:pathLst>
                  <a:path extrusionOk="0" h="6453" w="2808">
                    <a:moveTo>
                      <a:pt x="2184" y="0"/>
                    </a:moveTo>
                    <a:cubicBezTo>
                      <a:pt x="1905" y="0"/>
                      <a:pt x="1666" y="205"/>
                      <a:pt x="1622" y="491"/>
                    </a:cubicBezTo>
                    <a:cubicBezTo>
                      <a:pt x="1622" y="521"/>
                      <a:pt x="1216" y="3249"/>
                      <a:pt x="1077" y="3911"/>
                    </a:cubicBezTo>
                    <a:cubicBezTo>
                      <a:pt x="1028" y="4159"/>
                      <a:pt x="574" y="4959"/>
                      <a:pt x="178" y="5562"/>
                    </a:cubicBezTo>
                    <a:cubicBezTo>
                      <a:pt x="0" y="5829"/>
                      <a:pt x="80" y="6185"/>
                      <a:pt x="337" y="6363"/>
                    </a:cubicBezTo>
                    <a:cubicBezTo>
                      <a:pt x="435" y="6422"/>
                      <a:pt x="544" y="6452"/>
                      <a:pt x="662" y="6452"/>
                    </a:cubicBezTo>
                    <a:cubicBezTo>
                      <a:pt x="840" y="6452"/>
                      <a:pt x="1028" y="6363"/>
                      <a:pt x="1137" y="6195"/>
                    </a:cubicBezTo>
                    <a:cubicBezTo>
                      <a:pt x="1147" y="6185"/>
                      <a:pt x="1374" y="5849"/>
                      <a:pt x="1611" y="5444"/>
                    </a:cubicBezTo>
                    <a:cubicBezTo>
                      <a:pt x="2066" y="4653"/>
                      <a:pt x="2175" y="4326"/>
                      <a:pt x="2204" y="4148"/>
                    </a:cubicBezTo>
                    <a:cubicBezTo>
                      <a:pt x="2353" y="3447"/>
                      <a:pt x="2748" y="768"/>
                      <a:pt x="2758" y="660"/>
                    </a:cubicBezTo>
                    <a:cubicBezTo>
                      <a:pt x="2808" y="343"/>
                      <a:pt x="2590" y="47"/>
                      <a:pt x="2274" y="7"/>
                    </a:cubicBezTo>
                    <a:cubicBezTo>
                      <a:pt x="2244" y="2"/>
                      <a:pt x="2213" y="0"/>
                      <a:pt x="21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5"/>
              <p:cNvSpPr/>
              <p:nvPr/>
            </p:nvSpPr>
            <p:spPr>
              <a:xfrm>
                <a:off x="11640411" y="6204993"/>
                <a:ext cx="74254" cy="58753"/>
              </a:xfrm>
              <a:custGeom>
                <a:rect b="b" l="l" r="r" t="t"/>
                <a:pathLst>
                  <a:path extrusionOk="0" h="743" w="939">
                    <a:moveTo>
                      <a:pt x="49" y="1"/>
                    </a:moveTo>
                    <a:cubicBezTo>
                      <a:pt x="29" y="1"/>
                      <a:pt x="10" y="11"/>
                      <a:pt x="0" y="31"/>
                    </a:cubicBezTo>
                    <a:cubicBezTo>
                      <a:pt x="0" y="51"/>
                      <a:pt x="10" y="70"/>
                      <a:pt x="29" y="80"/>
                    </a:cubicBezTo>
                    <a:cubicBezTo>
                      <a:pt x="534" y="169"/>
                      <a:pt x="860" y="713"/>
                      <a:pt x="860" y="723"/>
                    </a:cubicBezTo>
                    <a:cubicBezTo>
                      <a:pt x="870" y="732"/>
                      <a:pt x="879" y="743"/>
                      <a:pt x="899" y="743"/>
                    </a:cubicBezTo>
                    <a:cubicBezTo>
                      <a:pt x="899" y="743"/>
                      <a:pt x="909" y="743"/>
                      <a:pt x="909" y="732"/>
                    </a:cubicBezTo>
                    <a:cubicBezTo>
                      <a:pt x="929" y="723"/>
                      <a:pt x="939" y="703"/>
                      <a:pt x="929" y="683"/>
                    </a:cubicBezTo>
                    <a:cubicBezTo>
                      <a:pt x="909" y="663"/>
                      <a:pt x="583" y="100"/>
                      <a:pt x="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5"/>
              <p:cNvSpPr/>
              <p:nvPr/>
            </p:nvSpPr>
            <p:spPr>
              <a:xfrm>
                <a:off x="11643495" y="6220176"/>
                <a:ext cx="35269" cy="42780"/>
              </a:xfrm>
              <a:custGeom>
                <a:rect b="b" l="l" r="r" t="t"/>
                <a:pathLst>
                  <a:path extrusionOk="0" h="541" w="446">
                    <a:moveTo>
                      <a:pt x="392" y="0"/>
                    </a:moveTo>
                    <a:cubicBezTo>
                      <a:pt x="381" y="0"/>
                      <a:pt x="372" y="5"/>
                      <a:pt x="366" y="17"/>
                    </a:cubicBezTo>
                    <a:cubicBezTo>
                      <a:pt x="218" y="254"/>
                      <a:pt x="10" y="471"/>
                      <a:pt x="10" y="481"/>
                    </a:cubicBezTo>
                    <a:cubicBezTo>
                      <a:pt x="1" y="491"/>
                      <a:pt x="1" y="521"/>
                      <a:pt x="10" y="531"/>
                    </a:cubicBezTo>
                    <a:cubicBezTo>
                      <a:pt x="20" y="540"/>
                      <a:pt x="30" y="540"/>
                      <a:pt x="40" y="540"/>
                    </a:cubicBezTo>
                    <a:cubicBezTo>
                      <a:pt x="50" y="540"/>
                      <a:pt x="60" y="540"/>
                      <a:pt x="69" y="531"/>
                    </a:cubicBezTo>
                    <a:cubicBezTo>
                      <a:pt x="69" y="531"/>
                      <a:pt x="277" y="294"/>
                      <a:pt x="425" y="66"/>
                    </a:cubicBezTo>
                    <a:cubicBezTo>
                      <a:pt x="445" y="46"/>
                      <a:pt x="436" y="17"/>
                      <a:pt x="416" y="6"/>
                    </a:cubicBezTo>
                    <a:cubicBezTo>
                      <a:pt x="408" y="3"/>
                      <a:pt x="400" y="0"/>
                      <a:pt x="3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5"/>
              <p:cNvSpPr/>
              <p:nvPr/>
            </p:nvSpPr>
            <p:spPr>
              <a:xfrm>
                <a:off x="11639541" y="6227688"/>
                <a:ext cx="9489" cy="8856"/>
              </a:xfrm>
              <a:custGeom>
                <a:rect b="b" l="l" r="r" t="t"/>
                <a:pathLst>
                  <a:path extrusionOk="0" h="112" w="120">
                    <a:moveTo>
                      <a:pt x="51" y="1"/>
                    </a:moveTo>
                    <a:cubicBezTo>
                      <a:pt x="21" y="1"/>
                      <a:pt x="1" y="30"/>
                      <a:pt x="1" y="60"/>
                    </a:cubicBezTo>
                    <a:cubicBezTo>
                      <a:pt x="10" y="85"/>
                      <a:pt x="26" y="111"/>
                      <a:pt x="49" y="111"/>
                    </a:cubicBezTo>
                    <a:cubicBezTo>
                      <a:pt x="52" y="111"/>
                      <a:pt x="56" y="111"/>
                      <a:pt x="60" y="109"/>
                    </a:cubicBezTo>
                    <a:cubicBezTo>
                      <a:pt x="100" y="109"/>
                      <a:pt x="119" y="80"/>
                      <a:pt x="119" y="50"/>
                    </a:cubicBezTo>
                    <a:cubicBezTo>
                      <a:pt x="110" y="21"/>
                      <a:pt x="80" y="1"/>
                      <a:pt x="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5"/>
              <p:cNvSpPr/>
              <p:nvPr/>
            </p:nvSpPr>
            <p:spPr>
              <a:xfrm>
                <a:off x="11583317" y="6321946"/>
                <a:ext cx="52428" cy="35584"/>
              </a:xfrm>
              <a:custGeom>
                <a:rect b="b" l="l" r="r" t="t"/>
                <a:pathLst>
                  <a:path extrusionOk="0" h="450" w="663">
                    <a:moveTo>
                      <a:pt x="37" y="1"/>
                    </a:moveTo>
                    <a:cubicBezTo>
                      <a:pt x="31" y="1"/>
                      <a:pt x="26" y="2"/>
                      <a:pt x="20" y="5"/>
                    </a:cubicBezTo>
                    <a:cubicBezTo>
                      <a:pt x="10" y="15"/>
                      <a:pt x="0" y="35"/>
                      <a:pt x="10" y="54"/>
                    </a:cubicBezTo>
                    <a:cubicBezTo>
                      <a:pt x="20" y="64"/>
                      <a:pt x="237" y="390"/>
                      <a:pt x="623" y="450"/>
                    </a:cubicBezTo>
                    <a:cubicBezTo>
                      <a:pt x="643" y="450"/>
                      <a:pt x="663" y="439"/>
                      <a:pt x="663" y="420"/>
                    </a:cubicBezTo>
                    <a:cubicBezTo>
                      <a:pt x="663" y="400"/>
                      <a:pt x="652" y="380"/>
                      <a:pt x="633" y="380"/>
                    </a:cubicBezTo>
                    <a:cubicBezTo>
                      <a:pt x="277" y="331"/>
                      <a:pt x="70" y="15"/>
                      <a:pt x="70" y="15"/>
                    </a:cubicBezTo>
                    <a:cubicBezTo>
                      <a:pt x="62" y="8"/>
                      <a:pt x="50" y="1"/>
                      <a:pt x="37" y="1"/>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5"/>
              <p:cNvSpPr/>
              <p:nvPr/>
            </p:nvSpPr>
            <p:spPr>
              <a:xfrm>
                <a:off x="11606012" y="6287864"/>
                <a:ext cx="46102" cy="34793"/>
              </a:xfrm>
              <a:custGeom>
                <a:rect b="b" l="l" r="r" t="t"/>
                <a:pathLst>
                  <a:path extrusionOk="0" h="440" w="583">
                    <a:moveTo>
                      <a:pt x="543" y="1"/>
                    </a:moveTo>
                    <a:cubicBezTo>
                      <a:pt x="108" y="60"/>
                      <a:pt x="10" y="386"/>
                      <a:pt x="10" y="396"/>
                    </a:cubicBezTo>
                    <a:cubicBezTo>
                      <a:pt x="0" y="416"/>
                      <a:pt x="20" y="436"/>
                      <a:pt x="29" y="436"/>
                    </a:cubicBezTo>
                    <a:cubicBezTo>
                      <a:pt x="35" y="438"/>
                      <a:pt x="40" y="440"/>
                      <a:pt x="45" y="440"/>
                    </a:cubicBezTo>
                    <a:cubicBezTo>
                      <a:pt x="58" y="440"/>
                      <a:pt x="69" y="430"/>
                      <a:pt x="69" y="416"/>
                    </a:cubicBezTo>
                    <a:cubicBezTo>
                      <a:pt x="69" y="416"/>
                      <a:pt x="168" y="119"/>
                      <a:pt x="554" y="70"/>
                    </a:cubicBezTo>
                    <a:cubicBezTo>
                      <a:pt x="573" y="70"/>
                      <a:pt x="583" y="60"/>
                      <a:pt x="583" y="40"/>
                    </a:cubicBezTo>
                    <a:lnTo>
                      <a:pt x="583" y="31"/>
                    </a:lnTo>
                    <a:cubicBezTo>
                      <a:pt x="583" y="11"/>
                      <a:pt x="563" y="1"/>
                      <a:pt x="543" y="1"/>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5"/>
              <p:cNvSpPr/>
              <p:nvPr/>
            </p:nvSpPr>
            <p:spPr>
              <a:xfrm>
                <a:off x="11718538" y="5728247"/>
                <a:ext cx="383842" cy="575824"/>
              </a:xfrm>
              <a:custGeom>
                <a:rect b="b" l="l" r="r" t="t"/>
                <a:pathLst>
                  <a:path extrusionOk="0" h="7282" w="4854">
                    <a:moveTo>
                      <a:pt x="3144" y="0"/>
                    </a:moveTo>
                    <a:lnTo>
                      <a:pt x="1651" y="158"/>
                    </a:lnTo>
                    <a:cubicBezTo>
                      <a:pt x="1651" y="158"/>
                      <a:pt x="1058" y="287"/>
                      <a:pt x="534" y="801"/>
                    </a:cubicBezTo>
                    <a:cubicBezTo>
                      <a:pt x="1" y="1325"/>
                      <a:pt x="455" y="2293"/>
                      <a:pt x="534" y="3114"/>
                    </a:cubicBezTo>
                    <a:cubicBezTo>
                      <a:pt x="544" y="3183"/>
                      <a:pt x="544" y="3282"/>
                      <a:pt x="554" y="3391"/>
                    </a:cubicBezTo>
                    <a:lnTo>
                      <a:pt x="554" y="3510"/>
                    </a:lnTo>
                    <a:cubicBezTo>
                      <a:pt x="564" y="3846"/>
                      <a:pt x="574" y="4300"/>
                      <a:pt x="594" y="4765"/>
                    </a:cubicBezTo>
                    <a:cubicBezTo>
                      <a:pt x="594" y="4804"/>
                      <a:pt x="594" y="4844"/>
                      <a:pt x="603" y="4893"/>
                    </a:cubicBezTo>
                    <a:cubicBezTo>
                      <a:pt x="653" y="5891"/>
                      <a:pt x="475" y="6326"/>
                      <a:pt x="475" y="6653"/>
                    </a:cubicBezTo>
                    <a:cubicBezTo>
                      <a:pt x="475" y="7134"/>
                      <a:pt x="1421" y="7281"/>
                      <a:pt x="2385" y="7281"/>
                    </a:cubicBezTo>
                    <a:cubicBezTo>
                      <a:pt x="3224" y="7281"/>
                      <a:pt x="4077" y="7169"/>
                      <a:pt x="4330" y="7068"/>
                    </a:cubicBezTo>
                    <a:cubicBezTo>
                      <a:pt x="4735" y="6900"/>
                      <a:pt x="4854" y="4844"/>
                      <a:pt x="4755" y="3559"/>
                    </a:cubicBezTo>
                    <a:cubicBezTo>
                      <a:pt x="4755" y="3519"/>
                      <a:pt x="4755" y="3480"/>
                      <a:pt x="4745" y="3430"/>
                    </a:cubicBezTo>
                    <a:cubicBezTo>
                      <a:pt x="4725" y="3084"/>
                      <a:pt x="4706" y="2798"/>
                      <a:pt x="4706" y="2629"/>
                    </a:cubicBezTo>
                    <a:cubicBezTo>
                      <a:pt x="4725" y="1858"/>
                      <a:pt x="4646" y="1028"/>
                      <a:pt x="4537" y="672"/>
                    </a:cubicBezTo>
                    <a:cubicBezTo>
                      <a:pt x="4429" y="316"/>
                      <a:pt x="3144" y="0"/>
                      <a:pt x="31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5"/>
              <p:cNvSpPr/>
              <p:nvPr/>
            </p:nvSpPr>
            <p:spPr>
              <a:xfrm>
                <a:off x="11756100" y="5852317"/>
                <a:ext cx="11703" cy="115133"/>
              </a:xfrm>
              <a:custGeom>
                <a:rect b="b" l="l" r="r" t="t"/>
                <a:pathLst>
                  <a:path extrusionOk="0" h="1456" w="148">
                    <a:moveTo>
                      <a:pt x="40" y="0"/>
                    </a:moveTo>
                    <a:cubicBezTo>
                      <a:pt x="37" y="0"/>
                      <a:pt x="33" y="1"/>
                      <a:pt x="29" y="3"/>
                    </a:cubicBezTo>
                    <a:cubicBezTo>
                      <a:pt x="10" y="3"/>
                      <a:pt x="0" y="23"/>
                      <a:pt x="0" y="43"/>
                    </a:cubicBezTo>
                    <a:cubicBezTo>
                      <a:pt x="0" y="43"/>
                      <a:pt x="69" y="853"/>
                      <a:pt x="29" y="1416"/>
                    </a:cubicBezTo>
                    <a:cubicBezTo>
                      <a:pt x="29" y="1436"/>
                      <a:pt x="49" y="1446"/>
                      <a:pt x="59" y="1456"/>
                    </a:cubicBezTo>
                    <a:lnTo>
                      <a:pt x="69" y="1456"/>
                    </a:lnTo>
                    <a:cubicBezTo>
                      <a:pt x="89" y="1456"/>
                      <a:pt x="108" y="1436"/>
                      <a:pt x="108" y="1416"/>
                    </a:cubicBezTo>
                    <a:cubicBezTo>
                      <a:pt x="148" y="853"/>
                      <a:pt x="69" y="43"/>
                      <a:pt x="69" y="32"/>
                    </a:cubicBezTo>
                    <a:cubicBezTo>
                      <a:pt x="69" y="16"/>
                      <a:pt x="56" y="0"/>
                      <a:pt x="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5"/>
              <p:cNvSpPr/>
              <p:nvPr/>
            </p:nvSpPr>
            <p:spPr>
              <a:xfrm>
                <a:off x="11819361" y="5980656"/>
                <a:ext cx="129054" cy="82159"/>
              </a:xfrm>
              <a:custGeom>
                <a:rect b="b" l="l" r="r" t="t"/>
                <a:pathLst>
                  <a:path extrusionOk="0" h="1039" w="1632">
                    <a:moveTo>
                      <a:pt x="55" y="0"/>
                    </a:moveTo>
                    <a:cubicBezTo>
                      <a:pt x="47" y="0"/>
                      <a:pt x="38" y="3"/>
                      <a:pt x="30" y="11"/>
                    </a:cubicBezTo>
                    <a:cubicBezTo>
                      <a:pt x="11" y="31"/>
                      <a:pt x="0" y="61"/>
                      <a:pt x="20" y="80"/>
                    </a:cubicBezTo>
                    <a:cubicBezTo>
                      <a:pt x="50" y="110"/>
                      <a:pt x="801" y="990"/>
                      <a:pt x="1582" y="1039"/>
                    </a:cubicBezTo>
                    <a:lnTo>
                      <a:pt x="1592" y="1039"/>
                    </a:lnTo>
                    <a:cubicBezTo>
                      <a:pt x="1612" y="1039"/>
                      <a:pt x="1621" y="1019"/>
                      <a:pt x="1632" y="999"/>
                    </a:cubicBezTo>
                    <a:cubicBezTo>
                      <a:pt x="1632" y="970"/>
                      <a:pt x="1612" y="950"/>
                      <a:pt x="1582" y="950"/>
                    </a:cubicBezTo>
                    <a:cubicBezTo>
                      <a:pt x="841" y="900"/>
                      <a:pt x="99" y="21"/>
                      <a:pt x="90" y="21"/>
                    </a:cubicBezTo>
                    <a:cubicBezTo>
                      <a:pt x="83" y="9"/>
                      <a:pt x="70" y="0"/>
                      <a:pt x="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5"/>
              <p:cNvSpPr/>
              <p:nvPr/>
            </p:nvSpPr>
            <p:spPr>
              <a:xfrm>
                <a:off x="11840475" y="5745644"/>
                <a:ext cx="137674" cy="57725"/>
              </a:xfrm>
              <a:custGeom>
                <a:rect b="b" l="l" r="r" t="t"/>
                <a:pathLst>
                  <a:path extrusionOk="0" h="730" w="1741">
                    <a:moveTo>
                      <a:pt x="1690" y="1"/>
                    </a:moveTo>
                    <a:cubicBezTo>
                      <a:pt x="1677" y="1"/>
                      <a:pt x="1662" y="6"/>
                      <a:pt x="1651" y="17"/>
                    </a:cubicBezTo>
                    <a:cubicBezTo>
                      <a:pt x="1651" y="27"/>
                      <a:pt x="1125" y="641"/>
                      <a:pt x="615" y="641"/>
                    </a:cubicBezTo>
                    <a:cubicBezTo>
                      <a:pt x="611" y="641"/>
                      <a:pt x="607" y="640"/>
                      <a:pt x="603" y="640"/>
                    </a:cubicBezTo>
                    <a:cubicBezTo>
                      <a:pt x="238" y="630"/>
                      <a:pt x="99" y="245"/>
                      <a:pt x="89" y="225"/>
                    </a:cubicBezTo>
                    <a:cubicBezTo>
                      <a:pt x="89" y="211"/>
                      <a:pt x="74" y="201"/>
                      <a:pt x="57" y="201"/>
                    </a:cubicBezTo>
                    <a:cubicBezTo>
                      <a:pt x="51" y="201"/>
                      <a:pt x="45" y="203"/>
                      <a:pt x="40" y="205"/>
                    </a:cubicBezTo>
                    <a:cubicBezTo>
                      <a:pt x="10" y="205"/>
                      <a:pt x="1" y="235"/>
                      <a:pt x="10" y="255"/>
                    </a:cubicBezTo>
                    <a:cubicBezTo>
                      <a:pt x="20" y="274"/>
                      <a:pt x="168" y="720"/>
                      <a:pt x="594" y="729"/>
                    </a:cubicBezTo>
                    <a:cubicBezTo>
                      <a:pt x="598" y="729"/>
                      <a:pt x="603" y="729"/>
                      <a:pt x="607" y="729"/>
                    </a:cubicBezTo>
                    <a:cubicBezTo>
                      <a:pt x="1165" y="729"/>
                      <a:pt x="1701" y="96"/>
                      <a:pt x="1721" y="77"/>
                    </a:cubicBezTo>
                    <a:cubicBezTo>
                      <a:pt x="1740" y="57"/>
                      <a:pt x="1730" y="28"/>
                      <a:pt x="1710" y="8"/>
                    </a:cubicBezTo>
                    <a:cubicBezTo>
                      <a:pt x="1706" y="3"/>
                      <a:pt x="1699" y="1"/>
                      <a:pt x="16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5"/>
              <p:cNvSpPr/>
              <p:nvPr/>
            </p:nvSpPr>
            <p:spPr>
              <a:xfrm>
                <a:off x="11884283" y="5380078"/>
                <a:ext cx="263328" cy="236513"/>
              </a:xfrm>
              <a:custGeom>
                <a:rect b="b" l="l" r="r" t="t"/>
                <a:pathLst>
                  <a:path extrusionOk="0" h="2991" w="3330">
                    <a:moveTo>
                      <a:pt x="1052" y="1"/>
                    </a:moveTo>
                    <a:cubicBezTo>
                      <a:pt x="505" y="1"/>
                      <a:pt x="232" y="322"/>
                      <a:pt x="108" y="568"/>
                    </a:cubicBezTo>
                    <a:cubicBezTo>
                      <a:pt x="29" y="736"/>
                      <a:pt x="0" y="864"/>
                      <a:pt x="0" y="864"/>
                    </a:cubicBezTo>
                    <a:cubicBezTo>
                      <a:pt x="10" y="983"/>
                      <a:pt x="29" y="1112"/>
                      <a:pt x="69" y="1240"/>
                    </a:cubicBezTo>
                    <a:cubicBezTo>
                      <a:pt x="336" y="2070"/>
                      <a:pt x="1285" y="2970"/>
                      <a:pt x="2234" y="2990"/>
                    </a:cubicBezTo>
                    <a:cubicBezTo>
                      <a:pt x="2247" y="2990"/>
                      <a:pt x="2260" y="2990"/>
                      <a:pt x="2273" y="2990"/>
                    </a:cubicBezTo>
                    <a:cubicBezTo>
                      <a:pt x="3330" y="2990"/>
                      <a:pt x="3291" y="1804"/>
                      <a:pt x="3291" y="1804"/>
                    </a:cubicBezTo>
                    <a:lnTo>
                      <a:pt x="3291" y="1804"/>
                    </a:lnTo>
                    <a:cubicBezTo>
                      <a:pt x="3291" y="1804"/>
                      <a:pt x="2916" y="2221"/>
                      <a:pt x="2515" y="2221"/>
                    </a:cubicBezTo>
                    <a:cubicBezTo>
                      <a:pt x="2438" y="2221"/>
                      <a:pt x="2360" y="2206"/>
                      <a:pt x="2283" y="2169"/>
                    </a:cubicBezTo>
                    <a:cubicBezTo>
                      <a:pt x="1809" y="1942"/>
                      <a:pt x="2669" y="321"/>
                      <a:pt x="1424" y="44"/>
                    </a:cubicBezTo>
                    <a:cubicBezTo>
                      <a:pt x="1288" y="14"/>
                      <a:pt x="1164" y="1"/>
                      <a:pt x="1052"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5"/>
              <p:cNvSpPr/>
              <p:nvPr/>
            </p:nvSpPr>
            <p:spPr>
              <a:xfrm>
                <a:off x="11884283" y="5423491"/>
                <a:ext cx="137595" cy="117980"/>
              </a:xfrm>
              <a:custGeom>
                <a:rect b="b" l="l" r="r" t="t"/>
                <a:pathLst>
                  <a:path extrusionOk="0" h="1492" w="1740">
                    <a:moveTo>
                      <a:pt x="339" y="0"/>
                    </a:moveTo>
                    <a:cubicBezTo>
                      <a:pt x="253" y="0"/>
                      <a:pt x="174" y="7"/>
                      <a:pt x="108" y="19"/>
                    </a:cubicBezTo>
                    <a:cubicBezTo>
                      <a:pt x="29" y="187"/>
                      <a:pt x="0" y="315"/>
                      <a:pt x="0" y="315"/>
                    </a:cubicBezTo>
                    <a:cubicBezTo>
                      <a:pt x="10" y="434"/>
                      <a:pt x="29" y="563"/>
                      <a:pt x="69" y="691"/>
                    </a:cubicBezTo>
                    <a:cubicBezTo>
                      <a:pt x="712" y="1047"/>
                      <a:pt x="1651" y="1492"/>
                      <a:pt x="1651" y="1492"/>
                    </a:cubicBezTo>
                    <a:cubicBezTo>
                      <a:pt x="1651" y="1492"/>
                      <a:pt x="1740" y="849"/>
                      <a:pt x="1275" y="355"/>
                    </a:cubicBezTo>
                    <a:cubicBezTo>
                      <a:pt x="1001" y="81"/>
                      <a:pt x="627"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5"/>
              <p:cNvSpPr/>
              <p:nvPr/>
            </p:nvSpPr>
            <p:spPr>
              <a:xfrm>
                <a:off x="11754044" y="5431635"/>
                <a:ext cx="268626" cy="258259"/>
              </a:xfrm>
              <a:custGeom>
                <a:rect b="b" l="l" r="r" t="t"/>
                <a:pathLst>
                  <a:path extrusionOk="0" h="3266" w="3397">
                    <a:moveTo>
                      <a:pt x="1867" y="1"/>
                    </a:moveTo>
                    <a:cubicBezTo>
                      <a:pt x="1799" y="1"/>
                      <a:pt x="1729" y="5"/>
                      <a:pt x="1657" y="15"/>
                    </a:cubicBezTo>
                    <a:cubicBezTo>
                      <a:pt x="905" y="124"/>
                      <a:pt x="312" y="469"/>
                      <a:pt x="194" y="1082"/>
                    </a:cubicBezTo>
                    <a:cubicBezTo>
                      <a:pt x="0" y="2059"/>
                      <a:pt x="581" y="3265"/>
                      <a:pt x="1534" y="3265"/>
                    </a:cubicBezTo>
                    <a:cubicBezTo>
                      <a:pt x="1699" y="3265"/>
                      <a:pt x="1876" y="3229"/>
                      <a:pt x="2062" y="3148"/>
                    </a:cubicBezTo>
                    <a:cubicBezTo>
                      <a:pt x="2062" y="3148"/>
                      <a:pt x="2863" y="3050"/>
                      <a:pt x="3139" y="2268"/>
                    </a:cubicBezTo>
                    <a:cubicBezTo>
                      <a:pt x="3396" y="1517"/>
                      <a:pt x="3258" y="1112"/>
                      <a:pt x="3060" y="687"/>
                    </a:cubicBezTo>
                    <a:cubicBezTo>
                      <a:pt x="2927" y="392"/>
                      <a:pt x="2502" y="1"/>
                      <a:pt x="186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5"/>
              <p:cNvSpPr/>
              <p:nvPr/>
            </p:nvSpPr>
            <p:spPr>
              <a:xfrm>
                <a:off x="11767012" y="5602043"/>
                <a:ext cx="36771" cy="62232"/>
              </a:xfrm>
              <a:custGeom>
                <a:rect b="b" l="l" r="r" t="t"/>
                <a:pathLst>
                  <a:path extrusionOk="0" h="787" w="465">
                    <a:moveTo>
                      <a:pt x="219" y="0"/>
                    </a:moveTo>
                    <a:cubicBezTo>
                      <a:pt x="164" y="0"/>
                      <a:pt x="110" y="32"/>
                      <a:pt x="79" y="133"/>
                    </a:cubicBezTo>
                    <a:cubicBezTo>
                      <a:pt x="0" y="370"/>
                      <a:pt x="124" y="787"/>
                      <a:pt x="367" y="787"/>
                    </a:cubicBezTo>
                    <a:cubicBezTo>
                      <a:pt x="398" y="787"/>
                      <a:pt x="430" y="780"/>
                      <a:pt x="465" y="766"/>
                    </a:cubicBezTo>
                    <a:lnTo>
                      <a:pt x="405" y="84"/>
                    </a:lnTo>
                    <a:cubicBezTo>
                      <a:pt x="405" y="84"/>
                      <a:pt x="310" y="0"/>
                      <a:pt x="219" y="0"/>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5"/>
              <p:cNvSpPr/>
              <p:nvPr/>
            </p:nvSpPr>
            <p:spPr>
              <a:xfrm>
                <a:off x="11855262" y="5660954"/>
                <a:ext cx="120514" cy="110784"/>
              </a:xfrm>
              <a:custGeom>
                <a:rect b="b" l="l" r="r" t="t"/>
                <a:pathLst>
                  <a:path extrusionOk="0" h="1401" w="1524">
                    <a:moveTo>
                      <a:pt x="1266" y="1"/>
                    </a:moveTo>
                    <a:cubicBezTo>
                      <a:pt x="1266" y="1"/>
                      <a:pt x="1187" y="41"/>
                      <a:pt x="1069" y="130"/>
                    </a:cubicBezTo>
                    <a:cubicBezTo>
                      <a:pt x="1049" y="150"/>
                      <a:pt x="1020" y="169"/>
                      <a:pt x="989" y="179"/>
                    </a:cubicBezTo>
                    <a:cubicBezTo>
                      <a:pt x="732" y="337"/>
                      <a:pt x="347" y="525"/>
                      <a:pt x="1" y="545"/>
                    </a:cubicBezTo>
                    <a:lnTo>
                      <a:pt x="71" y="1227"/>
                    </a:lnTo>
                    <a:cubicBezTo>
                      <a:pt x="71" y="1227"/>
                      <a:pt x="219" y="1400"/>
                      <a:pt x="522" y="1400"/>
                    </a:cubicBezTo>
                    <a:cubicBezTo>
                      <a:pt x="760" y="1400"/>
                      <a:pt x="1093" y="1293"/>
                      <a:pt x="1523" y="910"/>
                    </a:cubicBezTo>
                    <a:cubicBezTo>
                      <a:pt x="1286" y="713"/>
                      <a:pt x="1217" y="278"/>
                      <a:pt x="1266" y="1"/>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5"/>
              <p:cNvSpPr/>
              <p:nvPr/>
            </p:nvSpPr>
            <p:spPr>
              <a:xfrm>
                <a:off x="11855262" y="5671155"/>
                <a:ext cx="84534" cy="58674"/>
              </a:xfrm>
              <a:custGeom>
                <a:rect b="b" l="l" r="r" t="t"/>
                <a:pathLst>
                  <a:path extrusionOk="0" h="742" w="1069">
                    <a:moveTo>
                      <a:pt x="1069" y="1"/>
                    </a:moveTo>
                    <a:cubicBezTo>
                      <a:pt x="1049" y="21"/>
                      <a:pt x="1020" y="40"/>
                      <a:pt x="989" y="50"/>
                    </a:cubicBezTo>
                    <a:cubicBezTo>
                      <a:pt x="732" y="208"/>
                      <a:pt x="347" y="396"/>
                      <a:pt x="1" y="416"/>
                    </a:cubicBezTo>
                    <a:lnTo>
                      <a:pt x="31" y="742"/>
                    </a:lnTo>
                    <a:cubicBezTo>
                      <a:pt x="317" y="633"/>
                      <a:pt x="822" y="406"/>
                      <a:pt x="1069" y="1"/>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5"/>
              <p:cNvSpPr/>
              <p:nvPr/>
            </p:nvSpPr>
            <p:spPr>
              <a:xfrm>
                <a:off x="11773971" y="5479634"/>
                <a:ext cx="183855" cy="226154"/>
              </a:xfrm>
              <a:custGeom>
                <a:rect b="b" l="l" r="r" t="t"/>
                <a:pathLst>
                  <a:path extrusionOk="0" h="2860" w="2325">
                    <a:moveTo>
                      <a:pt x="1233" y="0"/>
                    </a:moveTo>
                    <a:cubicBezTo>
                      <a:pt x="904" y="0"/>
                      <a:pt x="631" y="174"/>
                      <a:pt x="456" y="258"/>
                    </a:cubicBezTo>
                    <a:cubicBezTo>
                      <a:pt x="150" y="396"/>
                      <a:pt x="1" y="851"/>
                      <a:pt x="80" y="1454"/>
                    </a:cubicBezTo>
                    <a:cubicBezTo>
                      <a:pt x="90" y="1533"/>
                      <a:pt x="100" y="1602"/>
                      <a:pt x="110" y="1661"/>
                    </a:cubicBezTo>
                    <a:lnTo>
                      <a:pt x="139" y="1869"/>
                    </a:lnTo>
                    <a:cubicBezTo>
                      <a:pt x="209" y="2344"/>
                      <a:pt x="278" y="2590"/>
                      <a:pt x="407" y="2700"/>
                    </a:cubicBezTo>
                    <a:cubicBezTo>
                      <a:pt x="554" y="2814"/>
                      <a:pt x="728" y="2859"/>
                      <a:pt x="910" y="2859"/>
                    </a:cubicBezTo>
                    <a:cubicBezTo>
                      <a:pt x="1541" y="2859"/>
                      <a:pt x="2264" y="2317"/>
                      <a:pt x="2294" y="2294"/>
                    </a:cubicBezTo>
                    <a:cubicBezTo>
                      <a:pt x="2294" y="2235"/>
                      <a:pt x="2305" y="2186"/>
                      <a:pt x="2305" y="2136"/>
                    </a:cubicBezTo>
                    <a:cubicBezTo>
                      <a:pt x="2324" y="1672"/>
                      <a:pt x="2274" y="1266"/>
                      <a:pt x="2176" y="881"/>
                    </a:cubicBezTo>
                    <a:cubicBezTo>
                      <a:pt x="2136" y="455"/>
                      <a:pt x="1840" y="110"/>
                      <a:pt x="1424" y="20"/>
                    </a:cubicBezTo>
                    <a:cubicBezTo>
                      <a:pt x="1359" y="6"/>
                      <a:pt x="1295" y="0"/>
                      <a:pt x="1233" y="0"/>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5"/>
              <p:cNvSpPr/>
              <p:nvPr/>
            </p:nvSpPr>
            <p:spPr>
              <a:xfrm>
                <a:off x="11786544" y="5588284"/>
                <a:ext cx="25858" cy="13680"/>
              </a:xfrm>
              <a:custGeom>
                <a:rect b="b" l="l" r="r" t="t"/>
                <a:pathLst>
                  <a:path extrusionOk="0" h="173" w="327">
                    <a:moveTo>
                      <a:pt x="184" y="0"/>
                    </a:moveTo>
                    <a:cubicBezTo>
                      <a:pt x="179" y="0"/>
                      <a:pt x="174" y="0"/>
                      <a:pt x="169" y="1"/>
                    </a:cubicBezTo>
                    <a:cubicBezTo>
                      <a:pt x="59" y="11"/>
                      <a:pt x="10" y="120"/>
                      <a:pt x="10" y="129"/>
                    </a:cubicBezTo>
                    <a:cubicBezTo>
                      <a:pt x="0" y="139"/>
                      <a:pt x="10" y="159"/>
                      <a:pt x="30" y="169"/>
                    </a:cubicBezTo>
                    <a:cubicBezTo>
                      <a:pt x="33" y="171"/>
                      <a:pt x="36" y="173"/>
                      <a:pt x="40" y="173"/>
                    </a:cubicBezTo>
                    <a:cubicBezTo>
                      <a:pt x="50" y="173"/>
                      <a:pt x="62" y="163"/>
                      <a:pt x="70" y="149"/>
                    </a:cubicBezTo>
                    <a:cubicBezTo>
                      <a:pt x="70" y="149"/>
                      <a:pt x="99" y="70"/>
                      <a:pt x="178" y="60"/>
                    </a:cubicBezTo>
                    <a:cubicBezTo>
                      <a:pt x="237" y="60"/>
                      <a:pt x="267" y="129"/>
                      <a:pt x="267" y="139"/>
                    </a:cubicBezTo>
                    <a:cubicBezTo>
                      <a:pt x="267" y="149"/>
                      <a:pt x="287" y="159"/>
                      <a:pt x="297" y="159"/>
                    </a:cubicBezTo>
                    <a:lnTo>
                      <a:pt x="307" y="159"/>
                    </a:lnTo>
                    <a:cubicBezTo>
                      <a:pt x="316" y="149"/>
                      <a:pt x="327" y="129"/>
                      <a:pt x="327" y="120"/>
                    </a:cubicBezTo>
                    <a:cubicBezTo>
                      <a:pt x="308" y="73"/>
                      <a:pt x="263" y="0"/>
                      <a:pt x="184"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5"/>
              <p:cNvSpPr/>
              <p:nvPr/>
            </p:nvSpPr>
            <p:spPr>
              <a:xfrm>
                <a:off x="11846722" y="5575790"/>
                <a:ext cx="28231" cy="15736"/>
              </a:xfrm>
              <a:custGeom>
                <a:rect b="b" l="l" r="r" t="t"/>
                <a:pathLst>
                  <a:path extrusionOk="0" h="199" w="357">
                    <a:moveTo>
                      <a:pt x="163" y="0"/>
                    </a:moveTo>
                    <a:cubicBezTo>
                      <a:pt x="158" y="0"/>
                      <a:pt x="153" y="0"/>
                      <a:pt x="149" y="1"/>
                    </a:cubicBezTo>
                    <a:cubicBezTo>
                      <a:pt x="40" y="10"/>
                      <a:pt x="1" y="109"/>
                      <a:pt x="1" y="159"/>
                    </a:cubicBezTo>
                    <a:cubicBezTo>
                      <a:pt x="1" y="179"/>
                      <a:pt x="10" y="199"/>
                      <a:pt x="30" y="199"/>
                    </a:cubicBezTo>
                    <a:cubicBezTo>
                      <a:pt x="50" y="199"/>
                      <a:pt x="69" y="188"/>
                      <a:pt x="69" y="169"/>
                    </a:cubicBezTo>
                    <a:cubicBezTo>
                      <a:pt x="69" y="159"/>
                      <a:pt x="80" y="70"/>
                      <a:pt x="149" y="70"/>
                    </a:cubicBezTo>
                    <a:cubicBezTo>
                      <a:pt x="153" y="69"/>
                      <a:pt x="157" y="69"/>
                      <a:pt x="160" y="69"/>
                    </a:cubicBezTo>
                    <a:cubicBezTo>
                      <a:pt x="233" y="69"/>
                      <a:pt x="287" y="149"/>
                      <a:pt x="287" y="149"/>
                    </a:cubicBezTo>
                    <a:cubicBezTo>
                      <a:pt x="294" y="156"/>
                      <a:pt x="306" y="163"/>
                      <a:pt x="320" y="163"/>
                    </a:cubicBezTo>
                    <a:cubicBezTo>
                      <a:pt x="325" y="163"/>
                      <a:pt x="331" y="162"/>
                      <a:pt x="337" y="159"/>
                    </a:cubicBezTo>
                    <a:cubicBezTo>
                      <a:pt x="346" y="149"/>
                      <a:pt x="357" y="129"/>
                      <a:pt x="346" y="109"/>
                    </a:cubicBezTo>
                    <a:cubicBezTo>
                      <a:pt x="337" y="109"/>
                      <a:pt x="273" y="0"/>
                      <a:pt x="163"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5"/>
              <p:cNvSpPr/>
              <p:nvPr/>
            </p:nvSpPr>
            <p:spPr>
              <a:xfrm>
                <a:off x="11809951" y="5621891"/>
                <a:ext cx="64211" cy="39854"/>
              </a:xfrm>
              <a:custGeom>
                <a:rect b="b" l="l" r="r" t="t"/>
                <a:pathLst>
                  <a:path extrusionOk="0" h="504" w="812">
                    <a:moveTo>
                      <a:pt x="811" y="1"/>
                    </a:moveTo>
                    <a:lnTo>
                      <a:pt x="1" y="189"/>
                    </a:lnTo>
                    <a:cubicBezTo>
                      <a:pt x="1" y="189"/>
                      <a:pt x="108" y="504"/>
                      <a:pt x="358" y="504"/>
                    </a:cubicBezTo>
                    <a:cubicBezTo>
                      <a:pt x="391" y="504"/>
                      <a:pt x="427" y="498"/>
                      <a:pt x="466" y="485"/>
                    </a:cubicBezTo>
                    <a:cubicBezTo>
                      <a:pt x="752" y="387"/>
                      <a:pt x="811" y="1"/>
                      <a:pt x="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5"/>
              <p:cNvSpPr/>
              <p:nvPr/>
            </p:nvSpPr>
            <p:spPr>
              <a:xfrm>
                <a:off x="11834939" y="5662061"/>
                <a:ext cx="20402" cy="9963"/>
              </a:xfrm>
              <a:custGeom>
                <a:rect b="b" l="l" r="r" t="t"/>
                <a:pathLst>
                  <a:path extrusionOk="0" h="126" w="258">
                    <a:moveTo>
                      <a:pt x="232" y="1"/>
                    </a:moveTo>
                    <a:cubicBezTo>
                      <a:pt x="224" y="1"/>
                      <a:pt x="215" y="5"/>
                      <a:pt x="209" y="17"/>
                    </a:cubicBezTo>
                    <a:cubicBezTo>
                      <a:pt x="165" y="61"/>
                      <a:pt x="109" y="69"/>
                      <a:pt x="74" y="69"/>
                    </a:cubicBezTo>
                    <a:cubicBezTo>
                      <a:pt x="54" y="69"/>
                      <a:pt x="41" y="66"/>
                      <a:pt x="41" y="66"/>
                    </a:cubicBezTo>
                    <a:cubicBezTo>
                      <a:pt x="35" y="64"/>
                      <a:pt x="31" y="62"/>
                      <a:pt x="27" y="62"/>
                    </a:cubicBezTo>
                    <a:cubicBezTo>
                      <a:pt x="16" y="62"/>
                      <a:pt x="9" y="71"/>
                      <a:pt x="1" y="86"/>
                    </a:cubicBezTo>
                    <a:cubicBezTo>
                      <a:pt x="1" y="96"/>
                      <a:pt x="11" y="116"/>
                      <a:pt x="21" y="116"/>
                    </a:cubicBezTo>
                    <a:cubicBezTo>
                      <a:pt x="31" y="116"/>
                      <a:pt x="31" y="125"/>
                      <a:pt x="51" y="125"/>
                    </a:cubicBezTo>
                    <a:cubicBezTo>
                      <a:pt x="90" y="125"/>
                      <a:pt x="179" y="125"/>
                      <a:pt x="249" y="46"/>
                    </a:cubicBezTo>
                    <a:cubicBezTo>
                      <a:pt x="258" y="37"/>
                      <a:pt x="258" y="17"/>
                      <a:pt x="249" y="7"/>
                    </a:cubicBezTo>
                    <a:cubicBezTo>
                      <a:pt x="244" y="3"/>
                      <a:pt x="239" y="1"/>
                      <a:pt x="232" y="1"/>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5"/>
              <p:cNvSpPr/>
              <p:nvPr/>
            </p:nvSpPr>
            <p:spPr>
              <a:xfrm>
                <a:off x="11838102" y="5541392"/>
                <a:ext cx="45311" cy="20401"/>
              </a:xfrm>
              <a:custGeom>
                <a:rect b="b" l="l" r="r" t="t"/>
                <a:pathLst>
                  <a:path extrusionOk="0" h="258" w="573">
                    <a:moveTo>
                      <a:pt x="144" y="1"/>
                    </a:moveTo>
                    <a:cubicBezTo>
                      <a:pt x="136" y="1"/>
                      <a:pt x="128" y="1"/>
                      <a:pt x="119" y="1"/>
                    </a:cubicBezTo>
                    <a:cubicBezTo>
                      <a:pt x="119" y="1"/>
                      <a:pt x="1" y="30"/>
                      <a:pt x="60" y="129"/>
                    </a:cubicBezTo>
                    <a:cubicBezTo>
                      <a:pt x="76" y="164"/>
                      <a:pt x="110" y="171"/>
                      <a:pt x="155" y="171"/>
                    </a:cubicBezTo>
                    <a:cubicBezTo>
                      <a:pt x="190" y="171"/>
                      <a:pt x="232" y="167"/>
                      <a:pt x="278" y="167"/>
                    </a:cubicBezTo>
                    <a:cubicBezTo>
                      <a:pt x="358" y="167"/>
                      <a:pt x="449" y="181"/>
                      <a:pt x="534" y="258"/>
                    </a:cubicBezTo>
                    <a:cubicBezTo>
                      <a:pt x="534" y="258"/>
                      <a:pt x="572" y="1"/>
                      <a:pt x="144"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5"/>
              <p:cNvSpPr/>
              <p:nvPr/>
            </p:nvSpPr>
            <p:spPr>
              <a:xfrm>
                <a:off x="11859216" y="5597219"/>
                <a:ext cx="41516" cy="17396"/>
              </a:xfrm>
              <a:custGeom>
                <a:rect b="b" l="l" r="r" t="t"/>
                <a:pathLst>
                  <a:path extrusionOk="0" h="220" w="525">
                    <a:moveTo>
                      <a:pt x="337" y="1"/>
                    </a:moveTo>
                    <a:cubicBezTo>
                      <a:pt x="309" y="1"/>
                      <a:pt x="279" y="3"/>
                      <a:pt x="248" y="7"/>
                    </a:cubicBezTo>
                    <a:cubicBezTo>
                      <a:pt x="109" y="26"/>
                      <a:pt x="1" y="86"/>
                      <a:pt x="10" y="145"/>
                    </a:cubicBezTo>
                    <a:cubicBezTo>
                      <a:pt x="10" y="192"/>
                      <a:pt x="91" y="220"/>
                      <a:pt x="193" y="220"/>
                    </a:cubicBezTo>
                    <a:cubicBezTo>
                      <a:pt x="220" y="220"/>
                      <a:pt x="249" y="218"/>
                      <a:pt x="278" y="214"/>
                    </a:cubicBezTo>
                    <a:cubicBezTo>
                      <a:pt x="416" y="194"/>
                      <a:pt x="524" y="125"/>
                      <a:pt x="524" y="75"/>
                    </a:cubicBezTo>
                    <a:cubicBezTo>
                      <a:pt x="517" y="29"/>
                      <a:pt x="441" y="1"/>
                      <a:pt x="337" y="1"/>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5"/>
              <p:cNvSpPr/>
              <p:nvPr/>
            </p:nvSpPr>
            <p:spPr>
              <a:xfrm>
                <a:off x="11782670" y="5610978"/>
                <a:ext cx="20402" cy="16527"/>
              </a:xfrm>
              <a:custGeom>
                <a:rect b="b" l="l" r="r" t="t"/>
                <a:pathLst>
                  <a:path extrusionOk="0" h="209" w="258">
                    <a:moveTo>
                      <a:pt x="0" y="0"/>
                    </a:moveTo>
                    <a:lnTo>
                      <a:pt x="29" y="208"/>
                    </a:lnTo>
                    <a:cubicBezTo>
                      <a:pt x="158" y="178"/>
                      <a:pt x="257" y="119"/>
                      <a:pt x="247" y="70"/>
                    </a:cubicBezTo>
                    <a:cubicBezTo>
                      <a:pt x="237" y="30"/>
                      <a:pt x="168" y="0"/>
                      <a:pt x="59" y="0"/>
                    </a:cubicBezTo>
                    <a:close/>
                  </a:path>
                </a:pathLst>
              </a:custGeom>
              <a:solidFill>
                <a:srgbClr val="FE79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5"/>
              <p:cNvSpPr/>
              <p:nvPr/>
            </p:nvSpPr>
            <p:spPr>
              <a:xfrm>
                <a:off x="11815486" y="5579665"/>
                <a:ext cx="20402" cy="32974"/>
              </a:xfrm>
              <a:custGeom>
                <a:rect b="b" l="l" r="r" t="t"/>
                <a:pathLst>
                  <a:path extrusionOk="0" h="417" w="258">
                    <a:moveTo>
                      <a:pt x="109" y="1"/>
                    </a:moveTo>
                    <a:cubicBezTo>
                      <a:pt x="89" y="1"/>
                      <a:pt x="79" y="11"/>
                      <a:pt x="69" y="31"/>
                    </a:cubicBezTo>
                    <a:lnTo>
                      <a:pt x="0" y="377"/>
                    </a:lnTo>
                    <a:cubicBezTo>
                      <a:pt x="0" y="387"/>
                      <a:pt x="0" y="396"/>
                      <a:pt x="10" y="407"/>
                    </a:cubicBezTo>
                    <a:cubicBezTo>
                      <a:pt x="10" y="416"/>
                      <a:pt x="20" y="416"/>
                      <a:pt x="30" y="416"/>
                    </a:cubicBezTo>
                    <a:lnTo>
                      <a:pt x="99" y="416"/>
                    </a:lnTo>
                    <a:cubicBezTo>
                      <a:pt x="128" y="407"/>
                      <a:pt x="188" y="396"/>
                      <a:pt x="238" y="357"/>
                    </a:cubicBezTo>
                    <a:cubicBezTo>
                      <a:pt x="247" y="347"/>
                      <a:pt x="257" y="328"/>
                      <a:pt x="238" y="317"/>
                    </a:cubicBezTo>
                    <a:cubicBezTo>
                      <a:pt x="232" y="306"/>
                      <a:pt x="222" y="301"/>
                      <a:pt x="214" y="301"/>
                    </a:cubicBezTo>
                    <a:cubicBezTo>
                      <a:pt x="208" y="301"/>
                      <a:pt x="202" y="303"/>
                      <a:pt x="198" y="308"/>
                    </a:cubicBezTo>
                    <a:cubicBezTo>
                      <a:pt x="148" y="337"/>
                      <a:pt x="109" y="347"/>
                      <a:pt x="69" y="357"/>
                    </a:cubicBezTo>
                    <a:lnTo>
                      <a:pt x="139" y="40"/>
                    </a:lnTo>
                    <a:cubicBezTo>
                      <a:pt x="139" y="21"/>
                      <a:pt x="128" y="11"/>
                      <a:pt x="10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5"/>
              <p:cNvSpPr/>
              <p:nvPr/>
            </p:nvSpPr>
            <p:spPr>
              <a:xfrm>
                <a:off x="11931887" y="5639129"/>
                <a:ext cx="24356" cy="21904"/>
              </a:xfrm>
              <a:custGeom>
                <a:rect b="b" l="l" r="r" t="t"/>
                <a:pathLst>
                  <a:path extrusionOk="0" h="277" w="308">
                    <a:moveTo>
                      <a:pt x="1" y="0"/>
                    </a:moveTo>
                    <a:lnTo>
                      <a:pt x="1" y="0"/>
                    </a:lnTo>
                    <a:cubicBezTo>
                      <a:pt x="11" y="10"/>
                      <a:pt x="139" y="228"/>
                      <a:pt x="297" y="277"/>
                    </a:cubicBezTo>
                    <a:cubicBezTo>
                      <a:pt x="297" y="218"/>
                      <a:pt x="308" y="169"/>
                      <a:pt x="308" y="119"/>
                    </a:cubicBezTo>
                    <a:cubicBezTo>
                      <a:pt x="297" y="109"/>
                      <a:pt x="149" y="109"/>
                      <a:pt x="1" y="0"/>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5"/>
              <p:cNvSpPr/>
              <p:nvPr/>
            </p:nvSpPr>
            <p:spPr>
              <a:xfrm>
                <a:off x="11937423" y="5574920"/>
                <a:ext cx="56699" cy="73698"/>
              </a:xfrm>
              <a:custGeom>
                <a:rect b="b" l="l" r="r" t="t"/>
                <a:pathLst>
                  <a:path extrusionOk="0" h="932" w="717">
                    <a:moveTo>
                      <a:pt x="324" y="0"/>
                    </a:moveTo>
                    <a:cubicBezTo>
                      <a:pt x="141" y="0"/>
                      <a:pt x="0" y="259"/>
                      <a:pt x="0" y="259"/>
                    </a:cubicBezTo>
                    <a:lnTo>
                      <a:pt x="89" y="902"/>
                    </a:lnTo>
                    <a:cubicBezTo>
                      <a:pt x="132" y="922"/>
                      <a:pt x="173" y="931"/>
                      <a:pt x="213" y="931"/>
                    </a:cubicBezTo>
                    <a:cubicBezTo>
                      <a:pt x="535" y="931"/>
                      <a:pt x="717" y="312"/>
                      <a:pt x="514" y="100"/>
                    </a:cubicBezTo>
                    <a:cubicBezTo>
                      <a:pt x="449" y="28"/>
                      <a:pt x="384" y="0"/>
                      <a:pt x="324" y="0"/>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5"/>
              <p:cNvSpPr/>
              <p:nvPr/>
            </p:nvSpPr>
            <p:spPr>
              <a:xfrm>
                <a:off x="11942879" y="5591130"/>
                <a:ext cx="26649" cy="44203"/>
              </a:xfrm>
              <a:custGeom>
                <a:rect b="b" l="l" r="r" t="t"/>
                <a:pathLst>
                  <a:path extrusionOk="0" h="559" w="337">
                    <a:moveTo>
                      <a:pt x="298" y="0"/>
                    </a:moveTo>
                    <a:cubicBezTo>
                      <a:pt x="294" y="0"/>
                      <a:pt x="290" y="2"/>
                      <a:pt x="287" y="5"/>
                    </a:cubicBezTo>
                    <a:cubicBezTo>
                      <a:pt x="277" y="14"/>
                      <a:pt x="0" y="172"/>
                      <a:pt x="10" y="528"/>
                    </a:cubicBezTo>
                    <a:cubicBezTo>
                      <a:pt x="10" y="548"/>
                      <a:pt x="20" y="558"/>
                      <a:pt x="40" y="558"/>
                    </a:cubicBezTo>
                    <a:cubicBezTo>
                      <a:pt x="59" y="558"/>
                      <a:pt x="70" y="548"/>
                      <a:pt x="70" y="528"/>
                    </a:cubicBezTo>
                    <a:cubicBezTo>
                      <a:pt x="59" y="212"/>
                      <a:pt x="307" y="64"/>
                      <a:pt x="316" y="64"/>
                    </a:cubicBezTo>
                    <a:cubicBezTo>
                      <a:pt x="336" y="54"/>
                      <a:pt x="336" y="34"/>
                      <a:pt x="327" y="14"/>
                    </a:cubicBezTo>
                    <a:cubicBezTo>
                      <a:pt x="319" y="7"/>
                      <a:pt x="307" y="0"/>
                      <a:pt x="298"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5"/>
              <p:cNvSpPr/>
              <p:nvPr/>
            </p:nvSpPr>
            <p:spPr>
              <a:xfrm>
                <a:off x="11948335" y="5608053"/>
                <a:ext cx="21984" cy="9252"/>
              </a:xfrm>
              <a:custGeom>
                <a:rect b="b" l="l" r="r" t="t"/>
                <a:pathLst>
                  <a:path extrusionOk="0" h="117" w="278">
                    <a:moveTo>
                      <a:pt x="74" y="1"/>
                    </a:moveTo>
                    <a:cubicBezTo>
                      <a:pt x="56" y="1"/>
                      <a:pt x="38" y="3"/>
                      <a:pt x="20" y="8"/>
                    </a:cubicBezTo>
                    <a:cubicBezTo>
                      <a:pt x="10" y="18"/>
                      <a:pt x="1" y="37"/>
                      <a:pt x="1" y="57"/>
                    </a:cubicBezTo>
                    <a:cubicBezTo>
                      <a:pt x="7" y="64"/>
                      <a:pt x="19" y="71"/>
                      <a:pt x="33" y="71"/>
                    </a:cubicBezTo>
                    <a:cubicBezTo>
                      <a:pt x="38" y="71"/>
                      <a:pt x="44" y="70"/>
                      <a:pt x="50" y="67"/>
                    </a:cubicBezTo>
                    <a:cubicBezTo>
                      <a:pt x="58" y="64"/>
                      <a:pt x="67" y="63"/>
                      <a:pt x="77" y="63"/>
                    </a:cubicBezTo>
                    <a:cubicBezTo>
                      <a:pt x="127" y="63"/>
                      <a:pt x="193" y="98"/>
                      <a:pt x="218" y="107"/>
                    </a:cubicBezTo>
                    <a:cubicBezTo>
                      <a:pt x="228" y="116"/>
                      <a:pt x="238" y="116"/>
                      <a:pt x="238" y="116"/>
                    </a:cubicBezTo>
                    <a:cubicBezTo>
                      <a:pt x="247" y="116"/>
                      <a:pt x="258" y="107"/>
                      <a:pt x="267" y="97"/>
                    </a:cubicBezTo>
                    <a:cubicBezTo>
                      <a:pt x="277" y="87"/>
                      <a:pt x="267" y="67"/>
                      <a:pt x="258" y="57"/>
                    </a:cubicBezTo>
                    <a:cubicBezTo>
                      <a:pt x="241" y="49"/>
                      <a:pt x="158" y="1"/>
                      <a:pt x="74"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5"/>
              <p:cNvSpPr/>
              <p:nvPr/>
            </p:nvSpPr>
            <p:spPr>
              <a:xfrm>
                <a:off x="11751355" y="5451720"/>
                <a:ext cx="197457" cy="100742"/>
              </a:xfrm>
              <a:custGeom>
                <a:rect b="b" l="l" r="r" t="t"/>
                <a:pathLst>
                  <a:path extrusionOk="0" h="1274" w="2497">
                    <a:moveTo>
                      <a:pt x="1552" y="1"/>
                    </a:moveTo>
                    <a:cubicBezTo>
                      <a:pt x="1205" y="1"/>
                      <a:pt x="843" y="103"/>
                      <a:pt x="633" y="235"/>
                    </a:cubicBezTo>
                    <a:cubicBezTo>
                      <a:pt x="119" y="542"/>
                      <a:pt x="1" y="1254"/>
                      <a:pt x="168" y="1273"/>
                    </a:cubicBezTo>
                    <a:cubicBezTo>
                      <a:pt x="172" y="1274"/>
                      <a:pt x="175" y="1274"/>
                      <a:pt x="178" y="1274"/>
                    </a:cubicBezTo>
                    <a:cubicBezTo>
                      <a:pt x="276" y="1274"/>
                      <a:pt x="377" y="1099"/>
                      <a:pt x="442" y="957"/>
                    </a:cubicBezTo>
                    <a:lnTo>
                      <a:pt x="442" y="957"/>
                    </a:lnTo>
                    <a:cubicBezTo>
                      <a:pt x="419" y="1050"/>
                      <a:pt x="424" y="1145"/>
                      <a:pt x="545" y="1145"/>
                    </a:cubicBezTo>
                    <a:cubicBezTo>
                      <a:pt x="551" y="1145"/>
                      <a:pt x="557" y="1145"/>
                      <a:pt x="564" y="1144"/>
                    </a:cubicBezTo>
                    <a:cubicBezTo>
                      <a:pt x="747" y="1138"/>
                      <a:pt x="992" y="923"/>
                      <a:pt x="1135" y="779"/>
                    </a:cubicBezTo>
                    <a:lnTo>
                      <a:pt x="1135" y="779"/>
                    </a:lnTo>
                    <a:cubicBezTo>
                      <a:pt x="1050" y="886"/>
                      <a:pt x="974" y="1028"/>
                      <a:pt x="1128" y="1076"/>
                    </a:cubicBezTo>
                    <a:cubicBezTo>
                      <a:pt x="1146" y="1081"/>
                      <a:pt x="1166" y="1083"/>
                      <a:pt x="1188" y="1083"/>
                    </a:cubicBezTo>
                    <a:cubicBezTo>
                      <a:pt x="1458" y="1083"/>
                      <a:pt x="1958" y="720"/>
                      <a:pt x="1958" y="720"/>
                    </a:cubicBezTo>
                    <a:lnTo>
                      <a:pt x="1958" y="720"/>
                    </a:lnTo>
                    <a:cubicBezTo>
                      <a:pt x="1958" y="720"/>
                      <a:pt x="1721" y="1115"/>
                      <a:pt x="1908" y="1184"/>
                    </a:cubicBezTo>
                    <a:cubicBezTo>
                      <a:pt x="1922" y="1189"/>
                      <a:pt x="1936" y="1191"/>
                      <a:pt x="1952" y="1191"/>
                    </a:cubicBezTo>
                    <a:cubicBezTo>
                      <a:pt x="2147" y="1191"/>
                      <a:pt x="2462" y="808"/>
                      <a:pt x="2462" y="808"/>
                    </a:cubicBezTo>
                    <a:cubicBezTo>
                      <a:pt x="2496" y="203"/>
                      <a:pt x="2039" y="1"/>
                      <a:pt x="1552"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11769306" y="5546848"/>
                <a:ext cx="44679" cy="29021"/>
              </a:xfrm>
              <a:custGeom>
                <a:rect b="b" l="l" r="r" t="t"/>
                <a:pathLst>
                  <a:path extrusionOk="0" h="367" w="565">
                    <a:moveTo>
                      <a:pt x="446" y="1"/>
                    </a:moveTo>
                    <a:cubicBezTo>
                      <a:pt x="1" y="119"/>
                      <a:pt x="110" y="367"/>
                      <a:pt x="110" y="367"/>
                    </a:cubicBezTo>
                    <a:cubicBezTo>
                      <a:pt x="258" y="139"/>
                      <a:pt x="515" y="229"/>
                      <a:pt x="534" y="119"/>
                    </a:cubicBezTo>
                    <a:cubicBezTo>
                      <a:pt x="564" y="1"/>
                      <a:pt x="446" y="1"/>
                      <a:pt x="446"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a:off x="11917100" y="5515613"/>
                <a:ext cx="49265" cy="84531"/>
              </a:xfrm>
              <a:custGeom>
                <a:rect b="b" l="l" r="r" t="t"/>
                <a:pathLst>
                  <a:path extrusionOk="0" h="1069" w="623">
                    <a:moveTo>
                      <a:pt x="366" y="0"/>
                    </a:moveTo>
                    <a:lnTo>
                      <a:pt x="20" y="198"/>
                    </a:lnTo>
                    <a:cubicBezTo>
                      <a:pt x="20" y="198"/>
                      <a:pt x="1" y="1069"/>
                      <a:pt x="216" y="1069"/>
                    </a:cubicBezTo>
                    <a:cubicBezTo>
                      <a:pt x="220" y="1069"/>
                      <a:pt x="224" y="1068"/>
                      <a:pt x="227" y="1068"/>
                    </a:cubicBezTo>
                    <a:cubicBezTo>
                      <a:pt x="445" y="1039"/>
                      <a:pt x="623" y="673"/>
                      <a:pt x="366"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a:off x="12003847" y="5775930"/>
                <a:ext cx="215012" cy="479906"/>
              </a:xfrm>
              <a:custGeom>
                <a:rect b="b" l="l" r="r" t="t"/>
                <a:pathLst>
                  <a:path extrusionOk="0" h="6069" w="2719">
                    <a:moveTo>
                      <a:pt x="850" y="0"/>
                    </a:moveTo>
                    <a:cubicBezTo>
                      <a:pt x="692" y="297"/>
                      <a:pt x="494" y="563"/>
                      <a:pt x="297" y="840"/>
                    </a:cubicBezTo>
                    <a:cubicBezTo>
                      <a:pt x="208" y="989"/>
                      <a:pt x="109" y="1127"/>
                      <a:pt x="20" y="1275"/>
                    </a:cubicBezTo>
                    <a:lnTo>
                      <a:pt x="228" y="1552"/>
                    </a:lnTo>
                    <a:lnTo>
                      <a:pt x="465" y="1879"/>
                    </a:lnTo>
                    <a:lnTo>
                      <a:pt x="702" y="2204"/>
                    </a:lnTo>
                    <a:cubicBezTo>
                      <a:pt x="781" y="2313"/>
                      <a:pt x="860" y="2422"/>
                      <a:pt x="929" y="2531"/>
                    </a:cubicBezTo>
                    <a:cubicBezTo>
                      <a:pt x="1008" y="2639"/>
                      <a:pt x="1078" y="2748"/>
                      <a:pt x="1147" y="2857"/>
                    </a:cubicBezTo>
                    <a:cubicBezTo>
                      <a:pt x="1186" y="2907"/>
                      <a:pt x="1216" y="2956"/>
                      <a:pt x="1246" y="3005"/>
                    </a:cubicBezTo>
                    <a:cubicBezTo>
                      <a:pt x="1276" y="3065"/>
                      <a:pt x="1305" y="3114"/>
                      <a:pt x="1335" y="3153"/>
                    </a:cubicBezTo>
                    <a:cubicBezTo>
                      <a:pt x="1344" y="3183"/>
                      <a:pt x="1364" y="3203"/>
                      <a:pt x="1375" y="3223"/>
                    </a:cubicBezTo>
                    <a:cubicBezTo>
                      <a:pt x="1375" y="3232"/>
                      <a:pt x="1384" y="3252"/>
                      <a:pt x="1384" y="3262"/>
                    </a:cubicBezTo>
                    <a:lnTo>
                      <a:pt x="1355" y="3351"/>
                    </a:lnTo>
                    <a:cubicBezTo>
                      <a:pt x="1335" y="3401"/>
                      <a:pt x="1305" y="3450"/>
                      <a:pt x="1285" y="3509"/>
                    </a:cubicBezTo>
                    <a:cubicBezTo>
                      <a:pt x="1256" y="3559"/>
                      <a:pt x="1226" y="3608"/>
                      <a:pt x="1197" y="3667"/>
                    </a:cubicBezTo>
                    <a:cubicBezTo>
                      <a:pt x="1137" y="3776"/>
                      <a:pt x="1078" y="3885"/>
                      <a:pt x="1008" y="3994"/>
                    </a:cubicBezTo>
                    <a:cubicBezTo>
                      <a:pt x="870" y="4211"/>
                      <a:pt x="732" y="4438"/>
                      <a:pt x="584" y="4656"/>
                    </a:cubicBezTo>
                    <a:cubicBezTo>
                      <a:pt x="505" y="4765"/>
                      <a:pt x="435" y="4884"/>
                      <a:pt x="356" y="4992"/>
                    </a:cubicBezTo>
                    <a:lnTo>
                      <a:pt x="129" y="5318"/>
                    </a:lnTo>
                    <a:lnTo>
                      <a:pt x="119" y="5328"/>
                    </a:lnTo>
                    <a:cubicBezTo>
                      <a:pt x="0" y="5506"/>
                      <a:pt x="10" y="5753"/>
                      <a:pt x="169" y="5921"/>
                    </a:cubicBezTo>
                    <a:cubicBezTo>
                      <a:pt x="261" y="6019"/>
                      <a:pt x="386" y="6068"/>
                      <a:pt x="512" y="6068"/>
                    </a:cubicBezTo>
                    <a:cubicBezTo>
                      <a:pt x="628" y="6068"/>
                      <a:pt x="746" y="6026"/>
                      <a:pt x="841" y="5941"/>
                    </a:cubicBezTo>
                    <a:lnTo>
                      <a:pt x="880" y="5901"/>
                    </a:lnTo>
                    <a:lnTo>
                      <a:pt x="920" y="5862"/>
                    </a:lnTo>
                    <a:cubicBezTo>
                      <a:pt x="940" y="5842"/>
                      <a:pt x="969" y="5822"/>
                      <a:pt x="989" y="5793"/>
                    </a:cubicBezTo>
                    <a:cubicBezTo>
                      <a:pt x="1048" y="5743"/>
                      <a:pt x="1098" y="5694"/>
                      <a:pt x="1147" y="5644"/>
                    </a:cubicBezTo>
                    <a:cubicBezTo>
                      <a:pt x="1246" y="5545"/>
                      <a:pt x="1344" y="5437"/>
                      <a:pt x="1434" y="5338"/>
                    </a:cubicBezTo>
                    <a:cubicBezTo>
                      <a:pt x="1632" y="5130"/>
                      <a:pt x="1819" y="4913"/>
                      <a:pt x="1997" y="4676"/>
                    </a:cubicBezTo>
                    <a:cubicBezTo>
                      <a:pt x="2086" y="4567"/>
                      <a:pt x="2175" y="4449"/>
                      <a:pt x="2254" y="4320"/>
                    </a:cubicBezTo>
                    <a:cubicBezTo>
                      <a:pt x="2343" y="4192"/>
                      <a:pt x="2432" y="4063"/>
                      <a:pt x="2511" y="3915"/>
                    </a:cubicBezTo>
                    <a:cubicBezTo>
                      <a:pt x="2550" y="3836"/>
                      <a:pt x="2590" y="3757"/>
                      <a:pt x="2620" y="3658"/>
                    </a:cubicBezTo>
                    <a:cubicBezTo>
                      <a:pt x="2629" y="3638"/>
                      <a:pt x="2640" y="3608"/>
                      <a:pt x="2649" y="3588"/>
                    </a:cubicBezTo>
                    <a:cubicBezTo>
                      <a:pt x="2649" y="3568"/>
                      <a:pt x="2660" y="3559"/>
                      <a:pt x="2660" y="3549"/>
                    </a:cubicBezTo>
                    <a:lnTo>
                      <a:pt x="2669" y="3500"/>
                    </a:lnTo>
                    <a:lnTo>
                      <a:pt x="2679" y="3489"/>
                    </a:lnTo>
                    <a:lnTo>
                      <a:pt x="2679" y="3480"/>
                    </a:lnTo>
                    <a:lnTo>
                      <a:pt x="2689" y="3460"/>
                    </a:lnTo>
                    <a:cubicBezTo>
                      <a:pt x="2689" y="3440"/>
                      <a:pt x="2689" y="3430"/>
                      <a:pt x="2699" y="3410"/>
                    </a:cubicBezTo>
                    <a:cubicBezTo>
                      <a:pt x="2699" y="3391"/>
                      <a:pt x="2699" y="3371"/>
                      <a:pt x="2709" y="3361"/>
                    </a:cubicBezTo>
                    <a:lnTo>
                      <a:pt x="2709" y="3302"/>
                    </a:lnTo>
                    <a:lnTo>
                      <a:pt x="2719" y="3282"/>
                    </a:lnTo>
                    <a:lnTo>
                      <a:pt x="2719" y="3272"/>
                    </a:lnTo>
                    <a:lnTo>
                      <a:pt x="2719" y="3232"/>
                    </a:lnTo>
                    <a:lnTo>
                      <a:pt x="2719" y="3223"/>
                    </a:lnTo>
                    <a:lnTo>
                      <a:pt x="2719" y="3203"/>
                    </a:lnTo>
                    <a:lnTo>
                      <a:pt x="2719" y="3173"/>
                    </a:lnTo>
                    <a:lnTo>
                      <a:pt x="2719" y="3164"/>
                    </a:lnTo>
                    <a:lnTo>
                      <a:pt x="2719" y="3144"/>
                    </a:lnTo>
                    <a:cubicBezTo>
                      <a:pt x="2709" y="3084"/>
                      <a:pt x="2699" y="3035"/>
                      <a:pt x="2699" y="2995"/>
                    </a:cubicBezTo>
                    <a:cubicBezTo>
                      <a:pt x="2679" y="2916"/>
                      <a:pt x="2660" y="2867"/>
                      <a:pt x="2640" y="2808"/>
                    </a:cubicBezTo>
                    <a:cubicBezTo>
                      <a:pt x="2620" y="2758"/>
                      <a:pt x="2610" y="2718"/>
                      <a:pt x="2590" y="2669"/>
                    </a:cubicBezTo>
                    <a:cubicBezTo>
                      <a:pt x="2570" y="2630"/>
                      <a:pt x="2550" y="2590"/>
                      <a:pt x="2541" y="2551"/>
                    </a:cubicBezTo>
                    <a:cubicBezTo>
                      <a:pt x="2501" y="2481"/>
                      <a:pt x="2462" y="2412"/>
                      <a:pt x="2432" y="2343"/>
                    </a:cubicBezTo>
                    <a:cubicBezTo>
                      <a:pt x="2392" y="2274"/>
                      <a:pt x="2353" y="2204"/>
                      <a:pt x="2323" y="2145"/>
                    </a:cubicBezTo>
                    <a:cubicBezTo>
                      <a:pt x="2244" y="2017"/>
                      <a:pt x="2175" y="1888"/>
                      <a:pt x="2096" y="1769"/>
                    </a:cubicBezTo>
                    <a:cubicBezTo>
                      <a:pt x="1948" y="1523"/>
                      <a:pt x="1790" y="1295"/>
                      <a:pt x="1632" y="1058"/>
                    </a:cubicBezTo>
                    <a:lnTo>
                      <a:pt x="1503" y="890"/>
                    </a:lnTo>
                    <a:lnTo>
                      <a:pt x="1384" y="712"/>
                    </a:lnTo>
                    <a:cubicBezTo>
                      <a:pt x="1305" y="603"/>
                      <a:pt x="1226" y="484"/>
                      <a:pt x="1137" y="376"/>
                    </a:cubicBezTo>
                    <a:cubicBezTo>
                      <a:pt x="1058" y="267"/>
                      <a:pt x="969" y="159"/>
                      <a:pt x="890" y="40"/>
                    </a:cubicBezTo>
                    <a:lnTo>
                      <a:pt x="85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a:off x="12114792" y="6027627"/>
                <a:ext cx="79" cy="2372"/>
              </a:xfrm>
              <a:custGeom>
                <a:rect b="b" l="l" r="r" t="t"/>
                <a:pathLst>
                  <a:path extrusionOk="0" h="30" w="1">
                    <a:moveTo>
                      <a:pt x="1" y="30"/>
                    </a:moveTo>
                    <a:lnTo>
                      <a:pt x="1" y="30"/>
                    </a:lnTo>
                    <a:lnTo>
                      <a:pt x="1" y="20"/>
                    </a:lnTo>
                    <a:lnTo>
                      <a:pt x="1" y="10"/>
                    </a:lnTo>
                    <a:lnTo>
                      <a:pt x="1" y="10"/>
                    </a:lnTo>
                    <a:lnTo>
                      <a:pt x="1" y="0"/>
                    </a:lnTo>
                    <a:lnTo>
                      <a:pt x="1" y="0"/>
                    </a:lnTo>
                    <a:lnTo>
                      <a:pt x="1" y="0"/>
                    </a:lnTo>
                    <a:lnTo>
                      <a:pt x="1" y="0"/>
                    </a:lnTo>
                    <a:lnTo>
                      <a:pt x="1" y="0"/>
                    </a:lnTo>
                    <a:lnTo>
                      <a:pt x="1" y="10"/>
                    </a:lnTo>
                    <a:lnTo>
                      <a:pt x="1" y="10"/>
                    </a:lnTo>
                    <a:lnTo>
                      <a:pt x="1" y="10"/>
                    </a:lnTo>
                    <a:lnTo>
                      <a:pt x="1" y="20"/>
                    </a:lnTo>
                    <a:lnTo>
                      <a:pt x="1" y="2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5"/>
              <p:cNvSpPr/>
              <p:nvPr/>
            </p:nvSpPr>
            <p:spPr>
              <a:xfrm>
                <a:off x="12040618" y="6156520"/>
                <a:ext cx="62550" cy="57962"/>
              </a:xfrm>
              <a:custGeom>
                <a:rect b="b" l="l" r="r" t="t"/>
                <a:pathLst>
                  <a:path extrusionOk="0" h="733" w="791">
                    <a:moveTo>
                      <a:pt x="49" y="1"/>
                    </a:moveTo>
                    <a:cubicBezTo>
                      <a:pt x="29" y="1"/>
                      <a:pt x="10" y="11"/>
                      <a:pt x="10" y="31"/>
                    </a:cubicBezTo>
                    <a:cubicBezTo>
                      <a:pt x="0" y="40"/>
                      <a:pt x="10" y="60"/>
                      <a:pt x="29" y="71"/>
                    </a:cubicBezTo>
                    <a:cubicBezTo>
                      <a:pt x="464" y="199"/>
                      <a:pt x="712" y="703"/>
                      <a:pt x="712" y="713"/>
                    </a:cubicBezTo>
                    <a:cubicBezTo>
                      <a:pt x="721" y="723"/>
                      <a:pt x="732" y="732"/>
                      <a:pt x="751" y="732"/>
                    </a:cubicBezTo>
                    <a:cubicBezTo>
                      <a:pt x="751" y="732"/>
                      <a:pt x="761" y="732"/>
                      <a:pt x="761" y="723"/>
                    </a:cubicBezTo>
                    <a:cubicBezTo>
                      <a:pt x="781" y="723"/>
                      <a:pt x="791" y="703"/>
                      <a:pt x="781" y="683"/>
                    </a:cubicBezTo>
                    <a:cubicBezTo>
                      <a:pt x="771" y="664"/>
                      <a:pt x="514" y="139"/>
                      <a:pt x="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5"/>
              <p:cNvSpPr/>
              <p:nvPr/>
            </p:nvSpPr>
            <p:spPr>
              <a:xfrm>
                <a:off x="12039036" y="6172493"/>
                <a:ext cx="34478" cy="36533"/>
              </a:xfrm>
              <a:custGeom>
                <a:rect b="b" l="l" r="r" t="t"/>
                <a:pathLst>
                  <a:path extrusionOk="0" h="462" w="436">
                    <a:moveTo>
                      <a:pt x="395" y="0"/>
                    </a:moveTo>
                    <a:cubicBezTo>
                      <a:pt x="384" y="0"/>
                      <a:pt x="372" y="5"/>
                      <a:pt x="366" y="16"/>
                    </a:cubicBezTo>
                    <a:cubicBezTo>
                      <a:pt x="218" y="214"/>
                      <a:pt x="20" y="392"/>
                      <a:pt x="20" y="392"/>
                    </a:cubicBezTo>
                    <a:cubicBezTo>
                      <a:pt x="0" y="412"/>
                      <a:pt x="0" y="432"/>
                      <a:pt x="20" y="442"/>
                    </a:cubicBezTo>
                    <a:cubicBezTo>
                      <a:pt x="20" y="451"/>
                      <a:pt x="30" y="462"/>
                      <a:pt x="40" y="462"/>
                    </a:cubicBezTo>
                    <a:cubicBezTo>
                      <a:pt x="49" y="462"/>
                      <a:pt x="60" y="451"/>
                      <a:pt x="69" y="451"/>
                    </a:cubicBezTo>
                    <a:cubicBezTo>
                      <a:pt x="69" y="442"/>
                      <a:pt x="267" y="254"/>
                      <a:pt x="425" y="56"/>
                    </a:cubicBezTo>
                    <a:cubicBezTo>
                      <a:pt x="435" y="46"/>
                      <a:pt x="435" y="27"/>
                      <a:pt x="415" y="7"/>
                    </a:cubicBezTo>
                    <a:cubicBezTo>
                      <a:pt x="411" y="3"/>
                      <a:pt x="404" y="0"/>
                      <a:pt x="3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a:off x="12038245" y="6176842"/>
                <a:ext cx="7829" cy="7907"/>
              </a:xfrm>
              <a:custGeom>
                <a:rect b="b" l="l" r="r" t="t"/>
                <a:pathLst>
                  <a:path extrusionOk="0" h="100" w="99">
                    <a:moveTo>
                      <a:pt x="50" y="1"/>
                    </a:moveTo>
                    <a:cubicBezTo>
                      <a:pt x="20" y="1"/>
                      <a:pt x="0" y="21"/>
                      <a:pt x="0" y="51"/>
                    </a:cubicBezTo>
                    <a:cubicBezTo>
                      <a:pt x="0" y="80"/>
                      <a:pt x="20" y="100"/>
                      <a:pt x="50" y="100"/>
                    </a:cubicBezTo>
                    <a:cubicBezTo>
                      <a:pt x="79" y="100"/>
                      <a:pt x="99" y="80"/>
                      <a:pt x="99" y="51"/>
                    </a:cubicBezTo>
                    <a:cubicBezTo>
                      <a:pt x="99" y="21"/>
                      <a:pt x="79" y="1"/>
                      <a:pt x="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a:off x="12003056" y="5892329"/>
                <a:ext cx="17318" cy="5614"/>
              </a:xfrm>
              <a:custGeom>
                <a:rect b="b" l="l" r="r" t="t"/>
                <a:pathLst>
                  <a:path extrusionOk="0" h="71" w="219">
                    <a:moveTo>
                      <a:pt x="40" y="1"/>
                    </a:moveTo>
                    <a:cubicBezTo>
                      <a:pt x="20" y="1"/>
                      <a:pt x="1" y="21"/>
                      <a:pt x="1" y="40"/>
                    </a:cubicBezTo>
                    <a:cubicBezTo>
                      <a:pt x="1" y="60"/>
                      <a:pt x="20" y="70"/>
                      <a:pt x="40" y="70"/>
                    </a:cubicBezTo>
                    <a:lnTo>
                      <a:pt x="179" y="70"/>
                    </a:lnTo>
                    <a:cubicBezTo>
                      <a:pt x="198" y="70"/>
                      <a:pt x="218" y="60"/>
                      <a:pt x="218" y="40"/>
                    </a:cubicBezTo>
                    <a:cubicBezTo>
                      <a:pt x="218" y="21"/>
                      <a:pt x="198" y="1"/>
                      <a:pt x="1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a:off x="11996809" y="5864494"/>
                <a:ext cx="98610" cy="138935"/>
              </a:xfrm>
              <a:custGeom>
                <a:rect b="b" l="l" r="r" t="t"/>
                <a:pathLst>
                  <a:path extrusionOk="0" h="1757" w="1247">
                    <a:moveTo>
                      <a:pt x="44" y="0"/>
                    </a:moveTo>
                    <a:cubicBezTo>
                      <a:pt x="37" y="0"/>
                      <a:pt x="29" y="3"/>
                      <a:pt x="20" y="7"/>
                    </a:cubicBezTo>
                    <a:cubicBezTo>
                      <a:pt x="10" y="17"/>
                      <a:pt x="1" y="37"/>
                      <a:pt x="20" y="56"/>
                    </a:cubicBezTo>
                    <a:lnTo>
                      <a:pt x="1176" y="1737"/>
                    </a:lnTo>
                    <a:cubicBezTo>
                      <a:pt x="1187" y="1747"/>
                      <a:pt x="1196" y="1757"/>
                      <a:pt x="1206" y="1757"/>
                    </a:cubicBezTo>
                    <a:cubicBezTo>
                      <a:pt x="1216" y="1757"/>
                      <a:pt x="1226" y="1757"/>
                      <a:pt x="1226" y="1747"/>
                    </a:cubicBezTo>
                    <a:cubicBezTo>
                      <a:pt x="1246" y="1737"/>
                      <a:pt x="1246" y="1717"/>
                      <a:pt x="1236" y="1697"/>
                    </a:cubicBezTo>
                    <a:lnTo>
                      <a:pt x="69" y="17"/>
                    </a:lnTo>
                    <a:cubicBezTo>
                      <a:pt x="64" y="5"/>
                      <a:pt x="55" y="0"/>
                      <a:pt x="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a:off x="12112498" y="6014896"/>
                <a:ext cx="38353" cy="18266"/>
              </a:xfrm>
              <a:custGeom>
                <a:rect b="b" l="l" r="r" t="t"/>
                <a:pathLst>
                  <a:path extrusionOk="0" h="231" w="485">
                    <a:moveTo>
                      <a:pt x="462" y="0"/>
                    </a:moveTo>
                    <a:cubicBezTo>
                      <a:pt x="459" y="0"/>
                      <a:pt x="457" y="1"/>
                      <a:pt x="455" y="3"/>
                    </a:cubicBezTo>
                    <a:cubicBezTo>
                      <a:pt x="227" y="23"/>
                      <a:pt x="20" y="181"/>
                      <a:pt x="20" y="181"/>
                    </a:cubicBezTo>
                    <a:cubicBezTo>
                      <a:pt x="1" y="191"/>
                      <a:pt x="1" y="210"/>
                      <a:pt x="10" y="221"/>
                    </a:cubicBezTo>
                    <a:cubicBezTo>
                      <a:pt x="20" y="230"/>
                      <a:pt x="20" y="230"/>
                      <a:pt x="30" y="230"/>
                    </a:cubicBezTo>
                    <a:lnTo>
                      <a:pt x="50" y="230"/>
                    </a:lnTo>
                    <a:cubicBezTo>
                      <a:pt x="50" y="230"/>
                      <a:pt x="247" y="82"/>
                      <a:pt x="455" y="52"/>
                    </a:cubicBezTo>
                    <a:cubicBezTo>
                      <a:pt x="475" y="52"/>
                      <a:pt x="484" y="43"/>
                      <a:pt x="484" y="23"/>
                    </a:cubicBezTo>
                    <a:cubicBezTo>
                      <a:pt x="484" y="15"/>
                      <a:pt x="472" y="0"/>
                      <a:pt x="4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5"/>
              <p:cNvSpPr/>
              <p:nvPr/>
            </p:nvSpPr>
            <p:spPr>
              <a:xfrm>
                <a:off x="12114792" y="6010626"/>
                <a:ext cx="16527" cy="20955"/>
              </a:xfrm>
              <a:custGeom>
                <a:rect b="b" l="l" r="r" t="t"/>
                <a:pathLst>
                  <a:path extrusionOk="0" h="265" w="209">
                    <a:moveTo>
                      <a:pt x="179" y="0"/>
                    </a:moveTo>
                    <a:cubicBezTo>
                      <a:pt x="172" y="0"/>
                      <a:pt x="164" y="3"/>
                      <a:pt x="159" y="7"/>
                    </a:cubicBezTo>
                    <a:cubicBezTo>
                      <a:pt x="149" y="7"/>
                      <a:pt x="51" y="116"/>
                      <a:pt x="11" y="225"/>
                    </a:cubicBezTo>
                    <a:cubicBezTo>
                      <a:pt x="1" y="245"/>
                      <a:pt x="11" y="255"/>
                      <a:pt x="21" y="264"/>
                    </a:cubicBezTo>
                    <a:lnTo>
                      <a:pt x="31" y="264"/>
                    </a:lnTo>
                    <a:cubicBezTo>
                      <a:pt x="40" y="264"/>
                      <a:pt x="60" y="255"/>
                      <a:pt x="60" y="245"/>
                    </a:cubicBezTo>
                    <a:cubicBezTo>
                      <a:pt x="100" y="146"/>
                      <a:pt x="198" y="47"/>
                      <a:pt x="198" y="47"/>
                    </a:cubicBezTo>
                    <a:cubicBezTo>
                      <a:pt x="209" y="37"/>
                      <a:pt x="209" y="18"/>
                      <a:pt x="198" y="7"/>
                    </a:cubicBezTo>
                    <a:cubicBezTo>
                      <a:pt x="194" y="3"/>
                      <a:pt x="186" y="0"/>
                      <a:pt x="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5"/>
              <p:cNvSpPr/>
              <p:nvPr/>
            </p:nvSpPr>
            <p:spPr>
              <a:xfrm>
                <a:off x="11881120" y="6191787"/>
                <a:ext cx="185279" cy="153722"/>
              </a:xfrm>
              <a:custGeom>
                <a:rect b="b" l="l" r="r" t="t"/>
                <a:pathLst>
                  <a:path extrusionOk="0" h="1944" w="2343">
                    <a:moveTo>
                      <a:pt x="1721" y="0"/>
                    </a:moveTo>
                    <a:cubicBezTo>
                      <a:pt x="1691" y="29"/>
                      <a:pt x="1602" y="148"/>
                      <a:pt x="1592" y="158"/>
                    </a:cubicBezTo>
                    <a:cubicBezTo>
                      <a:pt x="1384" y="346"/>
                      <a:pt x="1078" y="336"/>
                      <a:pt x="939" y="455"/>
                    </a:cubicBezTo>
                    <a:cubicBezTo>
                      <a:pt x="939" y="455"/>
                      <a:pt x="1" y="989"/>
                      <a:pt x="179" y="1107"/>
                    </a:cubicBezTo>
                    <a:cubicBezTo>
                      <a:pt x="213" y="1129"/>
                      <a:pt x="253" y="1138"/>
                      <a:pt x="298" y="1138"/>
                    </a:cubicBezTo>
                    <a:cubicBezTo>
                      <a:pt x="396" y="1138"/>
                      <a:pt x="512" y="1095"/>
                      <a:pt x="613" y="1048"/>
                    </a:cubicBezTo>
                    <a:lnTo>
                      <a:pt x="613" y="1048"/>
                    </a:lnTo>
                    <a:cubicBezTo>
                      <a:pt x="603" y="1057"/>
                      <a:pt x="594" y="1068"/>
                      <a:pt x="594" y="1077"/>
                    </a:cubicBezTo>
                    <a:cubicBezTo>
                      <a:pt x="455" y="1275"/>
                      <a:pt x="80" y="1453"/>
                      <a:pt x="179" y="1621"/>
                    </a:cubicBezTo>
                    <a:cubicBezTo>
                      <a:pt x="209" y="1673"/>
                      <a:pt x="253" y="1691"/>
                      <a:pt x="299" y="1691"/>
                    </a:cubicBezTo>
                    <a:cubicBezTo>
                      <a:pt x="401" y="1691"/>
                      <a:pt x="515" y="1601"/>
                      <a:pt x="515" y="1601"/>
                    </a:cubicBezTo>
                    <a:cubicBezTo>
                      <a:pt x="515" y="1601"/>
                      <a:pt x="550" y="1735"/>
                      <a:pt x="734" y="1735"/>
                    </a:cubicBezTo>
                    <a:cubicBezTo>
                      <a:pt x="767" y="1735"/>
                      <a:pt x="806" y="1731"/>
                      <a:pt x="851" y="1720"/>
                    </a:cubicBezTo>
                    <a:cubicBezTo>
                      <a:pt x="851" y="1720"/>
                      <a:pt x="913" y="1845"/>
                      <a:pt x="1052" y="1845"/>
                    </a:cubicBezTo>
                    <a:cubicBezTo>
                      <a:pt x="1069" y="1845"/>
                      <a:pt x="1088" y="1843"/>
                      <a:pt x="1108" y="1839"/>
                    </a:cubicBezTo>
                    <a:cubicBezTo>
                      <a:pt x="1108" y="1839"/>
                      <a:pt x="1188" y="1944"/>
                      <a:pt x="1309" y="1944"/>
                    </a:cubicBezTo>
                    <a:cubicBezTo>
                      <a:pt x="1342" y="1944"/>
                      <a:pt x="1377" y="1936"/>
                      <a:pt x="1414" y="1918"/>
                    </a:cubicBezTo>
                    <a:cubicBezTo>
                      <a:pt x="1562" y="1848"/>
                      <a:pt x="1898" y="1433"/>
                      <a:pt x="2343" y="721"/>
                    </a:cubicBezTo>
                    <a:cubicBezTo>
                      <a:pt x="2254" y="435"/>
                      <a:pt x="2066" y="198"/>
                      <a:pt x="1721" y="0"/>
                    </a:cubicBezTo>
                    <a:close/>
                  </a:path>
                </a:pathLst>
              </a:custGeom>
              <a:solidFill>
                <a:srgbClr val="FC96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45"/>
            <p:cNvGrpSpPr/>
            <p:nvPr/>
          </p:nvGrpSpPr>
          <p:grpSpPr>
            <a:xfrm>
              <a:off x="934273" y="1537098"/>
              <a:ext cx="813939" cy="572334"/>
              <a:chOff x="9942500" y="4171697"/>
              <a:chExt cx="409969" cy="288276"/>
            </a:xfrm>
          </p:grpSpPr>
          <p:sp>
            <p:nvSpPr>
              <p:cNvPr id="1175" name="Google Shape;1175;p45"/>
              <p:cNvSpPr/>
              <p:nvPr/>
            </p:nvSpPr>
            <p:spPr>
              <a:xfrm>
                <a:off x="9942500" y="4171697"/>
                <a:ext cx="409969" cy="288276"/>
              </a:xfrm>
              <a:custGeom>
                <a:rect b="b" l="l" r="r" t="t"/>
                <a:pathLst>
                  <a:path extrusionOk="0" h="4608" w="6554">
                    <a:moveTo>
                      <a:pt x="613" y="1"/>
                    </a:moveTo>
                    <a:cubicBezTo>
                      <a:pt x="277" y="1"/>
                      <a:pt x="0" y="268"/>
                      <a:pt x="0" y="604"/>
                    </a:cubicBezTo>
                    <a:lnTo>
                      <a:pt x="168" y="4607"/>
                    </a:lnTo>
                    <a:lnTo>
                      <a:pt x="6386" y="4607"/>
                    </a:lnTo>
                    <a:lnTo>
                      <a:pt x="6554" y="604"/>
                    </a:lnTo>
                    <a:cubicBezTo>
                      <a:pt x="6554" y="268"/>
                      <a:pt x="6277" y="1"/>
                      <a:pt x="59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5"/>
              <p:cNvSpPr/>
              <p:nvPr/>
            </p:nvSpPr>
            <p:spPr>
              <a:xfrm>
                <a:off x="9942500" y="4171697"/>
                <a:ext cx="409406" cy="288276"/>
              </a:xfrm>
              <a:custGeom>
                <a:rect b="b" l="l" r="r" t="t"/>
                <a:pathLst>
                  <a:path extrusionOk="0" h="4608" w="6545">
                    <a:moveTo>
                      <a:pt x="613" y="1"/>
                    </a:moveTo>
                    <a:cubicBezTo>
                      <a:pt x="277" y="1"/>
                      <a:pt x="0" y="268"/>
                      <a:pt x="0" y="604"/>
                    </a:cubicBezTo>
                    <a:lnTo>
                      <a:pt x="168" y="4607"/>
                    </a:lnTo>
                    <a:lnTo>
                      <a:pt x="396" y="4607"/>
                    </a:lnTo>
                    <a:lnTo>
                      <a:pt x="247" y="1000"/>
                    </a:lnTo>
                    <a:cubicBezTo>
                      <a:pt x="247" y="664"/>
                      <a:pt x="524" y="396"/>
                      <a:pt x="860" y="396"/>
                    </a:cubicBezTo>
                    <a:lnTo>
                      <a:pt x="6188" y="396"/>
                    </a:lnTo>
                    <a:cubicBezTo>
                      <a:pt x="6327" y="396"/>
                      <a:pt x="6445" y="436"/>
                      <a:pt x="6544" y="505"/>
                    </a:cubicBezTo>
                    <a:cubicBezTo>
                      <a:pt x="6494" y="218"/>
                      <a:pt x="6248" y="1"/>
                      <a:pt x="59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a:off x="10123652" y="4264472"/>
                <a:ext cx="51418" cy="51424"/>
              </a:xfrm>
              <a:custGeom>
                <a:rect b="b" l="l" r="r" t="t"/>
                <a:pathLst>
                  <a:path extrusionOk="0" h="822" w="822">
                    <a:moveTo>
                      <a:pt x="406" y="1"/>
                    </a:moveTo>
                    <a:cubicBezTo>
                      <a:pt x="189" y="1"/>
                      <a:pt x="0" y="189"/>
                      <a:pt x="0" y="406"/>
                    </a:cubicBezTo>
                    <a:cubicBezTo>
                      <a:pt x="0" y="633"/>
                      <a:pt x="189" y="822"/>
                      <a:pt x="406" y="822"/>
                    </a:cubicBezTo>
                    <a:cubicBezTo>
                      <a:pt x="633" y="822"/>
                      <a:pt x="821" y="633"/>
                      <a:pt x="821" y="406"/>
                    </a:cubicBezTo>
                    <a:cubicBezTo>
                      <a:pt x="821" y="189"/>
                      <a:pt x="633" y="1"/>
                      <a:pt x="4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 name="Google Shape;1178;p45"/>
            <p:cNvSpPr/>
            <p:nvPr/>
          </p:nvSpPr>
          <p:spPr>
            <a:xfrm>
              <a:off x="1913843" y="1443923"/>
              <a:ext cx="347252" cy="347352"/>
            </a:xfrm>
            <a:custGeom>
              <a:rect b="b" l="l" r="r" t="t"/>
              <a:pathLst>
                <a:path extrusionOk="0" h="1998" w="1998">
                  <a:moveTo>
                    <a:pt x="995" y="684"/>
                  </a:moveTo>
                  <a:cubicBezTo>
                    <a:pt x="1135" y="684"/>
                    <a:pt x="1264" y="777"/>
                    <a:pt x="1305" y="920"/>
                  </a:cubicBezTo>
                  <a:cubicBezTo>
                    <a:pt x="1345" y="1088"/>
                    <a:pt x="1246" y="1266"/>
                    <a:pt x="1079" y="1305"/>
                  </a:cubicBezTo>
                  <a:cubicBezTo>
                    <a:pt x="1049" y="1314"/>
                    <a:pt x="1019" y="1318"/>
                    <a:pt x="990" y="1318"/>
                  </a:cubicBezTo>
                  <a:cubicBezTo>
                    <a:pt x="852" y="1318"/>
                    <a:pt x="725" y="1225"/>
                    <a:pt x="693" y="1078"/>
                  </a:cubicBezTo>
                  <a:cubicBezTo>
                    <a:pt x="644" y="910"/>
                    <a:pt x="742" y="742"/>
                    <a:pt x="920" y="692"/>
                  </a:cubicBezTo>
                  <a:cubicBezTo>
                    <a:pt x="945" y="686"/>
                    <a:pt x="970" y="684"/>
                    <a:pt x="995" y="684"/>
                  </a:cubicBezTo>
                  <a:close/>
                  <a:moveTo>
                    <a:pt x="930" y="0"/>
                  </a:moveTo>
                  <a:lnTo>
                    <a:pt x="554" y="99"/>
                  </a:lnTo>
                  <a:lnTo>
                    <a:pt x="633" y="376"/>
                  </a:lnTo>
                  <a:cubicBezTo>
                    <a:pt x="584" y="406"/>
                    <a:pt x="534" y="446"/>
                    <a:pt x="495" y="485"/>
                  </a:cubicBezTo>
                  <a:lnTo>
                    <a:pt x="248" y="336"/>
                  </a:lnTo>
                  <a:lnTo>
                    <a:pt x="51" y="673"/>
                  </a:lnTo>
                  <a:lnTo>
                    <a:pt x="297" y="821"/>
                  </a:lnTo>
                  <a:cubicBezTo>
                    <a:pt x="288" y="881"/>
                    <a:pt x="277" y="930"/>
                    <a:pt x="277" y="989"/>
                  </a:cubicBezTo>
                  <a:lnTo>
                    <a:pt x="1" y="1068"/>
                  </a:lnTo>
                  <a:lnTo>
                    <a:pt x="100" y="1444"/>
                  </a:lnTo>
                  <a:lnTo>
                    <a:pt x="376" y="1364"/>
                  </a:lnTo>
                  <a:cubicBezTo>
                    <a:pt x="406" y="1414"/>
                    <a:pt x="446" y="1463"/>
                    <a:pt x="485" y="1503"/>
                  </a:cubicBezTo>
                  <a:lnTo>
                    <a:pt x="337" y="1750"/>
                  </a:lnTo>
                  <a:lnTo>
                    <a:pt x="673" y="1948"/>
                  </a:lnTo>
                  <a:lnTo>
                    <a:pt x="822" y="1701"/>
                  </a:lnTo>
                  <a:cubicBezTo>
                    <a:pt x="871" y="1711"/>
                    <a:pt x="930" y="1720"/>
                    <a:pt x="989" y="1720"/>
                  </a:cubicBezTo>
                  <a:lnTo>
                    <a:pt x="1059" y="1997"/>
                  </a:lnTo>
                  <a:lnTo>
                    <a:pt x="1434" y="1898"/>
                  </a:lnTo>
                  <a:lnTo>
                    <a:pt x="1365" y="1621"/>
                  </a:lnTo>
                  <a:cubicBezTo>
                    <a:pt x="1415" y="1592"/>
                    <a:pt x="1454" y="1553"/>
                    <a:pt x="1503" y="1513"/>
                  </a:cubicBezTo>
                  <a:lnTo>
                    <a:pt x="1751" y="1661"/>
                  </a:lnTo>
                  <a:lnTo>
                    <a:pt x="1948" y="1325"/>
                  </a:lnTo>
                  <a:lnTo>
                    <a:pt x="1691" y="1177"/>
                  </a:lnTo>
                  <a:cubicBezTo>
                    <a:pt x="1711" y="1127"/>
                    <a:pt x="1721" y="1068"/>
                    <a:pt x="1721" y="1009"/>
                  </a:cubicBezTo>
                  <a:lnTo>
                    <a:pt x="1997" y="940"/>
                  </a:lnTo>
                  <a:lnTo>
                    <a:pt x="1899" y="564"/>
                  </a:lnTo>
                  <a:lnTo>
                    <a:pt x="1622" y="633"/>
                  </a:lnTo>
                  <a:cubicBezTo>
                    <a:pt x="1593" y="584"/>
                    <a:pt x="1553" y="534"/>
                    <a:pt x="1513" y="495"/>
                  </a:cubicBezTo>
                  <a:lnTo>
                    <a:pt x="1661" y="248"/>
                  </a:lnTo>
                  <a:lnTo>
                    <a:pt x="1325" y="50"/>
                  </a:lnTo>
                  <a:lnTo>
                    <a:pt x="1177" y="307"/>
                  </a:lnTo>
                  <a:cubicBezTo>
                    <a:pt x="1118" y="287"/>
                    <a:pt x="1068" y="277"/>
                    <a:pt x="1009" y="277"/>
                  </a:cubicBezTo>
                  <a:lnTo>
                    <a:pt x="93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 name="Google Shape;1179;p45"/>
            <p:cNvGrpSpPr/>
            <p:nvPr/>
          </p:nvGrpSpPr>
          <p:grpSpPr>
            <a:xfrm>
              <a:off x="556308" y="2106546"/>
              <a:ext cx="1297938" cy="369216"/>
              <a:chOff x="9324825" y="4458313"/>
              <a:chExt cx="1342234" cy="200530"/>
            </a:xfrm>
          </p:grpSpPr>
          <p:sp>
            <p:nvSpPr>
              <p:cNvPr id="1180" name="Google Shape;1180;p45"/>
              <p:cNvSpPr/>
              <p:nvPr/>
            </p:nvSpPr>
            <p:spPr>
              <a:xfrm>
                <a:off x="9324835" y="4458313"/>
                <a:ext cx="1342224" cy="30110"/>
              </a:xfrm>
              <a:custGeom>
                <a:rect b="b" l="l" r="r" t="t"/>
                <a:pathLst>
                  <a:path extrusionOk="0" h="742" w="33076">
                    <a:moveTo>
                      <a:pt x="1" y="1"/>
                    </a:moveTo>
                    <a:lnTo>
                      <a:pt x="1" y="742"/>
                    </a:lnTo>
                    <a:lnTo>
                      <a:pt x="33076" y="742"/>
                    </a:lnTo>
                    <a:lnTo>
                      <a:pt x="330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5"/>
              <p:cNvSpPr/>
              <p:nvPr/>
            </p:nvSpPr>
            <p:spPr>
              <a:xfrm>
                <a:off x="9324825" y="4488371"/>
                <a:ext cx="1342224" cy="170472"/>
              </a:xfrm>
              <a:custGeom>
                <a:rect b="b" l="l" r="r" t="t"/>
                <a:pathLst>
                  <a:path extrusionOk="0" h="2828" w="33076">
                    <a:moveTo>
                      <a:pt x="1" y="1"/>
                    </a:moveTo>
                    <a:lnTo>
                      <a:pt x="1" y="2828"/>
                    </a:lnTo>
                    <a:lnTo>
                      <a:pt x="33076" y="2828"/>
                    </a:lnTo>
                    <a:lnTo>
                      <a:pt x="330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a:off x="9324835" y="4488382"/>
                <a:ext cx="1342224" cy="26945"/>
              </a:xfrm>
              <a:custGeom>
                <a:rect b="b" l="l" r="r" t="t"/>
                <a:pathLst>
                  <a:path extrusionOk="0" h="664" w="33076">
                    <a:moveTo>
                      <a:pt x="1" y="1"/>
                    </a:moveTo>
                    <a:lnTo>
                      <a:pt x="1" y="663"/>
                    </a:lnTo>
                    <a:lnTo>
                      <a:pt x="33076" y="663"/>
                    </a:lnTo>
                    <a:lnTo>
                      <a:pt x="330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45"/>
            <p:cNvGrpSpPr/>
            <p:nvPr/>
          </p:nvGrpSpPr>
          <p:grpSpPr>
            <a:xfrm>
              <a:off x="1469196" y="995666"/>
              <a:ext cx="444657" cy="324441"/>
              <a:chOff x="3378540" y="2254706"/>
              <a:chExt cx="74261" cy="54174"/>
            </a:xfrm>
          </p:grpSpPr>
          <p:sp>
            <p:nvSpPr>
              <p:cNvPr id="1184" name="Google Shape;1184;p45"/>
              <p:cNvSpPr/>
              <p:nvPr/>
            </p:nvSpPr>
            <p:spPr>
              <a:xfrm>
                <a:off x="3403416" y="2265135"/>
                <a:ext cx="5275" cy="9658"/>
              </a:xfrm>
              <a:custGeom>
                <a:rect b="b" l="l" r="r" t="t"/>
                <a:pathLst>
                  <a:path extrusionOk="0" h="238" w="130">
                    <a:moveTo>
                      <a:pt x="60" y="0"/>
                    </a:moveTo>
                    <a:cubicBezTo>
                      <a:pt x="40" y="20"/>
                      <a:pt x="20" y="29"/>
                      <a:pt x="0" y="29"/>
                    </a:cubicBezTo>
                    <a:lnTo>
                      <a:pt x="70" y="237"/>
                    </a:lnTo>
                    <a:lnTo>
                      <a:pt x="129" y="207"/>
                    </a:lnTo>
                    <a:lnTo>
                      <a:pt x="6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a:off x="3395787" y="2286358"/>
                <a:ext cx="6493" cy="3693"/>
              </a:xfrm>
              <a:custGeom>
                <a:rect b="b" l="l" r="r" t="t"/>
                <a:pathLst>
                  <a:path extrusionOk="0" h="91" w="160">
                    <a:moveTo>
                      <a:pt x="129" y="1"/>
                    </a:moveTo>
                    <a:lnTo>
                      <a:pt x="1" y="31"/>
                    </a:lnTo>
                    <a:cubicBezTo>
                      <a:pt x="1" y="51"/>
                      <a:pt x="10" y="70"/>
                      <a:pt x="10" y="90"/>
                    </a:cubicBezTo>
                    <a:lnTo>
                      <a:pt x="159" y="60"/>
                    </a:lnTo>
                    <a:lnTo>
                      <a:pt x="129"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5"/>
              <p:cNvSpPr/>
              <p:nvPr/>
            </p:nvSpPr>
            <p:spPr>
              <a:xfrm>
                <a:off x="3417456" y="2289198"/>
                <a:ext cx="7670" cy="8441"/>
              </a:xfrm>
              <a:custGeom>
                <a:rect b="b" l="l" r="r" t="t"/>
                <a:pathLst>
                  <a:path extrusionOk="0" h="208" w="189">
                    <a:moveTo>
                      <a:pt x="50" y="0"/>
                    </a:moveTo>
                    <a:cubicBezTo>
                      <a:pt x="40" y="20"/>
                      <a:pt x="20" y="40"/>
                      <a:pt x="1" y="49"/>
                    </a:cubicBezTo>
                    <a:lnTo>
                      <a:pt x="149" y="208"/>
                    </a:lnTo>
                    <a:cubicBezTo>
                      <a:pt x="159" y="198"/>
                      <a:pt x="168" y="178"/>
                      <a:pt x="188" y="158"/>
                    </a:cubicBezTo>
                    <a:lnTo>
                      <a:pt x="5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5"/>
              <p:cNvSpPr/>
              <p:nvPr/>
            </p:nvSpPr>
            <p:spPr>
              <a:xfrm>
                <a:off x="3434703" y="2289564"/>
                <a:ext cx="8481" cy="8481"/>
              </a:xfrm>
              <a:custGeom>
                <a:rect b="b" l="l" r="r" t="t"/>
                <a:pathLst>
                  <a:path extrusionOk="0" h="209" w="209">
                    <a:moveTo>
                      <a:pt x="158" y="1"/>
                    </a:moveTo>
                    <a:lnTo>
                      <a:pt x="0" y="159"/>
                    </a:lnTo>
                    <a:cubicBezTo>
                      <a:pt x="20" y="169"/>
                      <a:pt x="30" y="189"/>
                      <a:pt x="40" y="209"/>
                    </a:cubicBezTo>
                    <a:lnTo>
                      <a:pt x="208" y="40"/>
                    </a:lnTo>
                    <a:cubicBezTo>
                      <a:pt x="188" y="31"/>
                      <a:pt x="178" y="21"/>
                      <a:pt x="15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a:off x="3400616" y="2273535"/>
                <a:ext cx="20493" cy="20087"/>
              </a:xfrm>
              <a:custGeom>
                <a:rect b="b" l="l" r="r" t="t"/>
                <a:pathLst>
                  <a:path extrusionOk="0" h="495" w="505">
                    <a:moveTo>
                      <a:pt x="198" y="0"/>
                    </a:moveTo>
                    <a:lnTo>
                      <a:pt x="139" y="30"/>
                    </a:lnTo>
                    <a:cubicBezTo>
                      <a:pt x="60" y="70"/>
                      <a:pt x="0" y="149"/>
                      <a:pt x="0" y="248"/>
                    </a:cubicBezTo>
                    <a:cubicBezTo>
                      <a:pt x="0" y="268"/>
                      <a:pt x="10" y="297"/>
                      <a:pt x="10" y="317"/>
                    </a:cubicBezTo>
                    <a:lnTo>
                      <a:pt x="40" y="376"/>
                    </a:lnTo>
                    <a:cubicBezTo>
                      <a:pt x="80" y="446"/>
                      <a:pt x="159" y="495"/>
                      <a:pt x="257" y="495"/>
                    </a:cubicBezTo>
                    <a:cubicBezTo>
                      <a:pt x="317" y="495"/>
                      <a:pt x="376" y="475"/>
                      <a:pt x="416" y="435"/>
                    </a:cubicBezTo>
                    <a:cubicBezTo>
                      <a:pt x="435" y="426"/>
                      <a:pt x="455" y="406"/>
                      <a:pt x="465" y="386"/>
                    </a:cubicBezTo>
                    <a:cubicBezTo>
                      <a:pt x="484" y="347"/>
                      <a:pt x="504" y="297"/>
                      <a:pt x="504" y="248"/>
                    </a:cubicBezTo>
                    <a:cubicBezTo>
                      <a:pt x="504" y="110"/>
                      <a:pt x="396" y="0"/>
                      <a:pt x="257"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5"/>
              <p:cNvSpPr/>
              <p:nvPr/>
            </p:nvSpPr>
            <p:spPr>
              <a:xfrm>
                <a:off x="3396193" y="2254706"/>
                <a:ext cx="11687" cy="11646"/>
              </a:xfrm>
              <a:custGeom>
                <a:rect b="b" l="l" r="r" t="t"/>
                <a:pathLst>
                  <a:path extrusionOk="0" h="287" w="288">
                    <a:moveTo>
                      <a:pt x="149" y="0"/>
                    </a:moveTo>
                    <a:cubicBezTo>
                      <a:pt x="60" y="0"/>
                      <a:pt x="0" y="60"/>
                      <a:pt x="0" y="148"/>
                    </a:cubicBezTo>
                    <a:cubicBezTo>
                      <a:pt x="0" y="227"/>
                      <a:pt x="60" y="286"/>
                      <a:pt x="149" y="286"/>
                    </a:cubicBezTo>
                    <a:lnTo>
                      <a:pt x="178" y="286"/>
                    </a:lnTo>
                    <a:cubicBezTo>
                      <a:pt x="198" y="286"/>
                      <a:pt x="218" y="277"/>
                      <a:pt x="238" y="257"/>
                    </a:cubicBezTo>
                    <a:cubicBezTo>
                      <a:pt x="268" y="237"/>
                      <a:pt x="287" y="188"/>
                      <a:pt x="287" y="148"/>
                    </a:cubicBezTo>
                    <a:cubicBezTo>
                      <a:pt x="287" y="60"/>
                      <a:pt x="228" y="0"/>
                      <a:pt x="149"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a:off x="3422650" y="2293987"/>
                <a:ext cx="14487" cy="14893"/>
              </a:xfrm>
              <a:custGeom>
                <a:rect b="b" l="l" r="r" t="t"/>
                <a:pathLst>
                  <a:path extrusionOk="0" h="367" w="357">
                    <a:moveTo>
                      <a:pt x="179" y="1"/>
                    </a:moveTo>
                    <a:cubicBezTo>
                      <a:pt x="130" y="1"/>
                      <a:pt x="90" y="21"/>
                      <a:pt x="60" y="40"/>
                    </a:cubicBezTo>
                    <a:cubicBezTo>
                      <a:pt x="40" y="60"/>
                      <a:pt x="31" y="80"/>
                      <a:pt x="21" y="90"/>
                    </a:cubicBezTo>
                    <a:cubicBezTo>
                      <a:pt x="1" y="120"/>
                      <a:pt x="1" y="149"/>
                      <a:pt x="1" y="179"/>
                    </a:cubicBezTo>
                    <a:cubicBezTo>
                      <a:pt x="1" y="278"/>
                      <a:pt x="80" y="366"/>
                      <a:pt x="179" y="366"/>
                    </a:cubicBezTo>
                    <a:cubicBezTo>
                      <a:pt x="278" y="366"/>
                      <a:pt x="357" y="278"/>
                      <a:pt x="357" y="179"/>
                    </a:cubicBezTo>
                    <a:cubicBezTo>
                      <a:pt x="357" y="149"/>
                      <a:pt x="347" y="120"/>
                      <a:pt x="337" y="100"/>
                    </a:cubicBezTo>
                    <a:cubicBezTo>
                      <a:pt x="327" y="80"/>
                      <a:pt x="317" y="60"/>
                      <a:pt x="297" y="50"/>
                    </a:cubicBezTo>
                    <a:cubicBezTo>
                      <a:pt x="268" y="21"/>
                      <a:pt x="228" y="1"/>
                      <a:pt x="17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a:off x="3440303" y="2279581"/>
                <a:ext cx="12499" cy="12864"/>
              </a:xfrm>
              <a:custGeom>
                <a:rect b="b" l="l" r="r" t="t"/>
                <a:pathLst>
                  <a:path extrusionOk="0" h="317" w="308">
                    <a:moveTo>
                      <a:pt x="149" y="0"/>
                    </a:moveTo>
                    <a:cubicBezTo>
                      <a:pt x="70" y="0"/>
                      <a:pt x="1" y="69"/>
                      <a:pt x="1" y="158"/>
                    </a:cubicBezTo>
                    <a:cubicBezTo>
                      <a:pt x="1" y="187"/>
                      <a:pt x="11" y="218"/>
                      <a:pt x="20" y="247"/>
                    </a:cubicBezTo>
                    <a:cubicBezTo>
                      <a:pt x="40" y="267"/>
                      <a:pt x="50" y="277"/>
                      <a:pt x="70" y="286"/>
                    </a:cubicBezTo>
                    <a:cubicBezTo>
                      <a:pt x="100" y="306"/>
                      <a:pt x="119" y="316"/>
                      <a:pt x="149" y="316"/>
                    </a:cubicBezTo>
                    <a:cubicBezTo>
                      <a:pt x="238" y="316"/>
                      <a:pt x="308" y="247"/>
                      <a:pt x="308" y="158"/>
                    </a:cubicBezTo>
                    <a:cubicBezTo>
                      <a:pt x="308" y="69"/>
                      <a:pt x="238" y="0"/>
                      <a:pt x="149"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5"/>
              <p:cNvSpPr/>
              <p:nvPr/>
            </p:nvSpPr>
            <p:spPr>
              <a:xfrm>
                <a:off x="3378540" y="2281569"/>
                <a:ext cx="17693" cy="17693"/>
              </a:xfrm>
              <a:custGeom>
                <a:rect b="b" l="l" r="r" t="t"/>
                <a:pathLst>
                  <a:path extrusionOk="0" h="436" w="436">
                    <a:moveTo>
                      <a:pt x="218" y="0"/>
                    </a:moveTo>
                    <a:cubicBezTo>
                      <a:pt x="99" y="0"/>
                      <a:pt x="0" y="89"/>
                      <a:pt x="0" y="218"/>
                    </a:cubicBezTo>
                    <a:cubicBezTo>
                      <a:pt x="0" y="336"/>
                      <a:pt x="99" y="435"/>
                      <a:pt x="218" y="435"/>
                    </a:cubicBezTo>
                    <a:cubicBezTo>
                      <a:pt x="337" y="435"/>
                      <a:pt x="435" y="336"/>
                      <a:pt x="435" y="218"/>
                    </a:cubicBezTo>
                    <a:lnTo>
                      <a:pt x="435" y="208"/>
                    </a:lnTo>
                    <a:cubicBezTo>
                      <a:pt x="435" y="188"/>
                      <a:pt x="426" y="169"/>
                      <a:pt x="426" y="149"/>
                    </a:cubicBezTo>
                    <a:cubicBezTo>
                      <a:pt x="396" y="59"/>
                      <a:pt x="317" y="0"/>
                      <a:pt x="218"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 name="Google Shape;1193;p45"/>
            <p:cNvSpPr/>
            <p:nvPr/>
          </p:nvSpPr>
          <p:spPr>
            <a:xfrm>
              <a:off x="1440613" y="330316"/>
              <a:ext cx="448518" cy="448346"/>
            </a:xfrm>
            <a:custGeom>
              <a:rect b="b" l="l" r="r" t="t"/>
              <a:pathLst>
                <a:path extrusionOk="0" h="1780" w="1781">
                  <a:moveTo>
                    <a:pt x="743" y="89"/>
                  </a:moveTo>
                  <a:lnTo>
                    <a:pt x="743" y="89"/>
                  </a:lnTo>
                  <a:cubicBezTo>
                    <a:pt x="624" y="188"/>
                    <a:pt x="525" y="326"/>
                    <a:pt x="466" y="464"/>
                  </a:cubicBezTo>
                  <a:cubicBezTo>
                    <a:pt x="396" y="435"/>
                    <a:pt x="337" y="396"/>
                    <a:pt x="278" y="346"/>
                  </a:cubicBezTo>
                  <a:cubicBezTo>
                    <a:pt x="396" y="207"/>
                    <a:pt x="565" y="119"/>
                    <a:pt x="743" y="89"/>
                  </a:cubicBezTo>
                  <a:close/>
                  <a:moveTo>
                    <a:pt x="1029" y="79"/>
                  </a:moveTo>
                  <a:cubicBezTo>
                    <a:pt x="1217" y="119"/>
                    <a:pt x="1385" y="207"/>
                    <a:pt x="1514" y="356"/>
                  </a:cubicBezTo>
                  <a:cubicBezTo>
                    <a:pt x="1444" y="405"/>
                    <a:pt x="1375" y="445"/>
                    <a:pt x="1306" y="475"/>
                  </a:cubicBezTo>
                  <a:cubicBezTo>
                    <a:pt x="1246" y="326"/>
                    <a:pt x="1147" y="188"/>
                    <a:pt x="1029" y="79"/>
                  </a:cubicBezTo>
                  <a:close/>
                  <a:moveTo>
                    <a:pt x="851" y="79"/>
                  </a:moveTo>
                  <a:lnTo>
                    <a:pt x="851" y="563"/>
                  </a:lnTo>
                  <a:cubicBezTo>
                    <a:pt x="743" y="554"/>
                    <a:pt x="633" y="534"/>
                    <a:pt x="535" y="495"/>
                  </a:cubicBezTo>
                  <a:cubicBezTo>
                    <a:pt x="604" y="326"/>
                    <a:pt x="712" y="188"/>
                    <a:pt x="851" y="79"/>
                  </a:cubicBezTo>
                  <a:close/>
                  <a:moveTo>
                    <a:pt x="920" y="89"/>
                  </a:moveTo>
                  <a:cubicBezTo>
                    <a:pt x="1068" y="198"/>
                    <a:pt x="1177" y="336"/>
                    <a:pt x="1246" y="504"/>
                  </a:cubicBezTo>
                  <a:cubicBezTo>
                    <a:pt x="1138" y="544"/>
                    <a:pt x="1029" y="563"/>
                    <a:pt x="920" y="563"/>
                  </a:cubicBezTo>
                  <a:lnTo>
                    <a:pt x="920" y="89"/>
                  </a:lnTo>
                  <a:close/>
                  <a:moveTo>
                    <a:pt x="1266" y="563"/>
                  </a:moveTo>
                  <a:cubicBezTo>
                    <a:pt x="1296" y="672"/>
                    <a:pt x="1316" y="781"/>
                    <a:pt x="1316" y="880"/>
                  </a:cubicBezTo>
                  <a:lnTo>
                    <a:pt x="920" y="880"/>
                  </a:lnTo>
                  <a:lnTo>
                    <a:pt x="920" y="633"/>
                  </a:lnTo>
                  <a:cubicBezTo>
                    <a:pt x="1039" y="633"/>
                    <a:pt x="1158" y="603"/>
                    <a:pt x="1266" y="563"/>
                  </a:cubicBezTo>
                  <a:close/>
                  <a:moveTo>
                    <a:pt x="1553" y="415"/>
                  </a:moveTo>
                  <a:cubicBezTo>
                    <a:pt x="1652" y="554"/>
                    <a:pt x="1711" y="712"/>
                    <a:pt x="1711" y="880"/>
                  </a:cubicBezTo>
                  <a:lnTo>
                    <a:pt x="1385" y="880"/>
                  </a:lnTo>
                  <a:cubicBezTo>
                    <a:pt x="1385" y="771"/>
                    <a:pt x="1365" y="653"/>
                    <a:pt x="1336" y="544"/>
                  </a:cubicBezTo>
                  <a:cubicBezTo>
                    <a:pt x="1415" y="504"/>
                    <a:pt x="1483" y="464"/>
                    <a:pt x="1553" y="415"/>
                  </a:cubicBezTo>
                  <a:close/>
                  <a:moveTo>
                    <a:pt x="238" y="396"/>
                  </a:moveTo>
                  <a:cubicBezTo>
                    <a:pt x="297" y="455"/>
                    <a:pt x="367" y="495"/>
                    <a:pt x="446" y="534"/>
                  </a:cubicBezTo>
                  <a:cubicBezTo>
                    <a:pt x="406" y="642"/>
                    <a:pt x="387" y="761"/>
                    <a:pt x="387" y="890"/>
                  </a:cubicBezTo>
                  <a:lnTo>
                    <a:pt x="70" y="890"/>
                  </a:lnTo>
                  <a:cubicBezTo>
                    <a:pt x="70" y="712"/>
                    <a:pt x="130" y="544"/>
                    <a:pt x="238" y="396"/>
                  </a:cubicBezTo>
                  <a:close/>
                  <a:moveTo>
                    <a:pt x="505" y="554"/>
                  </a:moveTo>
                  <a:cubicBezTo>
                    <a:pt x="614" y="603"/>
                    <a:pt x="732" y="623"/>
                    <a:pt x="851" y="633"/>
                  </a:cubicBezTo>
                  <a:lnTo>
                    <a:pt x="851" y="880"/>
                  </a:lnTo>
                  <a:lnTo>
                    <a:pt x="455" y="890"/>
                  </a:lnTo>
                  <a:cubicBezTo>
                    <a:pt x="455" y="771"/>
                    <a:pt x="466" y="662"/>
                    <a:pt x="505" y="554"/>
                  </a:cubicBezTo>
                  <a:close/>
                  <a:moveTo>
                    <a:pt x="1316" y="949"/>
                  </a:moveTo>
                  <a:cubicBezTo>
                    <a:pt x="1306" y="1058"/>
                    <a:pt x="1286" y="1167"/>
                    <a:pt x="1246" y="1255"/>
                  </a:cubicBezTo>
                  <a:cubicBezTo>
                    <a:pt x="1147" y="1226"/>
                    <a:pt x="1039" y="1206"/>
                    <a:pt x="920" y="1206"/>
                  </a:cubicBezTo>
                  <a:lnTo>
                    <a:pt x="920" y="949"/>
                  </a:lnTo>
                  <a:close/>
                  <a:moveTo>
                    <a:pt x="851" y="949"/>
                  </a:moveTo>
                  <a:lnTo>
                    <a:pt x="851" y="1206"/>
                  </a:lnTo>
                  <a:cubicBezTo>
                    <a:pt x="743" y="1206"/>
                    <a:pt x="633" y="1235"/>
                    <a:pt x="525" y="1275"/>
                  </a:cubicBezTo>
                  <a:cubicBezTo>
                    <a:pt x="486" y="1167"/>
                    <a:pt x="455" y="1068"/>
                    <a:pt x="455" y="949"/>
                  </a:cubicBezTo>
                  <a:close/>
                  <a:moveTo>
                    <a:pt x="1701" y="949"/>
                  </a:moveTo>
                  <a:cubicBezTo>
                    <a:pt x="1691" y="1117"/>
                    <a:pt x="1632" y="1275"/>
                    <a:pt x="1533" y="1404"/>
                  </a:cubicBezTo>
                  <a:cubicBezTo>
                    <a:pt x="1464" y="1354"/>
                    <a:pt x="1395" y="1315"/>
                    <a:pt x="1316" y="1285"/>
                  </a:cubicBezTo>
                  <a:cubicBezTo>
                    <a:pt x="1355" y="1176"/>
                    <a:pt x="1375" y="1068"/>
                    <a:pt x="1385" y="949"/>
                  </a:cubicBezTo>
                  <a:close/>
                  <a:moveTo>
                    <a:pt x="387" y="949"/>
                  </a:moveTo>
                  <a:cubicBezTo>
                    <a:pt x="387" y="1068"/>
                    <a:pt x="416" y="1186"/>
                    <a:pt x="455" y="1295"/>
                  </a:cubicBezTo>
                  <a:cubicBezTo>
                    <a:pt x="387" y="1325"/>
                    <a:pt x="317" y="1364"/>
                    <a:pt x="258" y="1413"/>
                  </a:cubicBezTo>
                  <a:cubicBezTo>
                    <a:pt x="149" y="1285"/>
                    <a:pt x="90" y="1127"/>
                    <a:pt x="70" y="949"/>
                  </a:cubicBezTo>
                  <a:close/>
                  <a:moveTo>
                    <a:pt x="486" y="1354"/>
                  </a:moveTo>
                  <a:cubicBezTo>
                    <a:pt x="545" y="1483"/>
                    <a:pt x="633" y="1602"/>
                    <a:pt x="743" y="1690"/>
                  </a:cubicBezTo>
                  <a:cubicBezTo>
                    <a:pt x="574" y="1661"/>
                    <a:pt x="426" y="1582"/>
                    <a:pt x="308" y="1463"/>
                  </a:cubicBezTo>
                  <a:cubicBezTo>
                    <a:pt x="367" y="1424"/>
                    <a:pt x="426" y="1384"/>
                    <a:pt x="486" y="1354"/>
                  </a:cubicBezTo>
                  <a:close/>
                  <a:moveTo>
                    <a:pt x="920" y="1275"/>
                  </a:moveTo>
                  <a:cubicBezTo>
                    <a:pt x="1029" y="1275"/>
                    <a:pt x="1128" y="1295"/>
                    <a:pt x="1226" y="1325"/>
                  </a:cubicBezTo>
                  <a:cubicBezTo>
                    <a:pt x="1158" y="1463"/>
                    <a:pt x="1049" y="1591"/>
                    <a:pt x="920" y="1690"/>
                  </a:cubicBezTo>
                  <a:lnTo>
                    <a:pt x="920" y="1275"/>
                  </a:lnTo>
                  <a:close/>
                  <a:moveTo>
                    <a:pt x="851" y="1275"/>
                  </a:moveTo>
                  <a:lnTo>
                    <a:pt x="851" y="1700"/>
                  </a:lnTo>
                  <a:cubicBezTo>
                    <a:pt x="723" y="1602"/>
                    <a:pt x="624" y="1473"/>
                    <a:pt x="554" y="1334"/>
                  </a:cubicBezTo>
                  <a:cubicBezTo>
                    <a:pt x="653" y="1295"/>
                    <a:pt x="752" y="1275"/>
                    <a:pt x="851" y="1275"/>
                  </a:cubicBezTo>
                  <a:close/>
                  <a:moveTo>
                    <a:pt x="1286" y="1345"/>
                  </a:moveTo>
                  <a:cubicBezTo>
                    <a:pt x="1355" y="1374"/>
                    <a:pt x="1424" y="1413"/>
                    <a:pt x="1483" y="1453"/>
                  </a:cubicBezTo>
                  <a:cubicBezTo>
                    <a:pt x="1365" y="1582"/>
                    <a:pt x="1197" y="1670"/>
                    <a:pt x="1029" y="1700"/>
                  </a:cubicBezTo>
                  <a:cubicBezTo>
                    <a:pt x="1138" y="1602"/>
                    <a:pt x="1226" y="1483"/>
                    <a:pt x="1286" y="1345"/>
                  </a:cubicBezTo>
                  <a:close/>
                  <a:moveTo>
                    <a:pt x="841" y="0"/>
                  </a:moveTo>
                  <a:cubicBezTo>
                    <a:pt x="367" y="30"/>
                    <a:pt x="1" y="415"/>
                    <a:pt x="1" y="890"/>
                  </a:cubicBezTo>
                  <a:cubicBezTo>
                    <a:pt x="1" y="1364"/>
                    <a:pt x="367" y="1750"/>
                    <a:pt x="841" y="1780"/>
                  </a:cubicBezTo>
                  <a:lnTo>
                    <a:pt x="930" y="1780"/>
                  </a:lnTo>
                  <a:cubicBezTo>
                    <a:pt x="1404" y="1760"/>
                    <a:pt x="1780" y="1364"/>
                    <a:pt x="1780" y="890"/>
                  </a:cubicBezTo>
                  <a:cubicBezTo>
                    <a:pt x="1780" y="415"/>
                    <a:pt x="1404" y="20"/>
                    <a:pt x="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5"/>
            <p:cNvSpPr/>
            <p:nvPr/>
          </p:nvSpPr>
          <p:spPr>
            <a:xfrm>
              <a:off x="122211" y="594226"/>
              <a:ext cx="323700" cy="323700"/>
            </a:xfrm>
            <a:prstGeom prst="mathMultiply">
              <a:avLst>
                <a:gd fmla="val 23520" name="adj1"/>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p:nvPr/>
          </p:nvSpPr>
          <p:spPr>
            <a:xfrm>
              <a:off x="445888" y="302622"/>
              <a:ext cx="291600" cy="291600"/>
            </a:xfrm>
            <a:prstGeom prst="mathDivide">
              <a:avLst>
                <a:gd fmla="val 23520" name="adj1"/>
                <a:gd fmla="val 5880" name="adj2"/>
                <a:gd fmla="val 11760" name="adj3"/>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 name="Google Shape;1196;p45"/>
            <p:cNvGrpSpPr/>
            <p:nvPr/>
          </p:nvGrpSpPr>
          <p:grpSpPr>
            <a:xfrm>
              <a:off x="150798" y="1114082"/>
              <a:ext cx="266503" cy="439452"/>
              <a:chOff x="5909206" y="1132812"/>
              <a:chExt cx="144744" cy="238677"/>
            </a:xfrm>
          </p:grpSpPr>
          <p:grpSp>
            <p:nvGrpSpPr>
              <p:cNvPr id="1197" name="Google Shape;1197;p45"/>
              <p:cNvGrpSpPr/>
              <p:nvPr/>
            </p:nvGrpSpPr>
            <p:grpSpPr>
              <a:xfrm>
                <a:off x="5909206" y="1132812"/>
                <a:ext cx="144744" cy="238677"/>
                <a:chOff x="7030381" y="2305700"/>
                <a:chExt cx="144744" cy="238677"/>
              </a:xfrm>
            </p:grpSpPr>
            <p:sp>
              <p:nvSpPr>
                <p:cNvPr id="1198" name="Google Shape;1198;p45"/>
                <p:cNvSpPr/>
                <p:nvPr/>
              </p:nvSpPr>
              <p:spPr>
                <a:xfrm>
                  <a:off x="7139240" y="2417424"/>
                  <a:ext cx="10554" cy="10705"/>
                </a:xfrm>
                <a:custGeom>
                  <a:rect b="b" l="l" r="r" t="t"/>
                  <a:pathLst>
                    <a:path extrusionOk="0" h="71" w="70">
                      <a:moveTo>
                        <a:pt x="0" y="1"/>
                      </a:moveTo>
                      <a:lnTo>
                        <a:pt x="0" y="71"/>
                      </a:lnTo>
                      <a:lnTo>
                        <a:pt x="70" y="71"/>
                      </a:lnTo>
                      <a:lnTo>
                        <a:pt x="70" y="31"/>
                      </a:lnTo>
                      <a:lnTo>
                        <a:pt x="30" y="31"/>
                      </a:lnTo>
                      <a:lnTo>
                        <a:pt x="30"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7030381" y="2305700"/>
                  <a:ext cx="144744" cy="238677"/>
                </a:xfrm>
                <a:custGeom>
                  <a:rect b="b" l="l" r="r" t="t"/>
                  <a:pathLst>
                    <a:path extrusionOk="0" h="1583" w="960">
                      <a:moveTo>
                        <a:pt x="149" y="1"/>
                      </a:moveTo>
                      <a:cubicBezTo>
                        <a:pt x="60" y="1"/>
                        <a:pt x="1" y="60"/>
                        <a:pt x="1" y="139"/>
                      </a:cubicBezTo>
                      <a:lnTo>
                        <a:pt x="1" y="1434"/>
                      </a:lnTo>
                      <a:cubicBezTo>
                        <a:pt x="1" y="1523"/>
                        <a:pt x="60" y="1583"/>
                        <a:pt x="149" y="1583"/>
                      </a:cubicBezTo>
                      <a:lnTo>
                        <a:pt x="811" y="1583"/>
                      </a:lnTo>
                      <a:cubicBezTo>
                        <a:pt x="890" y="1583"/>
                        <a:pt x="959" y="1523"/>
                        <a:pt x="959" y="1434"/>
                      </a:cubicBezTo>
                      <a:lnTo>
                        <a:pt x="959" y="139"/>
                      </a:lnTo>
                      <a:cubicBezTo>
                        <a:pt x="959" y="60"/>
                        <a:pt x="890" y="1"/>
                        <a:pt x="8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7042292" y="2316103"/>
                  <a:ext cx="120922" cy="199928"/>
                </a:xfrm>
                <a:custGeom>
                  <a:rect b="b" l="l" r="r" t="t"/>
                  <a:pathLst>
                    <a:path extrusionOk="0" h="1326" w="802">
                      <a:moveTo>
                        <a:pt x="120" y="1"/>
                      </a:moveTo>
                      <a:cubicBezTo>
                        <a:pt x="50" y="1"/>
                        <a:pt x="1" y="60"/>
                        <a:pt x="1" y="130"/>
                      </a:cubicBezTo>
                      <a:lnTo>
                        <a:pt x="1" y="1207"/>
                      </a:lnTo>
                      <a:cubicBezTo>
                        <a:pt x="1" y="1276"/>
                        <a:pt x="50" y="1325"/>
                        <a:pt x="120" y="1325"/>
                      </a:cubicBezTo>
                      <a:lnTo>
                        <a:pt x="673" y="1325"/>
                      </a:lnTo>
                      <a:cubicBezTo>
                        <a:pt x="742" y="1325"/>
                        <a:pt x="801" y="1276"/>
                        <a:pt x="801" y="1207"/>
                      </a:cubicBezTo>
                      <a:lnTo>
                        <a:pt x="801" y="130"/>
                      </a:lnTo>
                      <a:cubicBezTo>
                        <a:pt x="801" y="60"/>
                        <a:pt x="742"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7095968" y="2521759"/>
                  <a:ext cx="13570" cy="13721"/>
                </a:xfrm>
                <a:custGeom>
                  <a:rect b="b" l="l" r="r" t="t"/>
                  <a:pathLst>
                    <a:path extrusionOk="0" h="91" w="90">
                      <a:moveTo>
                        <a:pt x="40" y="1"/>
                      </a:moveTo>
                      <a:cubicBezTo>
                        <a:pt x="21" y="1"/>
                        <a:pt x="1" y="21"/>
                        <a:pt x="1" y="51"/>
                      </a:cubicBezTo>
                      <a:cubicBezTo>
                        <a:pt x="1" y="70"/>
                        <a:pt x="21" y="90"/>
                        <a:pt x="40" y="90"/>
                      </a:cubicBezTo>
                      <a:cubicBezTo>
                        <a:pt x="70" y="90"/>
                        <a:pt x="89" y="70"/>
                        <a:pt x="89" y="51"/>
                      </a:cubicBezTo>
                      <a:cubicBezTo>
                        <a:pt x="89" y="21"/>
                        <a:pt x="70" y="1"/>
                        <a:pt x="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45"/>
              <p:cNvGrpSpPr/>
              <p:nvPr/>
            </p:nvGrpSpPr>
            <p:grpSpPr>
              <a:xfrm>
                <a:off x="5938084" y="1208667"/>
                <a:ext cx="87001" cy="86983"/>
                <a:chOff x="5966134" y="1208654"/>
                <a:chExt cx="87001" cy="86983"/>
              </a:xfrm>
            </p:grpSpPr>
            <p:sp>
              <p:nvSpPr>
                <p:cNvPr id="1203" name="Google Shape;1203;p45"/>
                <p:cNvSpPr/>
                <p:nvPr/>
              </p:nvSpPr>
              <p:spPr>
                <a:xfrm>
                  <a:off x="5966134" y="1208654"/>
                  <a:ext cx="87001" cy="86983"/>
                </a:xfrm>
                <a:custGeom>
                  <a:rect b="b" l="l" r="r" t="t"/>
                  <a:pathLst>
                    <a:path extrusionOk="0" h="1197" w="1197">
                      <a:moveTo>
                        <a:pt x="594" y="60"/>
                      </a:moveTo>
                      <a:cubicBezTo>
                        <a:pt x="900" y="60"/>
                        <a:pt x="1137" y="297"/>
                        <a:pt x="1137" y="603"/>
                      </a:cubicBezTo>
                      <a:cubicBezTo>
                        <a:pt x="1137" y="900"/>
                        <a:pt x="900" y="1148"/>
                        <a:pt x="594" y="1148"/>
                      </a:cubicBezTo>
                      <a:cubicBezTo>
                        <a:pt x="297" y="1148"/>
                        <a:pt x="60" y="900"/>
                        <a:pt x="60" y="603"/>
                      </a:cubicBezTo>
                      <a:cubicBezTo>
                        <a:pt x="60" y="297"/>
                        <a:pt x="297" y="60"/>
                        <a:pt x="594" y="60"/>
                      </a:cubicBezTo>
                      <a:close/>
                      <a:moveTo>
                        <a:pt x="594" y="1"/>
                      </a:moveTo>
                      <a:cubicBezTo>
                        <a:pt x="267" y="1"/>
                        <a:pt x="1" y="267"/>
                        <a:pt x="1" y="603"/>
                      </a:cubicBezTo>
                      <a:cubicBezTo>
                        <a:pt x="1" y="930"/>
                        <a:pt x="267" y="1197"/>
                        <a:pt x="594" y="1197"/>
                      </a:cubicBezTo>
                      <a:cubicBezTo>
                        <a:pt x="930" y="1197"/>
                        <a:pt x="1196" y="930"/>
                        <a:pt x="1196" y="603"/>
                      </a:cubicBezTo>
                      <a:cubicBezTo>
                        <a:pt x="1196" y="267"/>
                        <a:pt x="930" y="1"/>
                        <a:pt x="5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5996297" y="1227330"/>
                  <a:ext cx="39612" cy="49632"/>
                </a:xfrm>
                <a:custGeom>
                  <a:rect b="b" l="l" r="r" t="t"/>
                  <a:pathLst>
                    <a:path extrusionOk="0" h="683" w="545">
                      <a:moveTo>
                        <a:pt x="1" y="1"/>
                      </a:moveTo>
                      <a:lnTo>
                        <a:pt x="1" y="683"/>
                      </a:lnTo>
                      <a:lnTo>
                        <a:pt x="544" y="34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5" name="Google Shape;1205;p45"/>
            <p:cNvSpPr/>
            <p:nvPr/>
          </p:nvSpPr>
          <p:spPr>
            <a:xfrm rot="3963290">
              <a:off x="1859515" y="827329"/>
              <a:ext cx="302319" cy="211395"/>
            </a:xfrm>
            <a:prstGeom prst="rightArrow">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5"/>
            <p:cNvSpPr/>
            <p:nvPr/>
          </p:nvSpPr>
          <p:spPr>
            <a:xfrm rot="-10629448">
              <a:off x="1012553" y="342691"/>
              <a:ext cx="302472" cy="211461"/>
            </a:xfrm>
            <a:prstGeom prst="rightArrow">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0" name="Shape 1210"/>
        <p:cNvGrpSpPr/>
        <p:nvPr/>
      </p:nvGrpSpPr>
      <p:grpSpPr>
        <a:xfrm>
          <a:off x="0" y="0"/>
          <a:ext cx="0" cy="0"/>
          <a:chOff x="0" y="0"/>
          <a:chExt cx="0" cy="0"/>
        </a:xfrm>
      </p:grpSpPr>
      <p:sp>
        <p:nvSpPr>
          <p:cNvPr id="1211" name="Google Shape;1211;p46"/>
          <p:cNvSpPr txBox="1"/>
          <p:nvPr>
            <p:ph type="title"/>
          </p:nvPr>
        </p:nvSpPr>
        <p:spPr>
          <a:xfrm>
            <a:off x="720000" y="403580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
        <p:nvSpPr>
          <p:cNvPr id="1212" name="Google Shape;1212;p46"/>
          <p:cNvSpPr/>
          <p:nvPr/>
        </p:nvSpPr>
        <p:spPr>
          <a:xfrm>
            <a:off x="1231039" y="81251"/>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 name="Google Shape;1213;p46"/>
          <p:cNvGrpSpPr/>
          <p:nvPr/>
        </p:nvGrpSpPr>
        <p:grpSpPr>
          <a:xfrm flipH="1">
            <a:off x="106273" y="166644"/>
            <a:ext cx="757479" cy="736727"/>
            <a:chOff x="10254618" y="1928719"/>
            <a:chExt cx="663117" cy="656035"/>
          </a:xfrm>
        </p:grpSpPr>
        <p:sp>
          <p:nvSpPr>
            <p:cNvPr id="1214" name="Google Shape;1214;p46"/>
            <p:cNvSpPr/>
            <p:nvPr/>
          </p:nvSpPr>
          <p:spPr>
            <a:xfrm>
              <a:off x="10254618" y="1928719"/>
              <a:ext cx="663117" cy="656035"/>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6"/>
            <p:cNvSpPr/>
            <p:nvPr/>
          </p:nvSpPr>
          <p:spPr>
            <a:xfrm>
              <a:off x="10395558" y="2066118"/>
              <a:ext cx="381237" cy="381237"/>
            </a:xfrm>
            <a:custGeom>
              <a:rect b="b" l="l" r="r" t="t"/>
              <a:pathLst>
                <a:path extrusionOk="0" h="3768" w="3768">
                  <a:moveTo>
                    <a:pt x="1879" y="683"/>
                  </a:moveTo>
                  <a:cubicBezTo>
                    <a:pt x="2541" y="683"/>
                    <a:pt x="3085" y="1217"/>
                    <a:pt x="3085" y="1879"/>
                  </a:cubicBezTo>
                  <a:cubicBezTo>
                    <a:pt x="3085" y="2551"/>
                    <a:pt x="2541" y="3085"/>
                    <a:pt x="1879" y="3085"/>
                  </a:cubicBezTo>
                  <a:cubicBezTo>
                    <a:pt x="1217" y="3085"/>
                    <a:pt x="683" y="2551"/>
                    <a:pt x="683" y="1879"/>
                  </a:cubicBezTo>
                  <a:cubicBezTo>
                    <a:pt x="683" y="1217"/>
                    <a:pt x="1217" y="683"/>
                    <a:pt x="1879" y="683"/>
                  </a:cubicBezTo>
                  <a:close/>
                  <a:moveTo>
                    <a:pt x="1879" y="1"/>
                  </a:moveTo>
                  <a:cubicBezTo>
                    <a:pt x="841" y="1"/>
                    <a:pt x="1" y="842"/>
                    <a:pt x="1" y="1879"/>
                  </a:cubicBezTo>
                  <a:cubicBezTo>
                    <a:pt x="1" y="2927"/>
                    <a:pt x="841" y="3767"/>
                    <a:pt x="1879" y="3767"/>
                  </a:cubicBezTo>
                  <a:cubicBezTo>
                    <a:pt x="2927" y="3767"/>
                    <a:pt x="3767" y="2927"/>
                    <a:pt x="3767" y="1879"/>
                  </a:cubicBezTo>
                  <a:cubicBezTo>
                    <a:pt x="3767" y="842"/>
                    <a:pt x="2927" y="1"/>
                    <a:pt x="18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9" name="Shape 1219"/>
        <p:cNvGrpSpPr/>
        <p:nvPr/>
      </p:nvGrpSpPr>
      <p:grpSpPr>
        <a:xfrm>
          <a:off x="0" y="0"/>
          <a:ext cx="0" cy="0"/>
          <a:chOff x="0" y="0"/>
          <a:chExt cx="0" cy="0"/>
        </a:xfrm>
      </p:grpSpPr>
      <p:sp>
        <p:nvSpPr>
          <p:cNvPr id="1220" name="Google Shape;1220;p47"/>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1221" name="Google Shape;1221;p47"/>
          <p:cNvSpPr/>
          <p:nvPr/>
        </p:nvSpPr>
        <p:spPr>
          <a:xfrm>
            <a:off x="7412764" y="338426"/>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 name="Google Shape;1222;p47"/>
          <p:cNvGrpSpPr/>
          <p:nvPr/>
        </p:nvGrpSpPr>
        <p:grpSpPr>
          <a:xfrm>
            <a:off x="64330" y="514139"/>
            <a:ext cx="1554127" cy="517983"/>
            <a:chOff x="3029141" y="5494962"/>
            <a:chExt cx="1798967" cy="599656"/>
          </a:xfrm>
        </p:grpSpPr>
        <p:sp>
          <p:nvSpPr>
            <p:cNvPr id="1223" name="Google Shape;1223;p47"/>
            <p:cNvSpPr/>
            <p:nvPr/>
          </p:nvSpPr>
          <p:spPr>
            <a:xfrm>
              <a:off x="3029141" y="5654686"/>
              <a:ext cx="1378250" cy="439931"/>
            </a:xfrm>
            <a:custGeom>
              <a:rect b="b" l="l" r="r" t="t"/>
              <a:pathLst>
                <a:path extrusionOk="0" h="1603" w="5022">
                  <a:moveTo>
                    <a:pt x="514" y="1"/>
                  </a:moveTo>
                  <a:cubicBezTo>
                    <a:pt x="238" y="1"/>
                    <a:pt x="0" y="229"/>
                    <a:pt x="0" y="515"/>
                  </a:cubicBezTo>
                  <a:lnTo>
                    <a:pt x="0" y="1088"/>
                  </a:lnTo>
                  <a:cubicBezTo>
                    <a:pt x="0" y="1365"/>
                    <a:pt x="238" y="1602"/>
                    <a:pt x="514" y="1602"/>
                  </a:cubicBezTo>
                  <a:lnTo>
                    <a:pt x="5022" y="1602"/>
                  </a:lnTo>
                  <a:lnTo>
                    <a:pt x="50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7"/>
            <p:cNvSpPr/>
            <p:nvPr/>
          </p:nvSpPr>
          <p:spPr>
            <a:xfrm>
              <a:off x="3403476" y="5692833"/>
              <a:ext cx="1345866" cy="355677"/>
            </a:xfrm>
            <a:custGeom>
              <a:rect b="b" l="l" r="r" t="t"/>
              <a:pathLst>
                <a:path extrusionOk="0" h="1296" w="4904">
                  <a:moveTo>
                    <a:pt x="0" y="0"/>
                  </a:moveTo>
                  <a:lnTo>
                    <a:pt x="0" y="1296"/>
                  </a:lnTo>
                  <a:lnTo>
                    <a:pt x="4903" y="1296"/>
                  </a:lnTo>
                  <a:lnTo>
                    <a:pt x="49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7"/>
            <p:cNvSpPr/>
            <p:nvPr/>
          </p:nvSpPr>
          <p:spPr>
            <a:xfrm>
              <a:off x="3403476" y="5692833"/>
              <a:ext cx="1345866" cy="86998"/>
            </a:xfrm>
            <a:custGeom>
              <a:rect b="b" l="l" r="r" t="t"/>
              <a:pathLst>
                <a:path extrusionOk="0" h="317" w="4904">
                  <a:moveTo>
                    <a:pt x="0" y="0"/>
                  </a:moveTo>
                  <a:lnTo>
                    <a:pt x="0" y="317"/>
                  </a:lnTo>
                  <a:lnTo>
                    <a:pt x="4903" y="317"/>
                  </a:lnTo>
                  <a:lnTo>
                    <a:pt x="49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7"/>
            <p:cNvSpPr/>
            <p:nvPr/>
          </p:nvSpPr>
          <p:spPr>
            <a:xfrm>
              <a:off x="3403476" y="5912660"/>
              <a:ext cx="374614" cy="21955"/>
            </a:xfrm>
            <a:custGeom>
              <a:rect b="b" l="l" r="r" t="t"/>
              <a:pathLst>
                <a:path extrusionOk="0" h="80" w="1365">
                  <a:moveTo>
                    <a:pt x="0" y="0"/>
                  </a:moveTo>
                  <a:lnTo>
                    <a:pt x="0" y="79"/>
                  </a:lnTo>
                  <a:lnTo>
                    <a:pt x="1365" y="79"/>
                  </a:lnTo>
                  <a:lnTo>
                    <a:pt x="13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7"/>
            <p:cNvSpPr/>
            <p:nvPr/>
          </p:nvSpPr>
          <p:spPr>
            <a:xfrm>
              <a:off x="3848342" y="5825937"/>
              <a:ext cx="900995" cy="21955"/>
            </a:xfrm>
            <a:custGeom>
              <a:rect b="b" l="l" r="r" t="t"/>
              <a:pathLst>
                <a:path extrusionOk="0" h="80" w="3283">
                  <a:moveTo>
                    <a:pt x="1" y="0"/>
                  </a:moveTo>
                  <a:lnTo>
                    <a:pt x="1" y="79"/>
                  </a:lnTo>
                  <a:lnTo>
                    <a:pt x="3282" y="79"/>
                  </a:lnTo>
                  <a:lnTo>
                    <a:pt x="32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7"/>
            <p:cNvSpPr/>
            <p:nvPr/>
          </p:nvSpPr>
          <p:spPr>
            <a:xfrm>
              <a:off x="3403476" y="5972214"/>
              <a:ext cx="757187" cy="21955"/>
            </a:xfrm>
            <a:custGeom>
              <a:rect b="b" l="l" r="r" t="t"/>
              <a:pathLst>
                <a:path extrusionOk="0" h="80" w="2759">
                  <a:moveTo>
                    <a:pt x="0" y="1"/>
                  </a:moveTo>
                  <a:lnTo>
                    <a:pt x="0" y="80"/>
                  </a:lnTo>
                  <a:lnTo>
                    <a:pt x="2759" y="80"/>
                  </a:lnTo>
                  <a:lnTo>
                    <a:pt x="27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7"/>
            <p:cNvSpPr/>
            <p:nvPr/>
          </p:nvSpPr>
          <p:spPr>
            <a:xfrm>
              <a:off x="3352156" y="5654686"/>
              <a:ext cx="1475952" cy="439931"/>
            </a:xfrm>
            <a:custGeom>
              <a:rect b="b" l="l" r="r" t="t"/>
              <a:pathLst>
                <a:path extrusionOk="0" h="1603" w="5378">
                  <a:moveTo>
                    <a:pt x="514" y="1"/>
                  </a:moveTo>
                  <a:cubicBezTo>
                    <a:pt x="227" y="1"/>
                    <a:pt x="0" y="229"/>
                    <a:pt x="0" y="515"/>
                  </a:cubicBezTo>
                  <a:lnTo>
                    <a:pt x="0" y="1088"/>
                  </a:lnTo>
                  <a:cubicBezTo>
                    <a:pt x="0" y="1365"/>
                    <a:pt x="227" y="1602"/>
                    <a:pt x="514" y="1602"/>
                  </a:cubicBezTo>
                  <a:lnTo>
                    <a:pt x="5377" y="1602"/>
                  </a:lnTo>
                  <a:lnTo>
                    <a:pt x="5377" y="1365"/>
                  </a:lnTo>
                  <a:lnTo>
                    <a:pt x="514" y="1365"/>
                  </a:lnTo>
                  <a:cubicBezTo>
                    <a:pt x="365" y="1365"/>
                    <a:pt x="237" y="1237"/>
                    <a:pt x="237" y="1088"/>
                  </a:cubicBezTo>
                  <a:lnTo>
                    <a:pt x="237" y="515"/>
                  </a:lnTo>
                  <a:cubicBezTo>
                    <a:pt x="237" y="367"/>
                    <a:pt x="365" y="238"/>
                    <a:pt x="514" y="238"/>
                  </a:cubicBezTo>
                  <a:lnTo>
                    <a:pt x="5377" y="238"/>
                  </a:lnTo>
                  <a:lnTo>
                    <a:pt x="53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7"/>
            <p:cNvSpPr/>
            <p:nvPr/>
          </p:nvSpPr>
          <p:spPr>
            <a:xfrm>
              <a:off x="4247377" y="5779557"/>
              <a:ext cx="146552" cy="192933"/>
            </a:xfrm>
            <a:custGeom>
              <a:rect b="b" l="l" r="r" t="t"/>
              <a:pathLst>
                <a:path extrusionOk="0" h="703" w="534">
                  <a:moveTo>
                    <a:pt x="0" y="1"/>
                  </a:moveTo>
                  <a:lnTo>
                    <a:pt x="0" y="703"/>
                  </a:lnTo>
                  <a:lnTo>
                    <a:pt x="267" y="604"/>
                  </a:lnTo>
                  <a:lnTo>
                    <a:pt x="534" y="703"/>
                  </a:lnTo>
                  <a:lnTo>
                    <a:pt x="5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7"/>
            <p:cNvSpPr/>
            <p:nvPr/>
          </p:nvSpPr>
          <p:spPr>
            <a:xfrm>
              <a:off x="3353332" y="5584155"/>
              <a:ext cx="108679" cy="30463"/>
            </a:xfrm>
            <a:custGeom>
              <a:rect b="b" l="l" r="r" t="t"/>
              <a:pathLst>
                <a:path extrusionOk="0" h="111" w="396">
                  <a:moveTo>
                    <a:pt x="49" y="1"/>
                  </a:moveTo>
                  <a:cubicBezTo>
                    <a:pt x="20" y="1"/>
                    <a:pt x="0" y="21"/>
                    <a:pt x="0" y="51"/>
                  </a:cubicBezTo>
                  <a:cubicBezTo>
                    <a:pt x="0" y="80"/>
                    <a:pt x="20" y="110"/>
                    <a:pt x="49" y="110"/>
                  </a:cubicBezTo>
                  <a:lnTo>
                    <a:pt x="396" y="110"/>
                  </a:lnTo>
                  <a:lnTo>
                    <a:pt x="3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7"/>
            <p:cNvSpPr/>
            <p:nvPr/>
          </p:nvSpPr>
          <p:spPr>
            <a:xfrm>
              <a:off x="3407396" y="5543812"/>
              <a:ext cx="659485" cy="116638"/>
            </a:xfrm>
            <a:custGeom>
              <a:rect b="b" l="l" r="r" t="t"/>
              <a:pathLst>
                <a:path extrusionOk="0" h="425" w="2403">
                  <a:moveTo>
                    <a:pt x="970" y="0"/>
                  </a:moveTo>
                  <a:cubicBezTo>
                    <a:pt x="643" y="0"/>
                    <a:pt x="317" y="40"/>
                    <a:pt x="1" y="119"/>
                  </a:cubicBezTo>
                  <a:lnTo>
                    <a:pt x="1" y="198"/>
                  </a:lnTo>
                  <a:lnTo>
                    <a:pt x="1" y="286"/>
                  </a:lnTo>
                  <a:cubicBezTo>
                    <a:pt x="317" y="365"/>
                    <a:pt x="634" y="415"/>
                    <a:pt x="959" y="415"/>
                  </a:cubicBezTo>
                  <a:lnTo>
                    <a:pt x="2244" y="425"/>
                  </a:lnTo>
                  <a:lnTo>
                    <a:pt x="2402" y="218"/>
                  </a:lnTo>
                  <a:lnTo>
                    <a:pt x="2244" y="10"/>
                  </a:lnTo>
                  <a:lnTo>
                    <a:pt x="9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7"/>
            <p:cNvSpPr/>
            <p:nvPr/>
          </p:nvSpPr>
          <p:spPr>
            <a:xfrm>
              <a:off x="3955452" y="5543812"/>
              <a:ext cx="86998" cy="116638"/>
            </a:xfrm>
            <a:custGeom>
              <a:rect b="b" l="l" r="r" t="t"/>
              <a:pathLst>
                <a:path extrusionOk="0" h="425" w="317">
                  <a:moveTo>
                    <a:pt x="1" y="0"/>
                  </a:moveTo>
                  <a:lnTo>
                    <a:pt x="1" y="425"/>
                  </a:lnTo>
                  <a:lnTo>
                    <a:pt x="247" y="425"/>
                  </a:lnTo>
                  <a:lnTo>
                    <a:pt x="317" y="326"/>
                  </a:lnTo>
                  <a:lnTo>
                    <a:pt x="317" y="99"/>
                  </a:lnTo>
                  <a:lnTo>
                    <a:pt x="247" y="10"/>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7"/>
            <p:cNvSpPr/>
            <p:nvPr/>
          </p:nvSpPr>
          <p:spPr>
            <a:xfrm>
              <a:off x="4004302" y="5532835"/>
              <a:ext cx="428954" cy="141338"/>
            </a:xfrm>
            <a:custGeom>
              <a:rect b="b" l="l" r="r" t="t"/>
              <a:pathLst>
                <a:path extrusionOk="0" h="515" w="1563">
                  <a:moveTo>
                    <a:pt x="1" y="1"/>
                  </a:moveTo>
                  <a:lnTo>
                    <a:pt x="1" y="504"/>
                  </a:lnTo>
                  <a:lnTo>
                    <a:pt x="1315" y="515"/>
                  </a:lnTo>
                  <a:cubicBezTo>
                    <a:pt x="1453" y="515"/>
                    <a:pt x="1562" y="405"/>
                    <a:pt x="1562" y="267"/>
                  </a:cubicBezTo>
                  <a:cubicBezTo>
                    <a:pt x="1562" y="129"/>
                    <a:pt x="1453" y="10"/>
                    <a:pt x="1315" y="10"/>
                  </a:cubicBezTo>
                  <a:lnTo>
                    <a:pt x="1"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7"/>
            <p:cNvSpPr/>
            <p:nvPr/>
          </p:nvSpPr>
          <p:spPr>
            <a:xfrm>
              <a:off x="4031471" y="5614343"/>
              <a:ext cx="355403" cy="38148"/>
            </a:xfrm>
            <a:custGeom>
              <a:rect b="b" l="l" r="r" t="t"/>
              <a:pathLst>
                <a:path extrusionOk="0" h="139" w="1295">
                  <a:moveTo>
                    <a:pt x="60" y="0"/>
                  </a:moveTo>
                  <a:cubicBezTo>
                    <a:pt x="30" y="0"/>
                    <a:pt x="0" y="29"/>
                    <a:pt x="0" y="59"/>
                  </a:cubicBezTo>
                  <a:lnTo>
                    <a:pt x="0" y="79"/>
                  </a:lnTo>
                  <a:cubicBezTo>
                    <a:pt x="0" y="108"/>
                    <a:pt x="30" y="138"/>
                    <a:pt x="60" y="138"/>
                  </a:cubicBezTo>
                  <a:lnTo>
                    <a:pt x="1236" y="138"/>
                  </a:lnTo>
                  <a:cubicBezTo>
                    <a:pt x="1266" y="138"/>
                    <a:pt x="1295" y="119"/>
                    <a:pt x="1295" y="89"/>
                  </a:cubicBezTo>
                  <a:lnTo>
                    <a:pt x="1295" y="69"/>
                  </a:lnTo>
                  <a:cubicBezTo>
                    <a:pt x="1295" y="29"/>
                    <a:pt x="1266" y="10"/>
                    <a:pt x="1236" y="10"/>
                  </a:cubicBez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7"/>
            <p:cNvSpPr/>
            <p:nvPr/>
          </p:nvSpPr>
          <p:spPr>
            <a:xfrm>
              <a:off x="3605542" y="5608855"/>
              <a:ext cx="344700" cy="29914"/>
            </a:xfrm>
            <a:custGeom>
              <a:rect b="b" l="l" r="r" t="t"/>
              <a:pathLst>
                <a:path extrusionOk="0" h="109" w="1256">
                  <a:moveTo>
                    <a:pt x="50" y="0"/>
                  </a:moveTo>
                  <a:cubicBezTo>
                    <a:pt x="20" y="0"/>
                    <a:pt x="0" y="20"/>
                    <a:pt x="0" y="49"/>
                  </a:cubicBezTo>
                  <a:cubicBezTo>
                    <a:pt x="0" y="79"/>
                    <a:pt x="20" y="99"/>
                    <a:pt x="50" y="99"/>
                  </a:cubicBezTo>
                  <a:lnTo>
                    <a:pt x="1197" y="109"/>
                  </a:lnTo>
                  <a:cubicBezTo>
                    <a:pt x="1226" y="109"/>
                    <a:pt x="1256" y="89"/>
                    <a:pt x="1256" y="60"/>
                  </a:cubicBezTo>
                  <a:cubicBezTo>
                    <a:pt x="1256" y="30"/>
                    <a:pt x="1226" y="10"/>
                    <a:pt x="1197" y="10"/>
                  </a:cubicBezTo>
                  <a:lnTo>
                    <a:pt x="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7"/>
            <p:cNvSpPr/>
            <p:nvPr/>
          </p:nvSpPr>
          <p:spPr>
            <a:xfrm>
              <a:off x="4305362" y="5494962"/>
              <a:ext cx="41166" cy="179211"/>
            </a:xfrm>
            <a:custGeom>
              <a:rect b="b" l="l" r="r" t="t"/>
              <a:pathLst>
                <a:path extrusionOk="0" h="653" w="150">
                  <a:moveTo>
                    <a:pt x="0" y="0"/>
                  </a:moveTo>
                  <a:lnTo>
                    <a:pt x="0" y="653"/>
                  </a:lnTo>
                  <a:lnTo>
                    <a:pt x="139" y="653"/>
                  </a:lnTo>
                  <a:lnTo>
                    <a:pt x="149" y="128"/>
                  </a:lnTo>
                  <a:cubicBezTo>
                    <a:pt x="149" y="59"/>
                    <a:pt x="9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7"/>
            <p:cNvSpPr/>
            <p:nvPr/>
          </p:nvSpPr>
          <p:spPr>
            <a:xfrm>
              <a:off x="3960941" y="5494962"/>
              <a:ext cx="344700" cy="24425"/>
            </a:xfrm>
            <a:custGeom>
              <a:rect b="b" l="l" r="r" t="t"/>
              <a:pathLst>
                <a:path extrusionOk="0" h="89" w="1256">
                  <a:moveTo>
                    <a:pt x="40" y="0"/>
                  </a:moveTo>
                  <a:cubicBezTo>
                    <a:pt x="20" y="0"/>
                    <a:pt x="0" y="10"/>
                    <a:pt x="0" y="40"/>
                  </a:cubicBezTo>
                  <a:cubicBezTo>
                    <a:pt x="0" y="59"/>
                    <a:pt x="20" y="79"/>
                    <a:pt x="40" y="79"/>
                  </a:cubicBezTo>
                  <a:lnTo>
                    <a:pt x="1255" y="89"/>
                  </a:lnTo>
                  <a:lnTo>
                    <a:pt x="12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 name="Google Shape;1239;p47"/>
          <p:cNvSpPr/>
          <p:nvPr/>
        </p:nvSpPr>
        <p:spPr>
          <a:xfrm>
            <a:off x="1064900" y="2655463"/>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 name="Google Shape;1240;p47"/>
          <p:cNvGrpSpPr/>
          <p:nvPr/>
        </p:nvGrpSpPr>
        <p:grpSpPr>
          <a:xfrm>
            <a:off x="1242278" y="2836213"/>
            <a:ext cx="346347" cy="339623"/>
            <a:chOff x="1490050" y="3805975"/>
            <a:chExt cx="491900" cy="482350"/>
          </a:xfrm>
        </p:grpSpPr>
        <p:sp>
          <p:nvSpPr>
            <p:cNvPr id="1241" name="Google Shape;1241;p4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 name="Google Shape;1242;p4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 name="Google Shape;1243;p4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 name="Google Shape;1244;p4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5" name="Google Shape;1245;p47"/>
          <p:cNvSpPr txBox="1"/>
          <p:nvPr/>
        </p:nvSpPr>
        <p:spPr>
          <a:xfrm>
            <a:off x="5589931" y="1374975"/>
            <a:ext cx="2774100" cy="716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Poppins"/>
                <a:ea typeface="Poppins"/>
                <a:cs typeface="Poppins"/>
                <a:sym typeface="Poppins"/>
              </a:rPr>
              <a:t>Mercury is the closest planet to the Sun and the smallest one in the System</a:t>
            </a:r>
            <a:endParaRPr>
              <a:solidFill>
                <a:schemeClr val="accent1"/>
              </a:solidFill>
              <a:latin typeface="Poppins"/>
              <a:ea typeface="Poppins"/>
              <a:cs typeface="Poppins"/>
              <a:sym typeface="Poppins"/>
            </a:endParaRPr>
          </a:p>
        </p:txBody>
      </p:sp>
      <p:sp>
        <p:nvSpPr>
          <p:cNvPr id="1246" name="Google Shape;1246;p47"/>
          <p:cNvSpPr txBox="1"/>
          <p:nvPr/>
        </p:nvSpPr>
        <p:spPr>
          <a:xfrm>
            <a:off x="5586425" y="2213725"/>
            <a:ext cx="2774100" cy="71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Poppins"/>
                <a:ea typeface="Poppins"/>
                <a:cs typeface="Poppins"/>
                <a:sym typeface="Poppins"/>
              </a:rPr>
              <a:t>Venus has a beautiful name and is the second planet from the Sun</a:t>
            </a:r>
            <a:endParaRPr>
              <a:solidFill>
                <a:schemeClr val="accent1"/>
              </a:solidFill>
              <a:latin typeface="Poppins"/>
              <a:ea typeface="Poppins"/>
              <a:cs typeface="Poppins"/>
              <a:sym typeface="Poppins"/>
            </a:endParaRPr>
          </a:p>
        </p:txBody>
      </p:sp>
      <p:sp>
        <p:nvSpPr>
          <p:cNvPr id="1247" name="Google Shape;1247;p47"/>
          <p:cNvSpPr txBox="1"/>
          <p:nvPr/>
        </p:nvSpPr>
        <p:spPr>
          <a:xfrm>
            <a:off x="5586425" y="3049475"/>
            <a:ext cx="2774100" cy="713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Poppins"/>
                <a:ea typeface="Poppins"/>
                <a:cs typeface="Poppins"/>
                <a:sym typeface="Poppins"/>
              </a:rPr>
              <a:t>Despite being red, Mars is actually a cold place. It’s full of iron oxide dust</a:t>
            </a:r>
            <a:endParaRPr>
              <a:solidFill>
                <a:schemeClr val="accent1"/>
              </a:solidFill>
              <a:latin typeface="Poppins"/>
              <a:ea typeface="Poppins"/>
              <a:cs typeface="Poppins"/>
              <a:sym typeface="Poppins"/>
            </a:endParaRPr>
          </a:p>
        </p:txBody>
      </p:sp>
      <p:sp>
        <p:nvSpPr>
          <p:cNvPr id="1248" name="Google Shape;1248;p47"/>
          <p:cNvSpPr txBox="1"/>
          <p:nvPr/>
        </p:nvSpPr>
        <p:spPr>
          <a:xfrm>
            <a:off x="5589925" y="3885225"/>
            <a:ext cx="2774100" cy="716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Poppins"/>
                <a:ea typeface="Poppins"/>
                <a:cs typeface="Poppins"/>
                <a:sym typeface="Poppins"/>
              </a:rPr>
              <a:t>Jupiter is a gas giant and the biggest planet in the Solar System</a:t>
            </a:r>
            <a:endParaRPr>
              <a:solidFill>
                <a:schemeClr val="accent1"/>
              </a:solidFill>
              <a:latin typeface="Poppins"/>
              <a:ea typeface="Poppins"/>
              <a:cs typeface="Poppins"/>
              <a:sym typeface="Poppins"/>
            </a:endParaRPr>
          </a:p>
        </p:txBody>
      </p:sp>
      <p:sp>
        <p:nvSpPr>
          <p:cNvPr id="1249" name="Google Shape;1249;p47"/>
          <p:cNvSpPr txBox="1"/>
          <p:nvPr/>
        </p:nvSpPr>
        <p:spPr>
          <a:xfrm>
            <a:off x="715110" y="3360625"/>
            <a:ext cx="1400700" cy="47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Mercury</a:t>
            </a:r>
            <a:endParaRPr b="1" sz="2000">
              <a:solidFill>
                <a:schemeClr val="dk1"/>
              </a:solidFill>
              <a:latin typeface="Be Vietnam Pro"/>
              <a:ea typeface="Be Vietnam Pro"/>
              <a:cs typeface="Be Vietnam Pro"/>
              <a:sym typeface="Be Vietnam Pro"/>
            </a:endParaRPr>
          </a:p>
        </p:txBody>
      </p:sp>
      <p:cxnSp>
        <p:nvCxnSpPr>
          <p:cNvPr id="1250" name="Google Shape;1250;p47"/>
          <p:cNvCxnSpPr>
            <a:stCxn id="1239" idx="3"/>
            <a:endCxn id="1251" idx="1"/>
          </p:cNvCxnSpPr>
          <p:nvPr/>
        </p:nvCxnSpPr>
        <p:spPr>
          <a:xfrm flipH="1" rot="10800000">
            <a:off x="1766000" y="1733113"/>
            <a:ext cx="873600" cy="1272900"/>
          </a:xfrm>
          <a:prstGeom prst="bentConnector3">
            <a:avLst>
              <a:gd fmla="val 50004" name="adj1"/>
            </a:avLst>
          </a:prstGeom>
          <a:noFill/>
          <a:ln cap="flat" cmpd="sng" w="9525">
            <a:solidFill>
              <a:schemeClr val="accent6"/>
            </a:solidFill>
            <a:prstDash val="solid"/>
            <a:round/>
            <a:headEnd len="med" w="med" type="none"/>
            <a:tailEnd len="med" w="med" type="none"/>
          </a:ln>
        </p:spPr>
      </p:cxnSp>
      <p:cxnSp>
        <p:nvCxnSpPr>
          <p:cNvPr id="1252" name="Google Shape;1252;p47"/>
          <p:cNvCxnSpPr>
            <a:stCxn id="1239" idx="3"/>
            <a:endCxn id="1253" idx="1"/>
          </p:cNvCxnSpPr>
          <p:nvPr/>
        </p:nvCxnSpPr>
        <p:spPr>
          <a:xfrm>
            <a:off x="1766000" y="3006013"/>
            <a:ext cx="873600" cy="1237200"/>
          </a:xfrm>
          <a:prstGeom prst="bentConnector3">
            <a:avLst>
              <a:gd fmla="val 50004" name="adj1"/>
            </a:avLst>
          </a:prstGeom>
          <a:noFill/>
          <a:ln cap="flat" cmpd="sng" w="9525">
            <a:solidFill>
              <a:schemeClr val="accent6"/>
            </a:solidFill>
            <a:prstDash val="solid"/>
            <a:round/>
            <a:headEnd len="med" w="med" type="none"/>
            <a:tailEnd len="med" w="med" type="none"/>
          </a:ln>
        </p:spPr>
      </p:cxnSp>
      <p:cxnSp>
        <p:nvCxnSpPr>
          <p:cNvPr id="1254" name="Google Shape;1254;p47"/>
          <p:cNvCxnSpPr>
            <a:stCxn id="1239" idx="3"/>
            <a:endCxn id="1255" idx="1"/>
          </p:cNvCxnSpPr>
          <p:nvPr/>
        </p:nvCxnSpPr>
        <p:spPr>
          <a:xfrm flipH="1" rot="10800000">
            <a:off x="1766000" y="2569813"/>
            <a:ext cx="873600" cy="436200"/>
          </a:xfrm>
          <a:prstGeom prst="bentConnector3">
            <a:avLst>
              <a:gd fmla="val 50004" name="adj1"/>
            </a:avLst>
          </a:prstGeom>
          <a:noFill/>
          <a:ln cap="flat" cmpd="sng" w="9525">
            <a:solidFill>
              <a:schemeClr val="accent6"/>
            </a:solidFill>
            <a:prstDash val="solid"/>
            <a:round/>
            <a:headEnd len="med" w="med" type="none"/>
            <a:tailEnd len="med" w="med" type="none"/>
          </a:ln>
        </p:spPr>
      </p:cxnSp>
      <p:cxnSp>
        <p:nvCxnSpPr>
          <p:cNvPr id="1256" name="Google Shape;1256;p47"/>
          <p:cNvCxnSpPr>
            <a:stCxn id="1239" idx="3"/>
            <a:endCxn id="1257" idx="1"/>
          </p:cNvCxnSpPr>
          <p:nvPr/>
        </p:nvCxnSpPr>
        <p:spPr>
          <a:xfrm>
            <a:off x="1766000" y="3006013"/>
            <a:ext cx="873600" cy="400500"/>
          </a:xfrm>
          <a:prstGeom prst="bentConnector3">
            <a:avLst>
              <a:gd fmla="val 50004" name="adj1"/>
            </a:avLst>
          </a:prstGeom>
          <a:noFill/>
          <a:ln cap="flat" cmpd="sng" w="9525">
            <a:solidFill>
              <a:schemeClr val="accent6"/>
            </a:solidFill>
            <a:prstDash val="solid"/>
            <a:round/>
            <a:headEnd len="med" w="med" type="none"/>
            <a:tailEnd len="med" w="med" type="none"/>
          </a:ln>
        </p:spPr>
      </p:cxnSp>
      <p:sp>
        <p:nvSpPr>
          <p:cNvPr id="1251" name="Google Shape;1251;p47"/>
          <p:cNvSpPr txBox="1"/>
          <p:nvPr/>
        </p:nvSpPr>
        <p:spPr>
          <a:xfrm>
            <a:off x="2639675" y="1453575"/>
            <a:ext cx="2584800" cy="55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Type of data</a:t>
            </a:r>
            <a:endParaRPr b="1" sz="2000">
              <a:solidFill>
                <a:schemeClr val="dk1"/>
              </a:solidFill>
              <a:latin typeface="Be Vietnam Pro"/>
              <a:ea typeface="Be Vietnam Pro"/>
              <a:cs typeface="Be Vietnam Pro"/>
              <a:sym typeface="Be Vietnam Pro"/>
            </a:endParaRPr>
          </a:p>
        </p:txBody>
      </p:sp>
      <p:sp>
        <p:nvSpPr>
          <p:cNvPr id="1255" name="Google Shape;1255;p47"/>
          <p:cNvSpPr txBox="1"/>
          <p:nvPr/>
        </p:nvSpPr>
        <p:spPr>
          <a:xfrm>
            <a:off x="2639675" y="2290325"/>
            <a:ext cx="2584800" cy="55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Motives</a:t>
            </a:r>
            <a:endParaRPr b="1" sz="2000">
              <a:solidFill>
                <a:schemeClr val="dk1"/>
              </a:solidFill>
              <a:latin typeface="Be Vietnam Pro"/>
              <a:ea typeface="Be Vietnam Pro"/>
              <a:cs typeface="Be Vietnam Pro"/>
              <a:sym typeface="Be Vietnam Pro"/>
            </a:endParaRPr>
          </a:p>
        </p:txBody>
      </p:sp>
      <p:sp>
        <p:nvSpPr>
          <p:cNvPr id="1257" name="Google Shape;1257;p47"/>
          <p:cNvSpPr txBox="1"/>
          <p:nvPr/>
        </p:nvSpPr>
        <p:spPr>
          <a:xfrm>
            <a:off x="2639675" y="3127074"/>
            <a:ext cx="2584800" cy="55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Data collection</a:t>
            </a:r>
            <a:endParaRPr b="1" sz="2000">
              <a:solidFill>
                <a:schemeClr val="dk1"/>
              </a:solidFill>
              <a:latin typeface="Be Vietnam Pro"/>
              <a:ea typeface="Be Vietnam Pro"/>
              <a:cs typeface="Be Vietnam Pro"/>
              <a:sym typeface="Be Vietnam Pro"/>
            </a:endParaRPr>
          </a:p>
        </p:txBody>
      </p:sp>
      <p:sp>
        <p:nvSpPr>
          <p:cNvPr id="1253" name="Google Shape;1253;p47"/>
          <p:cNvSpPr txBox="1"/>
          <p:nvPr/>
        </p:nvSpPr>
        <p:spPr>
          <a:xfrm>
            <a:off x="2639675" y="3963824"/>
            <a:ext cx="2584800" cy="55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Specific sampling</a:t>
            </a:r>
            <a:endParaRPr b="1" sz="2000">
              <a:solidFill>
                <a:schemeClr val="dk1"/>
              </a:solidFill>
              <a:latin typeface="Be Vietnam Pro"/>
              <a:ea typeface="Be Vietnam Pro"/>
              <a:cs typeface="Be Vietnam Pro"/>
              <a:sym typeface="Be Vietnam Pro"/>
            </a:endParaRPr>
          </a:p>
        </p:txBody>
      </p:sp>
      <p:cxnSp>
        <p:nvCxnSpPr>
          <p:cNvPr id="1258" name="Google Shape;1258;p47"/>
          <p:cNvCxnSpPr>
            <a:stCxn id="1251" idx="3"/>
            <a:endCxn id="1245" idx="1"/>
          </p:cNvCxnSpPr>
          <p:nvPr/>
        </p:nvCxnSpPr>
        <p:spPr>
          <a:xfrm>
            <a:off x="5224475" y="1733025"/>
            <a:ext cx="365400" cy="0"/>
          </a:xfrm>
          <a:prstGeom prst="straightConnector1">
            <a:avLst/>
          </a:prstGeom>
          <a:noFill/>
          <a:ln cap="flat" cmpd="sng" w="9525">
            <a:solidFill>
              <a:schemeClr val="accent6"/>
            </a:solidFill>
            <a:prstDash val="solid"/>
            <a:round/>
            <a:headEnd len="med" w="med" type="none"/>
            <a:tailEnd len="med" w="med" type="none"/>
          </a:ln>
        </p:spPr>
      </p:cxnSp>
      <p:cxnSp>
        <p:nvCxnSpPr>
          <p:cNvPr id="1259" name="Google Shape;1259;p47"/>
          <p:cNvCxnSpPr>
            <a:stCxn id="1255" idx="3"/>
            <a:endCxn id="1246" idx="1"/>
          </p:cNvCxnSpPr>
          <p:nvPr/>
        </p:nvCxnSpPr>
        <p:spPr>
          <a:xfrm>
            <a:off x="5224475" y="2569775"/>
            <a:ext cx="361800" cy="600"/>
          </a:xfrm>
          <a:prstGeom prst="straightConnector1">
            <a:avLst/>
          </a:prstGeom>
          <a:noFill/>
          <a:ln cap="flat" cmpd="sng" w="9525">
            <a:solidFill>
              <a:schemeClr val="accent6"/>
            </a:solidFill>
            <a:prstDash val="solid"/>
            <a:round/>
            <a:headEnd len="med" w="med" type="none"/>
            <a:tailEnd len="med" w="med" type="none"/>
          </a:ln>
        </p:spPr>
      </p:cxnSp>
      <p:cxnSp>
        <p:nvCxnSpPr>
          <p:cNvPr id="1260" name="Google Shape;1260;p47"/>
          <p:cNvCxnSpPr>
            <a:stCxn id="1257" idx="3"/>
            <a:endCxn id="1247" idx="1"/>
          </p:cNvCxnSpPr>
          <p:nvPr/>
        </p:nvCxnSpPr>
        <p:spPr>
          <a:xfrm flipH="1" rot="10800000">
            <a:off x="5224475" y="3405924"/>
            <a:ext cx="361800" cy="600"/>
          </a:xfrm>
          <a:prstGeom prst="straightConnector1">
            <a:avLst/>
          </a:prstGeom>
          <a:noFill/>
          <a:ln cap="flat" cmpd="sng" w="9525">
            <a:solidFill>
              <a:schemeClr val="accent6"/>
            </a:solidFill>
            <a:prstDash val="solid"/>
            <a:round/>
            <a:headEnd len="med" w="med" type="none"/>
            <a:tailEnd len="med" w="med" type="none"/>
          </a:ln>
        </p:spPr>
      </p:cxnSp>
      <p:cxnSp>
        <p:nvCxnSpPr>
          <p:cNvPr id="1261" name="Google Shape;1261;p47"/>
          <p:cNvCxnSpPr>
            <a:stCxn id="1253" idx="3"/>
            <a:endCxn id="1248" idx="1"/>
          </p:cNvCxnSpPr>
          <p:nvPr/>
        </p:nvCxnSpPr>
        <p:spPr>
          <a:xfrm>
            <a:off x="5224475" y="4243274"/>
            <a:ext cx="365400" cy="0"/>
          </a:xfrm>
          <a:prstGeom prst="straightConnector1">
            <a:avLst/>
          </a:prstGeom>
          <a:noFill/>
          <a:ln cap="flat" cmpd="sng" w="9525">
            <a:solidFill>
              <a:schemeClr val="accent6"/>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48"/>
          <p:cNvSpPr txBox="1"/>
          <p:nvPr>
            <p:ph type="title"/>
          </p:nvPr>
        </p:nvSpPr>
        <p:spPr>
          <a:xfrm>
            <a:off x="715100" y="1264800"/>
            <a:ext cx="4676100" cy="22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Awesome words</a:t>
            </a:r>
            <a:endParaRPr/>
          </a:p>
        </p:txBody>
      </p:sp>
      <p:grpSp>
        <p:nvGrpSpPr>
          <p:cNvPr id="1267" name="Google Shape;1267;p48"/>
          <p:cNvGrpSpPr/>
          <p:nvPr/>
        </p:nvGrpSpPr>
        <p:grpSpPr>
          <a:xfrm>
            <a:off x="5057819" y="774652"/>
            <a:ext cx="3814724" cy="2938495"/>
            <a:chOff x="5925243" y="2263911"/>
            <a:chExt cx="2239739" cy="1726090"/>
          </a:xfrm>
        </p:grpSpPr>
        <p:sp>
          <p:nvSpPr>
            <p:cNvPr id="1268" name="Google Shape;1268;p48"/>
            <p:cNvSpPr/>
            <p:nvPr/>
          </p:nvSpPr>
          <p:spPr>
            <a:xfrm>
              <a:off x="6392605" y="2615843"/>
              <a:ext cx="1465081" cy="819764"/>
            </a:xfrm>
            <a:custGeom>
              <a:rect b="b" l="l" r="r" t="t"/>
              <a:pathLst>
                <a:path extrusionOk="0" h="5437" w="9717">
                  <a:moveTo>
                    <a:pt x="168" y="0"/>
                  </a:moveTo>
                  <a:cubicBezTo>
                    <a:pt x="79" y="0"/>
                    <a:pt x="0" y="79"/>
                    <a:pt x="0" y="168"/>
                  </a:cubicBezTo>
                  <a:lnTo>
                    <a:pt x="0" y="5437"/>
                  </a:lnTo>
                  <a:lnTo>
                    <a:pt x="9717" y="5437"/>
                  </a:lnTo>
                  <a:lnTo>
                    <a:pt x="9717" y="168"/>
                  </a:lnTo>
                  <a:cubicBezTo>
                    <a:pt x="9717" y="79"/>
                    <a:pt x="9637" y="0"/>
                    <a:pt x="95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8"/>
            <p:cNvSpPr/>
            <p:nvPr/>
          </p:nvSpPr>
          <p:spPr>
            <a:xfrm>
              <a:off x="6447638" y="2663487"/>
              <a:ext cx="1356372" cy="721458"/>
            </a:xfrm>
            <a:custGeom>
              <a:rect b="b" l="l" r="r" t="t"/>
              <a:pathLst>
                <a:path extrusionOk="0" h="4785" w="8996">
                  <a:moveTo>
                    <a:pt x="0" y="0"/>
                  </a:moveTo>
                  <a:lnTo>
                    <a:pt x="0" y="4785"/>
                  </a:lnTo>
                  <a:lnTo>
                    <a:pt x="8996" y="4785"/>
                  </a:lnTo>
                  <a:lnTo>
                    <a:pt x="89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8"/>
            <p:cNvSpPr/>
            <p:nvPr/>
          </p:nvSpPr>
          <p:spPr>
            <a:xfrm>
              <a:off x="6133274" y="3915367"/>
              <a:ext cx="1983747" cy="74634"/>
            </a:xfrm>
            <a:custGeom>
              <a:rect b="b" l="l" r="r" t="t"/>
              <a:pathLst>
                <a:path extrusionOk="0" h="495" w="13157">
                  <a:moveTo>
                    <a:pt x="0" y="1"/>
                  </a:moveTo>
                  <a:lnTo>
                    <a:pt x="0" y="495"/>
                  </a:lnTo>
                  <a:lnTo>
                    <a:pt x="13156" y="495"/>
                  </a:lnTo>
                  <a:lnTo>
                    <a:pt x="131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8"/>
            <p:cNvSpPr/>
            <p:nvPr/>
          </p:nvSpPr>
          <p:spPr>
            <a:xfrm>
              <a:off x="6133274" y="3653019"/>
              <a:ext cx="1983747" cy="262499"/>
            </a:xfrm>
            <a:custGeom>
              <a:rect b="b" l="l" r="r" t="t"/>
              <a:pathLst>
                <a:path extrusionOk="0" h="1741" w="13157">
                  <a:moveTo>
                    <a:pt x="1670" y="1"/>
                  </a:moveTo>
                  <a:lnTo>
                    <a:pt x="0" y="1741"/>
                  </a:lnTo>
                  <a:lnTo>
                    <a:pt x="13156" y="1741"/>
                  </a:lnTo>
                  <a:lnTo>
                    <a:pt x="114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8"/>
            <p:cNvSpPr/>
            <p:nvPr/>
          </p:nvSpPr>
          <p:spPr>
            <a:xfrm>
              <a:off x="6383559" y="3720114"/>
              <a:ext cx="1465231" cy="137205"/>
            </a:xfrm>
            <a:custGeom>
              <a:rect b="b" l="l" r="r" t="t"/>
              <a:pathLst>
                <a:path extrusionOk="0" h="910" w="9718">
                  <a:moveTo>
                    <a:pt x="4864" y="0"/>
                  </a:moveTo>
                  <a:cubicBezTo>
                    <a:pt x="2175" y="0"/>
                    <a:pt x="1" y="208"/>
                    <a:pt x="1" y="455"/>
                  </a:cubicBezTo>
                  <a:cubicBezTo>
                    <a:pt x="1" y="712"/>
                    <a:pt x="2175" y="910"/>
                    <a:pt x="4864" y="910"/>
                  </a:cubicBezTo>
                  <a:cubicBezTo>
                    <a:pt x="7543" y="910"/>
                    <a:pt x="9717" y="712"/>
                    <a:pt x="9717" y="455"/>
                  </a:cubicBezTo>
                  <a:cubicBezTo>
                    <a:pt x="9717" y="208"/>
                    <a:pt x="7543" y="0"/>
                    <a:pt x="48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8"/>
            <p:cNvSpPr/>
            <p:nvPr/>
          </p:nvSpPr>
          <p:spPr>
            <a:xfrm>
              <a:off x="6937956" y="3548683"/>
              <a:ext cx="375731" cy="219227"/>
            </a:xfrm>
            <a:custGeom>
              <a:rect b="b" l="l" r="r" t="t"/>
              <a:pathLst>
                <a:path extrusionOk="0" h="1454" w="2492">
                  <a:moveTo>
                    <a:pt x="208" y="1"/>
                  </a:moveTo>
                  <a:lnTo>
                    <a:pt x="1" y="1454"/>
                  </a:lnTo>
                  <a:lnTo>
                    <a:pt x="2492" y="1454"/>
                  </a:lnTo>
                  <a:lnTo>
                    <a:pt x="22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8"/>
            <p:cNvSpPr/>
            <p:nvPr/>
          </p:nvSpPr>
          <p:spPr>
            <a:xfrm>
              <a:off x="6808290" y="3799120"/>
              <a:ext cx="635064" cy="16434"/>
            </a:xfrm>
            <a:custGeom>
              <a:rect b="b" l="l" r="r" t="t"/>
              <a:pathLst>
                <a:path extrusionOk="0" h="109" w="4212">
                  <a:moveTo>
                    <a:pt x="1" y="1"/>
                  </a:moveTo>
                  <a:lnTo>
                    <a:pt x="1" y="109"/>
                  </a:lnTo>
                  <a:lnTo>
                    <a:pt x="4212" y="109"/>
                  </a:lnTo>
                  <a:lnTo>
                    <a:pt x="42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8"/>
            <p:cNvSpPr/>
            <p:nvPr/>
          </p:nvSpPr>
          <p:spPr>
            <a:xfrm>
              <a:off x="6808290" y="3767759"/>
              <a:ext cx="635064" cy="31512"/>
            </a:xfrm>
            <a:custGeom>
              <a:rect b="b" l="l" r="r" t="t"/>
              <a:pathLst>
                <a:path extrusionOk="0" h="209" w="4212">
                  <a:moveTo>
                    <a:pt x="861" y="1"/>
                  </a:moveTo>
                  <a:lnTo>
                    <a:pt x="1" y="209"/>
                  </a:lnTo>
                  <a:lnTo>
                    <a:pt x="4212" y="209"/>
                  </a:lnTo>
                  <a:lnTo>
                    <a:pt x="33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8"/>
            <p:cNvSpPr/>
            <p:nvPr/>
          </p:nvSpPr>
          <p:spPr>
            <a:xfrm>
              <a:off x="6392605" y="3435452"/>
              <a:ext cx="1465081" cy="141729"/>
            </a:xfrm>
            <a:custGeom>
              <a:rect b="b" l="l" r="r" t="t"/>
              <a:pathLst>
                <a:path extrusionOk="0" h="940" w="9717">
                  <a:moveTo>
                    <a:pt x="0" y="1"/>
                  </a:moveTo>
                  <a:lnTo>
                    <a:pt x="0" y="772"/>
                  </a:lnTo>
                  <a:cubicBezTo>
                    <a:pt x="0" y="860"/>
                    <a:pt x="79" y="939"/>
                    <a:pt x="168" y="939"/>
                  </a:cubicBezTo>
                  <a:lnTo>
                    <a:pt x="9549" y="939"/>
                  </a:lnTo>
                  <a:cubicBezTo>
                    <a:pt x="9648" y="939"/>
                    <a:pt x="9717" y="860"/>
                    <a:pt x="9717" y="772"/>
                  </a:cubicBezTo>
                  <a:lnTo>
                    <a:pt x="971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8"/>
            <p:cNvSpPr/>
            <p:nvPr/>
          </p:nvSpPr>
          <p:spPr>
            <a:xfrm>
              <a:off x="7097476" y="3472693"/>
              <a:ext cx="56691" cy="56842"/>
            </a:xfrm>
            <a:custGeom>
              <a:rect b="b" l="l" r="r" t="t"/>
              <a:pathLst>
                <a:path extrusionOk="0" h="377" w="376">
                  <a:moveTo>
                    <a:pt x="188" y="0"/>
                  </a:moveTo>
                  <a:cubicBezTo>
                    <a:pt x="79" y="0"/>
                    <a:pt x="0" y="79"/>
                    <a:pt x="0" y="189"/>
                  </a:cubicBezTo>
                  <a:cubicBezTo>
                    <a:pt x="0" y="287"/>
                    <a:pt x="79" y="376"/>
                    <a:pt x="188" y="376"/>
                  </a:cubicBezTo>
                  <a:cubicBezTo>
                    <a:pt x="287" y="376"/>
                    <a:pt x="376" y="287"/>
                    <a:pt x="376" y="189"/>
                  </a:cubicBezTo>
                  <a:cubicBezTo>
                    <a:pt x="376" y="79"/>
                    <a:pt x="287" y="0"/>
                    <a:pt x="1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 name="Google Shape;1278;p48"/>
            <p:cNvGrpSpPr/>
            <p:nvPr/>
          </p:nvGrpSpPr>
          <p:grpSpPr>
            <a:xfrm>
              <a:off x="7097483" y="2745358"/>
              <a:ext cx="480068" cy="560581"/>
              <a:chOff x="7048983" y="2745358"/>
              <a:chExt cx="480068" cy="560581"/>
            </a:xfrm>
          </p:grpSpPr>
          <p:sp>
            <p:nvSpPr>
              <p:cNvPr id="1279" name="Google Shape;1279;p48"/>
              <p:cNvSpPr/>
              <p:nvPr/>
            </p:nvSpPr>
            <p:spPr>
              <a:xfrm>
                <a:off x="7048983" y="2745358"/>
                <a:ext cx="480068" cy="560581"/>
              </a:xfrm>
              <a:custGeom>
                <a:rect b="b" l="l" r="r" t="t"/>
                <a:pathLst>
                  <a:path extrusionOk="0" h="3718" w="3184">
                    <a:moveTo>
                      <a:pt x="0" y="1"/>
                    </a:moveTo>
                    <a:lnTo>
                      <a:pt x="0" y="3717"/>
                    </a:lnTo>
                    <a:lnTo>
                      <a:pt x="3183" y="3717"/>
                    </a:lnTo>
                    <a:lnTo>
                      <a:pt x="31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 name="Google Shape;1280;p48"/>
              <p:cNvGrpSpPr/>
              <p:nvPr/>
            </p:nvGrpSpPr>
            <p:grpSpPr>
              <a:xfrm>
                <a:off x="7118942" y="2821499"/>
                <a:ext cx="341505" cy="423374"/>
                <a:chOff x="13894292" y="-264601"/>
                <a:chExt cx="341505" cy="423374"/>
              </a:xfrm>
            </p:grpSpPr>
            <p:sp>
              <p:nvSpPr>
                <p:cNvPr id="1281" name="Google Shape;1281;p48"/>
                <p:cNvSpPr/>
                <p:nvPr/>
              </p:nvSpPr>
              <p:spPr>
                <a:xfrm>
                  <a:off x="13894292" y="-264601"/>
                  <a:ext cx="341505" cy="31361"/>
                </a:xfrm>
                <a:custGeom>
                  <a:rect b="b" l="l" r="r" t="t"/>
                  <a:pathLst>
                    <a:path extrusionOk="0" h="208" w="2265">
                      <a:moveTo>
                        <a:pt x="1" y="0"/>
                      </a:moveTo>
                      <a:lnTo>
                        <a:pt x="1" y="207"/>
                      </a:lnTo>
                      <a:lnTo>
                        <a:pt x="2265" y="207"/>
                      </a:lnTo>
                      <a:lnTo>
                        <a:pt x="22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8"/>
                <p:cNvSpPr/>
                <p:nvPr/>
              </p:nvSpPr>
              <p:spPr>
                <a:xfrm>
                  <a:off x="13894292" y="-208061"/>
                  <a:ext cx="341505" cy="31361"/>
                </a:xfrm>
                <a:custGeom>
                  <a:rect b="b" l="l" r="r" t="t"/>
                  <a:pathLst>
                    <a:path extrusionOk="0" h="208" w="2265">
                      <a:moveTo>
                        <a:pt x="1" y="1"/>
                      </a:moveTo>
                      <a:lnTo>
                        <a:pt x="1" y="208"/>
                      </a:lnTo>
                      <a:lnTo>
                        <a:pt x="2265" y="208"/>
                      </a:lnTo>
                      <a:lnTo>
                        <a:pt x="22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8"/>
                <p:cNvSpPr/>
                <p:nvPr/>
              </p:nvSpPr>
              <p:spPr>
                <a:xfrm>
                  <a:off x="13894292" y="-151370"/>
                  <a:ext cx="341505" cy="30004"/>
                </a:xfrm>
                <a:custGeom>
                  <a:rect b="b" l="l" r="r" t="t"/>
                  <a:pathLst>
                    <a:path extrusionOk="0" h="199" w="2265">
                      <a:moveTo>
                        <a:pt x="1" y="0"/>
                      </a:moveTo>
                      <a:lnTo>
                        <a:pt x="1" y="198"/>
                      </a:lnTo>
                      <a:lnTo>
                        <a:pt x="2265" y="198"/>
                      </a:lnTo>
                      <a:lnTo>
                        <a:pt x="22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8"/>
                <p:cNvSpPr/>
                <p:nvPr/>
              </p:nvSpPr>
              <p:spPr>
                <a:xfrm>
                  <a:off x="13894292" y="-96337"/>
                  <a:ext cx="341505" cy="31512"/>
                </a:xfrm>
                <a:custGeom>
                  <a:rect b="b" l="l" r="r" t="t"/>
                  <a:pathLst>
                    <a:path extrusionOk="0" h="209" w="2265">
                      <a:moveTo>
                        <a:pt x="1" y="1"/>
                      </a:moveTo>
                      <a:lnTo>
                        <a:pt x="1" y="209"/>
                      </a:lnTo>
                      <a:lnTo>
                        <a:pt x="2265" y="209"/>
                      </a:lnTo>
                      <a:lnTo>
                        <a:pt x="22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8"/>
                <p:cNvSpPr/>
                <p:nvPr/>
              </p:nvSpPr>
              <p:spPr>
                <a:xfrm>
                  <a:off x="13894292" y="-39646"/>
                  <a:ext cx="341505" cy="30004"/>
                </a:xfrm>
                <a:custGeom>
                  <a:rect b="b" l="l" r="r" t="t"/>
                  <a:pathLst>
                    <a:path extrusionOk="0" h="199" w="2265">
                      <a:moveTo>
                        <a:pt x="1" y="0"/>
                      </a:moveTo>
                      <a:lnTo>
                        <a:pt x="1" y="198"/>
                      </a:lnTo>
                      <a:lnTo>
                        <a:pt x="2265" y="198"/>
                      </a:lnTo>
                      <a:lnTo>
                        <a:pt x="22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8"/>
                <p:cNvSpPr/>
                <p:nvPr/>
              </p:nvSpPr>
              <p:spPr>
                <a:xfrm>
                  <a:off x="13894292" y="16895"/>
                  <a:ext cx="341505" cy="30004"/>
                </a:xfrm>
                <a:custGeom>
                  <a:rect b="b" l="l" r="r" t="t"/>
                  <a:pathLst>
                    <a:path extrusionOk="0" h="199" w="2265">
                      <a:moveTo>
                        <a:pt x="1" y="1"/>
                      </a:moveTo>
                      <a:lnTo>
                        <a:pt x="1" y="199"/>
                      </a:lnTo>
                      <a:lnTo>
                        <a:pt x="2265" y="199"/>
                      </a:lnTo>
                      <a:lnTo>
                        <a:pt x="22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8"/>
                <p:cNvSpPr/>
                <p:nvPr/>
              </p:nvSpPr>
              <p:spPr>
                <a:xfrm>
                  <a:off x="13894292" y="72229"/>
                  <a:ext cx="341505" cy="31361"/>
                </a:xfrm>
                <a:custGeom>
                  <a:rect b="b" l="l" r="r" t="t"/>
                  <a:pathLst>
                    <a:path extrusionOk="0" h="208" w="2265">
                      <a:moveTo>
                        <a:pt x="1" y="0"/>
                      </a:moveTo>
                      <a:lnTo>
                        <a:pt x="1" y="207"/>
                      </a:lnTo>
                      <a:lnTo>
                        <a:pt x="2265" y="207"/>
                      </a:lnTo>
                      <a:lnTo>
                        <a:pt x="226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8"/>
                <p:cNvSpPr/>
                <p:nvPr/>
              </p:nvSpPr>
              <p:spPr>
                <a:xfrm>
                  <a:off x="13894292" y="128769"/>
                  <a:ext cx="341505" cy="30004"/>
                </a:xfrm>
                <a:custGeom>
                  <a:rect b="b" l="l" r="r" t="t"/>
                  <a:pathLst>
                    <a:path extrusionOk="0" h="199" w="2265">
                      <a:moveTo>
                        <a:pt x="1" y="1"/>
                      </a:moveTo>
                      <a:lnTo>
                        <a:pt x="1" y="198"/>
                      </a:lnTo>
                      <a:lnTo>
                        <a:pt x="2265" y="198"/>
                      </a:lnTo>
                      <a:lnTo>
                        <a:pt x="22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8"/>
                <p:cNvSpPr/>
                <p:nvPr/>
              </p:nvSpPr>
              <p:spPr>
                <a:xfrm>
                  <a:off x="14177447" y="-264601"/>
                  <a:ext cx="58350" cy="31361"/>
                </a:xfrm>
                <a:custGeom>
                  <a:rect b="b" l="l" r="r" t="t"/>
                  <a:pathLst>
                    <a:path extrusionOk="0" h="208" w="387">
                      <a:moveTo>
                        <a:pt x="90" y="0"/>
                      </a:moveTo>
                      <a:lnTo>
                        <a:pt x="1" y="207"/>
                      </a:lnTo>
                      <a:lnTo>
                        <a:pt x="387" y="207"/>
                      </a:lnTo>
                      <a:lnTo>
                        <a:pt x="3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8"/>
                <p:cNvSpPr/>
                <p:nvPr/>
              </p:nvSpPr>
              <p:spPr>
                <a:xfrm>
                  <a:off x="14155132" y="-208061"/>
                  <a:ext cx="80665" cy="31361"/>
                </a:xfrm>
                <a:custGeom>
                  <a:rect b="b" l="l" r="r" t="t"/>
                  <a:pathLst>
                    <a:path extrusionOk="0" h="208" w="535">
                      <a:moveTo>
                        <a:pt x="80" y="1"/>
                      </a:moveTo>
                      <a:lnTo>
                        <a:pt x="1" y="208"/>
                      </a:lnTo>
                      <a:lnTo>
                        <a:pt x="535" y="208"/>
                      </a:lnTo>
                      <a:lnTo>
                        <a:pt x="5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8"/>
                <p:cNvSpPr/>
                <p:nvPr/>
              </p:nvSpPr>
              <p:spPr>
                <a:xfrm>
                  <a:off x="14132817" y="-151370"/>
                  <a:ext cx="102979" cy="30004"/>
                </a:xfrm>
                <a:custGeom>
                  <a:rect b="b" l="l" r="r" t="t"/>
                  <a:pathLst>
                    <a:path extrusionOk="0" h="199" w="683">
                      <a:moveTo>
                        <a:pt x="79" y="0"/>
                      </a:moveTo>
                      <a:lnTo>
                        <a:pt x="0" y="198"/>
                      </a:lnTo>
                      <a:lnTo>
                        <a:pt x="683" y="198"/>
                      </a:lnTo>
                      <a:lnTo>
                        <a:pt x="6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8"/>
                <p:cNvSpPr/>
                <p:nvPr/>
              </p:nvSpPr>
              <p:spPr>
                <a:xfrm>
                  <a:off x="14110503" y="-96337"/>
                  <a:ext cx="125294" cy="31512"/>
                </a:xfrm>
                <a:custGeom>
                  <a:rect b="b" l="l" r="r" t="t"/>
                  <a:pathLst>
                    <a:path extrusionOk="0" h="209" w="831">
                      <a:moveTo>
                        <a:pt x="79" y="1"/>
                      </a:moveTo>
                      <a:lnTo>
                        <a:pt x="0" y="209"/>
                      </a:lnTo>
                      <a:lnTo>
                        <a:pt x="831" y="209"/>
                      </a:lnTo>
                      <a:lnTo>
                        <a:pt x="83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8"/>
                <p:cNvSpPr/>
                <p:nvPr/>
              </p:nvSpPr>
              <p:spPr>
                <a:xfrm>
                  <a:off x="14088037" y="-39646"/>
                  <a:ext cx="147760" cy="30004"/>
                </a:xfrm>
                <a:custGeom>
                  <a:rect b="b" l="l" r="r" t="t"/>
                  <a:pathLst>
                    <a:path extrusionOk="0" h="199" w="980">
                      <a:moveTo>
                        <a:pt x="80" y="0"/>
                      </a:moveTo>
                      <a:lnTo>
                        <a:pt x="1" y="198"/>
                      </a:lnTo>
                      <a:lnTo>
                        <a:pt x="980" y="198"/>
                      </a:lnTo>
                      <a:lnTo>
                        <a:pt x="98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8"/>
                <p:cNvSpPr/>
                <p:nvPr/>
              </p:nvSpPr>
              <p:spPr>
                <a:xfrm>
                  <a:off x="14064215" y="16895"/>
                  <a:ext cx="171582" cy="30004"/>
                </a:xfrm>
                <a:custGeom>
                  <a:rect b="b" l="l" r="r" t="t"/>
                  <a:pathLst>
                    <a:path extrusionOk="0" h="199" w="1138">
                      <a:moveTo>
                        <a:pt x="90" y="1"/>
                      </a:moveTo>
                      <a:lnTo>
                        <a:pt x="0" y="199"/>
                      </a:lnTo>
                      <a:lnTo>
                        <a:pt x="1068" y="199"/>
                      </a:lnTo>
                      <a:lnTo>
                        <a:pt x="1138" y="31"/>
                      </a:lnTo>
                      <a:lnTo>
                        <a:pt x="11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8"/>
                <p:cNvSpPr/>
                <p:nvPr/>
              </p:nvSpPr>
              <p:spPr>
                <a:xfrm>
                  <a:off x="14041900" y="72229"/>
                  <a:ext cx="173090" cy="31361"/>
                </a:xfrm>
                <a:custGeom>
                  <a:rect b="b" l="l" r="r" t="t"/>
                  <a:pathLst>
                    <a:path extrusionOk="0" h="208" w="1148">
                      <a:moveTo>
                        <a:pt x="80" y="0"/>
                      </a:moveTo>
                      <a:lnTo>
                        <a:pt x="1" y="207"/>
                      </a:lnTo>
                      <a:lnTo>
                        <a:pt x="1068" y="207"/>
                      </a:lnTo>
                      <a:lnTo>
                        <a:pt x="11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8"/>
                <p:cNvSpPr/>
                <p:nvPr/>
              </p:nvSpPr>
              <p:spPr>
                <a:xfrm>
                  <a:off x="14019435" y="128769"/>
                  <a:ext cx="173090" cy="30004"/>
                </a:xfrm>
                <a:custGeom>
                  <a:rect b="b" l="l" r="r" t="t"/>
                  <a:pathLst>
                    <a:path extrusionOk="0" h="199" w="1148">
                      <a:moveTo>
                        <a:pt x="80" y="1"/>
                      </a:moveTo>
                      <a:lnTo>
                        <a:pt x="1" y="198"/>
                      </a:lnTo>
                      <a:lnTo>
                        <a:pt x="1068" y="198"/>
                      </a:lnTo>
                      <a:lnTo>
                        <a:pt x="11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97" name="Google Shape;1297;p48"/>
            <p:cNvSpPr/>
            <p:nvPr/>
          </p:nvSpPr>
          <p:spPr>
            <a:xfrm>
              <a:off x="6169725" y="2432425"/>
              <a:ext cx="400727" cy="400727"/>
            </a:xfrm>
            <a:custGeom>
              <a:rect b="b" l="l" r="r" t="t"/>
              <a:pathLst>
                <a:path extrusionOk="0" h="2314" w="2314">
                  <a:moveTo>
                    <a:pt x="1157" y="0"/>
                  </a:moveTo>
                  <a:cubicBezTo>
                    <a:pt x="524" y="0"/>
                    <a:pt x="1" y="514"/>
                    <a:pt x="1" y="1156"/>
                  </a:cubicBezTo>
                  <a:cubicBezTo>
                    <a:pt x="1" y="1789"/>
                    <a:pt x="524" y="2313"/>
                    <a:pt x="1157" y="2313"/>
                  </a:cubicBezTo>
                  <a:cubicBezTo>
                    <a:pt x="1800" y="2313"/>
                    <a:pt x="2314" y="1789"/>
                    <a:pt x="2314" y="1156"/>
                  </a:cubicBezTo>
                  <a:cubicBezTo>
                    <a:pt x="2314" y="514"/>
                    <a:pt x="1800" y="0"/>
                    <a:pt x="11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8"/>
            <p:cNvSpPr/>
            <p:nvPr/>
          </p:nvSpPr>
          <p:spPr>
            <a:xfrm>
              <a:off x="5925243" y="3051275"/>
              <a:ext cx="167059" cy="326579"/>
            </a:xfrm>
            <a:custGeom>
              <a:rect b="b" l="l" r="r" t="t"/>
              <a:pathLst>
                <a:path extrusionOk="0" h="2166" w="1108">
                  <a:moveTo>
                    <a:pt x="554" y="1"/>
                  </a:moveTo>
                  <a:lnTo>
                    <a:pt x="1" y="959"/>
                  </a:lnTo>
                  <a:lnTo>
                    <a:pt x="367" y="959"/>
                  </a:lnTo>
                  <a:lnTo>
                    <a:pt x="367" y="2165"/>
                  </a:lnTo>
                  <a:lnTo>
                    <a:pt x="742" y="2165"/>
                  </a:lnTo>
                  <a:lnTo>
                    <a:pt x="742" y="959"/>
                  </a:lnTo>
                  <a:lnTo>
                    <a:pt x="1108" y="95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8"/>
            <p:cNvSpPr/>
            <p:nvPr/>
          </p:nvSpPr>
          <p:spPr>
            <a:xfrm>
              <a:off x="6138436" y="3054150"/>
              <a:ext cx="167059" cy="326579"/>
            </a:xfrm>
            <a:custGeom>
              <a:rect b="b" l="l" r="r" t="t"/>
              <a:pathLst>
                <a:path extrusionOk="0" h="2166" w="1108">
                  <a:moveTo>
                    <a:pt x="366" y="1"/>
                  </a:moveTo>
                  <a:lnTo>
                    <a:pt x="366" y="1196"/>
                  </a:lnTo>
                  <a:lnTo>
                    <a:pt x="1" y="1196"/>
                  </a:lnTo>
                  <a:lnTo>
                    <a:pt x="554" y="2165"/>
                  </a:lnTo>
                  <a:lnTo>
                    <a:pt x="1108" y="1196"/>
                  </a:lnTo>
                  <a:lnTo>
                    <a:pt x="742" y="1196"/>
                  </a:lnTo>
                  <a:lnTo>
                    <a:pt x="74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8"/>
            <p:cNvSpPr/>
            <p:nvPr/>
          </p:nvSpPr>
          <p:spPr>
            <a:xfrm>
              <a:off x="7795131" y="3468321"/>
              <a:ext cx="369851" cy="216211"/>
            </a:xfrm>
            <a:custGeom>
              <a:rect b="b" l="l" r="r" t="t"/>
              <a:pathLst>
                <a:path extrusionOk="0" h="1434" w="2453">
                  <a:moveTo>
                    <a:pt x="1" y="0"/>
                  </a:moveTo>
                  <a:lnTo>
                    <a:pt x="1" y="1433"/>
                  </a:lnTo>
                  <a:lnTo>
                    <a:pt x="2452" y="1433"/>
                  </a:lnTo>
                  <a:lnTo>
                    <a:pt x="24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8"/>
            <p:cNvSpPr/>
            <p:nvPr/>
          </p:nvSpPr>
          <p:spPr>
            <a:xfrm>
              <a:off x="7795131" y="3468321"/>
              <a:ext cx="369851" cy="149116"/>
            </a:xfrm>
            <a:custGeom>
              <a:rect b="b" l="l" r="r" t="t"/>
              <a:pathLst>
                <a:path extrusionOk="0" h="989" w="2453">
                  <a:moveTo>
                    <a:pt x="1" y="0"/>
                  </a:moveTo>
                  <a:lnTo>
                    <a:pt x="1226" y="989"/>
                  </a:lnTo>
                  <a:lnTo>
                    <a:pt x="24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 name="Google Shape;1302;p48"/>
            <p:cNvGrpSpPr/>
            <p:nvPr/>
          </p:nvGrpSpPr>
          <p:grpSpPr>
            <a:xfrm>
              <a:off x="6230201" y="2506126"/>
              <a:ext cx="284135" cy="253306"/>
              <a:chOff x="3010305" y="2209965"/>
              <a:chExt cx="198599" cy="177051"/>
            </a:xfrm>
          </p:grpSpPr>
          <p:sp>
            <p:nvSpPr>
              <p:cNvPr id="1303" name="Google Shape;1303;p48"/>
              <p:cNvSpPr/>
              <p:nvPr/>
            </p:nvSpPr>
            <p:spPr>
              <a:xfrm>
                <a:off x="3074867" y="2293925"/>
                <a:ext cx="31774" cy="34452"/>
              </a:xfrm>
              <a:custGeom>
                <a:rect b="b" l="l" r="r" t="t"/>
                <a:pathLst>
                  <a:path extrusionOk="0" h="849" w="783">
                    <a:moveTo>
                      <a:pt x="93" y="1"/>
                    </a:moveTo>
                    <a:cubicBezTo>
                      <a:pt x="75" y="1"/>
                      <a:pt x="57" y="6"/>
                      <a:pt x="40" y="19"/>
                    </a:cubicBezTo>
                    <a:cubicBezTo>
                      <a:pt x="1" y="58"/>
                      <a:pt x="1" y="107"/>
                      <a:pt x="31" y="147"/>
                    </a:cubicBezTo>
                    <a:lnTo>
                      <a:pt x="624" y="819"/>
                    </a:lnTo>
                    <a:cubicBezTo>
                      <a:pt x="644" y="839"/>
                      <a:pt x="664" y="849"/>
                      <a:pt x="693" y="849"/>
                    </a:cubicBezTo>
                    <a:cubicBezTo>
                      <a:pt x="713" y="849"/>
                      <a:pt x="732" y="839"/>
                      <a:pt x="743" y="819"/>
                    </a:cubicBezTo>
                    <a:cubicBezTo>
                      <a:pt x="782" y="790"/>
                      <a:pt x="782" y="740"/>
                      <a:pt x="752" y="700"/>
                    </a:cubicBezTo>
                    <a:lnTo>
                      <a:pt x="159" y="28"/>
                    </a:lnTo>
                    <a:cubicBezTo>
                      <a:pt x="142" y="11"/>
                      <a:pt x="118" y="1"/>
                      <a:pt x="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8"/>
              <p:cNvSpPr/>
              <p:nvPr/>
            </p:nvSpPr>
            <p:spPr>
              <a:xfrm>
                <a:off x="3110983" y="2257849"/>
                <a:ext cx="29339" cy="38470"/>
              </a:xfrm>
              <a:custGeom>
                <a:rect b="b" l="l" r="r" t="t"/>
                <a:pathLst>
                  <a:path extrusionOk="0" h="948" w="723">
                    <a:moveTo>
                      <a:pt x="107" y="1"/>
                    </a:moveTo>
                    <a:cubicBezTo>
                      <a:pt x="89" y="1"/>
                      <a:pt x="70" y="6"/>
                      <a:pt x="50" y="18"/>
                    </a:cubicBezTo>
                    <a:cubicBezTo>
                      <a:pt x="11" y="47"/>
                      <a:pt x="1" y="97"/>
                      <a:pt x="31" y="137"/>
                    </a:cubicBezTo>
                    <a:lnTo>
                      <a:pt x="554" y="908"/>
                    </a:lnTo>
                    <a:cubicBezTo>
                      <a:pt x="574" y="937"/>
                      <a:pt x="604" y="947"/>
                      <a:pt x="633" y="947"/>
                    </a:cubicBezTo>
                    <a:cubicBezTo>
                      <a:pt x="643" y="947"/>
                      <a:pt x="663" y="947"/>
                      <a:pt x="673" y="937"/>
                    </a:cubicBezTo>
                    <a:cubicBezTo>
                      <a:pt x="712" y="908"/>
                      <a:pt x="723" y="848"/>
                      <a:pt x="692" y="809"/>
                    </a:cubicBezTo>
                    <a:lnTo>
                      <a:pt x="178" y="38"/>
                    </a:lnTo>
                    <a:cubicBezTo>
                      <a:pt x="161" y="14"/>
                      <a:pt x="135" y="1"/>
                      <a:pt x="1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8"/>
              <p:cNvSpPr/>
              <p:nvPr/>
            </p:nvSpPr>
            <p:spPr>
              <a:xfrm>
                <a:off x="3121818" y="2238615"/>
                <a:ext cx="39363" cy="54499"/>
              </a:xfrm>
              <a:custGeom>
                <a:rect b="b" l="l" r="r" t="t"/>
                <a:pathLst>
                  <a:path extrusionOk="0" h="1343" w="970">
                    <a:moveTo>
                      <a:pt x="102" y="0"/>
                    </a:moveTo>
                    <a:cubicBezTo>
                      <a:pt x="84" y="0"/>
                      <a:pt x="65" y="6"/>
                      <a:pt x="50" y="18"/>
                    </a:cubicBezTo>
                    <a:cubicBezTo>
                      <a:pt x="10" y="37"/>
                      <a:pt x="1" y="97"/>
                      <a:pt x="30" y="136"/>
                    </a:cubicBezTo>
                    <a:lnTo>
                      <a:pt x="801" y="1303"/>
                    </a:lnTo>
                    <a:cubicBezTo>
                      <a:pt x="821" y="1332"/>
                      <a:pt x="851" y="1342"/>
                      <a:pt x="880" y="1342"/>
                    </a:cubicBezTo>
                    <a:cubicBezTo>
                      <a:pt x="890" y="1342"/>
                      <a:pt x="910" y="1342"/>
                      <a:pt x="920" y="1332"/>
                    </a:cubicBezTo>
                    <a:cubicBezTo>
                      <a:pt x="959" y="1303"/>
                      <a:pt x="970" y="1243"/>
                      <a:pt x="950" y="1204"/>
                    </a:cubicBezTo>
                    <a:lnTo>
                      <a:pt x="168" y="37"/>
                    </a:lnTo>
                    <a:cubicBezTo>
                      <a:pt x="156" y="13"/>
                      <a:pt x="130" y="0"/>
                      <a:pt x="1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8"/>
              <p:cNvSpPr/>
              <p:nvPr/>
            </p:nvSpPr>
            <p:spPr>
              <a:xfrm>
                <a:off x="3050033" y="2301797"/>
                <a:ext cx="45734" cy="49589"/>
              </a:xfrm>
              <a:custGeom>
                <a:rect b="b" l="l" r="r" t="t"/>
                <a:pathLst>
                  <a:path extrusionOk="0" h="1222" w="1127">
                    <a:moveTo>
                      <a:pt x="103" y="1"/>
                    </a:moveTo>
                    <a:cubicBezTo>
                      <a:pt x="81" y="1"/>
                      <a:pt x="58" y="8"/>
                      <a:pt x="40" y="22"/>
                    </a:cubicBezTo>
                    <a:cubicBezTo>
                      <a:pt x="10" y="52"/>
                      <a:pt x="0" y="111"/>
                      <a:pt x="30" y="141"/>
                    </a:cubicBezTo>
                    <a:lnTo>
                      <a:pt x="959" y="1189"/>
                    </a:lnTo>
                    <a:cubicBezTo>
                      <a:pt x="981" y="1211"/>
                      <a:pt x="1003" y="1222"/>
                      <a:pt x="1026" y="1222"/>
                    </a:cubicBezTo>
                    <a:cubicBezTo>
                      <a:pt x="1033" y="1222"/>
                      <a:pt x="1040" y="1221"/>
                      <a:pt x="1048" y="1218"/>
                    </a:cubicBezTo>
                    <a:cubicBezTo>
                      <a:pt x="1068" y="1218"/>
                      <a:pt x="1078" y="1209"/>
                      <a:pt x="1087" y="1198"/>
                    </a:cubicBezTo>
                    <a:cubicBezTo>
                      <a:pt x="1127" y="1169"/>
                      <a:pt x="1127" y="1110"/>
                      <a:pt x="1098" y="1080"/>
                    </a:cubicBezTo>
                    <a:lnTo>
                      <a:pt x="168" y="32"/>
                    </a:lnTo>
                    <a:cubicBezTo>
                      <a:pt x="152" y="11"/>
                      <a:pt x="128" y="1"/>
                      <a:pt x="1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8"/>
              <p:cNvSpPr/>
              <p:nvPr/>
            </p:nvSpPr>
            <p:spPr>
              <a:xfrm>
                <a:off x="3019963" y="2332719"/>
                <a:ext cx="42934" cy="46748"/>
              </a:xfrm>
              <a:custGeom>
                <a:rect b="b" l="l" r="r" t="t"/>
                <a:pathLst>
                  <a:path extrusionOk="0" h="1152" w="1058">
                    <a:moveTo>
                      <a:pt x="89" y="0"/>
                    </a:moveTo>
                    <a:cubicBezTo>
                      <a:pt x="71" y="0"/>
                      <a:pt x="53" y="8"/>
                      <a:pt x="40" y="21"/>
                    </a:cubicBezTo>
                    <a:cubicBezTo>
                      <a:pt x="0" y="51"/>
                      <a:pt x="0" y="100"/>
                      <a:pt x="29" y="140"/>
                    </a:cubicBezTo>
                    <a:lnTo>
                      <a:pt x="899" y="1128"/>
                    </a:lnTo>
                    <a:cubicBezTo>
                      <a:pt x="914" y="1143"/>
                      <a:pt x="934" y="1152"/>
                      <a:pt x="955" y="1152"/>
                    </a:cubicBezTo>
                    <a:cubicBezTo>
                      <a:pt x="962" y="1152"/>
                      <a:pt x="970" y="1151"/>
                      <a:pt x="978" y="1148"/>
                    </a:cubicBezTo>
                    <a:cubicBezTo>
                      <a:pt x="998" y="1148"/>
                      <a:pt x="1008" y="1138"/>
                      <a:pt x="1018" y="1128"/>
                    </a:cubicBezTo>
                    <a:cubicBezTo>
                      <a:pt x="1048" y="1099"/>
                      <a:pt x="1057" y="1049"/>
                      <a:pt x="1028" y="1010"/>
                    </a:cubicBezTo>
                    <a:lnTo>
                      <a:pt x="148" y="31"/>
                    </a:lnTo>
                    <a:cubicBezTo>
                      <a:pt x="132" y="10"/>
                      <a:pt x="111" y="0"/>
                      <a:pt x="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8"/>
              <p:cNvSpPr/>
              <p:nvPr/>
            </p:nvSpPr>
            <p:spPr>
              <a:xfrm>
                <a:off x="3137888" y="2222991"/>
                <a:ext cx="43339" cy="61682"/>
              </a:xfrm>
              <a:custGeom>
                <a:rect b="b" l="l" r="r" t="t"/>
                <a:pathLst>
                  <a:path extrusionOk="0" h="1520" w="1068">
                    <a:moveTo>
                      <a:pt x="106" y="0"/>
                    </a:moveTo>
                    <a:cubicBezTo>
                      <a:pt x="90" y="0"/>
                      <a:pt x="74" y="6"/>
                      <a:pt x="60" y="17"/>
                    </a:cubicBezTo>
                    <a:cubicBezTo>
                      <a:pt x="10" y="47"/>
                      <a:pt x="0" y="96"/>
                      <a:pt x="29" y="135"/>
                    </a:cubicBezTo>
                    <a:lnTo>
                      <a:pt x="899" y="1480"/>
                    </a:lnTo>
                    <a:cubicBezTo>
                      <a:pt x="919" y="1510"/>
                      <a:pt x="949" y="1519"/>
                      <a:pt x="978" y="1519"/>
                    </a:cubicBezTo>
                    <a:cubicBezTo>
                      <a:pt x="998" y="1519"/>
                      <a:pt x="1008" y="1510"/>
                      <a:pt x="1018" y="1499"/>
                    </a:cubicBezTo>
                    <a:cubicBezTo>
                      <a:pt x="1057" y="1480"/>
                      <a:pt x="1068" y="1420"/>
                      <a:pt x="1048" y="1381"/>
                    </a:cubicBezTo>
                    <a:lnTo>
                      <a:pt x="178" y="47"/>
                    </a:lnTo>
                    <a:cubicBezTo>
                      <a:pt x="159" y="16"/>
                      <a:pt x="133" y="0"/>
                      <a:pt x="1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8"/>
              <p:cNvSpPr/>
              <p:nvPr/>
            </p:nvSpPr>
            <p:spPr>
              <a:xfrm>
                <a:off x="3033598" y="2315432"/>
                <a:ext cx="47763" cy="52429"/>
              </a:xfrm>
              <a:custGeom>
                <a:rect b="b" l="l" r="r" t="t"/>
                <a:pathLst>
                  <a:path extrusionOk="0" h="1292" w="1177">
                    <a:moveTo>
                      <a:pt x="98" y="1"/>
                    </a:moveTo>
                    <a:cubicBezTo>
                      <a:pt x="79" y="1"/>
                      <a:pt x="58" y="8"/>
                      <a:pt x="40" y="22"/>
                    </a:cubicBezTo>
                    <a:cubicBezTo>
                      <a:pt x="0" y="52"/>
                      <a:pt x="0" y="101"/>
                      <a:pt x="29" y="141"/>
                    </a:cubicBezTo>
                    <a:lnTo>
                      <a:pt x="1008" y="1258"/>
                    </a:lnTo>
                    <a:cubicBezTo>
                      <a:pt x="1023" y="1280"/>
                      <a:pt x="1044" y="1291"/>
                      <a:pt x="1065" y="1291"/>
                    </a:cubicBezTo>
                    <a:cubicBezTo>
                      <a:pt x="1073" y="1291"/>
                      <a:pt x="1080" y="1290"/>
                      <a:pt x="1087" y="1288"/>
                    </a:cubicBezTo>
                    <a:cubicBezTo>
                      <a:pt x="1107" y="1288"/>
                      <a:pt x="1117" y="1277"/>
                      <a:pt x="1127" y="1268"/>
                    </a:cubicBezTo>
                    <a:cubicBezTo>
                      <a:pt x="1167" y="1238"/>
                      <a:pt x="1176" y="1189"/>
                      <a:pt x="1147" y="1159"/>
                    </a:cubicBezTo>
                    <a:lnTo>
                      <a:pt x="158" y="32"/>
                    </a:lnTo>
                    <a:cubicBezTo>
                      <a:pt x="142" y="11"/>
                      <a:pt x="121" y="1"/>
                      <a:pt x="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8"/>
              <p:cNvSpPr/>
              <p:nvPr/>
            </p:nvSpPr>
            <p:spPr>
              <a:xfrm>
                <a:off x="3156311" y="2214916"/>
                <a:ext cx="39768" cy="55392"/>
              </a:xfrm>
              <a:custGeom>
                <a:rect b="b" l="l" r="r" t="t"/>
                <a:pathLst>
                  <a:path extrusionOk="0" h="1365" w="980">
                    <a:moveTo>
                      <a:pt x="103" y="1"/>
                    </a:moveTo>
                    <a:cubicBezTo>
                      <a:pt x="84" y="1"/>
                      <a:pt x="66" y="6"/>
                      <a:pt x="50" y="18"/>
                    </a:cubicBezTo>
                    <a:cubicBezTo>
                      <a:pt x="10" y="38"/>
                      <a:pt x="1" y="97"/>
                      <a:pt x="30" y="137"/>
                    </a:cubicBezTo>
                    <a:lnTo>
                      <a:pt x="811" y="1323"/>
                    </a:lnTo>
                    <a:cubicBezTo>
                      <a:pt x="819" y="1347"/>
                      <a:pt x="847" y="1365"/>
                      <a:pt x="873" y="1365"/>
                    </a:cubicBezTo>
                    <a:cubicBezTo>
                      <a:pt x="879" y="1365"/>
                      <a:pt x="885" y="1364"/>
                      <a:pt x="891" y="1362"/>
                    </a:cubicBezTo>
                    <a:cubicBezTo>
                      <a:pt x="900" y="1362"/>
                      <a:pt x="920" y="1362"/>
                      <a:pt x="930" y="1353"/>
                    </a:cubicBezTo>
                    <a:cubicBezTo>
                      <a:pt x="970" y="1323"/>
                      <a:pt x="979" y="1274"/>
                      <a:pt x="959" y="1234"/>
                    </a:cubicBezTo>
                    <a:lnTo>
                      <a:pt x="179" y="38"/>
                    </a:lnTo>
                    <a:cubicBezTo>
                      <a:pt x="161" y="14"/>
                      <a:pt x="132" y="1"/>
                      <a:pt x="1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8"/>
              <p:cNvSpPr/>
              <p:nvPr/>
            </p:nvSpPr>
            <p:spPr>
              <a:xfrm>
                <a:off x="3010305" y="2237194"/>
                <a:ext cx="198599" cy="122876"/>
              </a:xfrm>
              <a:custGeom>
                <a:rect b="b" l="l" r="r" t="t"/>
                <a:pathLst>
                  <a:path extrusionOk="0" h="3028" w="4894">
                    <a:moveTo>
                      <a:pt x="4801" y="0"/>
                    </a:moveTo>
                    <a:cubicBezTo>
                      <a:pt x="4760" y="0"/>
                      <a:pt x="4723" y="21"/>
                      <a:pt x="4706" y="62"/>
                    </a:cubicBezTo>
                    <a:cubicBezTo>
                      <a:pt x="4666" y="211"/>
                      <a:pt x="4478" y="725"/>
                      <a:pt x="4113" y="971"/>
                    </a:cubicBezTo>
                    <a:cubicBezTo>
                      <a:pt x="3668" y="1288"/>
                      <a:pt x="3114" y="1288"/>
                      <a:pt x="2719" y="1288"/>
                    </a:cubicBezTo>
                    <a:lnTo>
                      <a:pt x="2402" y="1288"/>
                    </a:lnTo>
                    <a:cubicBezTo>
                      <a:pt x="1908" y="1298"/>
                      <a:pt x="1394" y="1298"/>
                      <a:pt x="781" y="1723"/>
                    </a:cubicBezTo>
                    <a:cubicBezTo>
                      <a:pt x="357" y="2010"/>
                      <a:pt x="168" y="2464"/>
                      <a:pt x="10" y="2909"/>
                    </a:cubicBezTo>
                    <a:cubicBezTo>
                      <a:pt x="1" y="2948"/>
                      <a:pt x="21" y="2998"/>
                      <a:pt x="70" y="3018"/>
                    </a:cubicBezTo>
                    <a:cubicBezTo>
                      <a:pt x="80" y="3027"/>
                      <a:pt x="89" y="3027"/>
                      <a:pt x="100" y="3027"/>
                    </a:cubicBezTo>
                    <a:cubicBezTo>
                      <a:pt x="139" y="3018"/>
                      <a:pt x="168" y="2998"/>
                      <a:pt x="179" y="2968"/>
                    </a:cubicBezTo>
                    <a:cubicBezTo>
                      <a:pt x="327" y="2553"/>
                      <a:pt x="495" y="2128"/>
                      <a:pt x="880" y="1861"/>
                    </a:cubicBezTo>
                    <a:cubicBezTo>
                      <a:pt x="1444" y="1476"/>
                      <a:pt x="1928" y="1466"/>
                      <a:pt x="2402" y="1466"/>
                    </a:cubicBezTo>
                    <a:lnTo>
                      <a:pt x="2719" y="1466"/>
                    </a:lnTo>
                    <a:cubicBezTo>
                      <a:pt x="3144" y="1466"/>
                      <a:pt x="3718" y="1456"/>
                      <a:pt x="4212" y="1120"/>
                    </a:cubicBezTo>
                    <a:cubicBezTo>
                      <a:pt x="4627" y="833"/>
                      <a:pt x="4825" y="279"/>
                      <a:pt x="4874" y="112"/>
                    </a:cubicBezTo>
                    <a:cubicBezTo>
                      <a:pt x="4893" y="72"/>
                      <a:pt x="4864" y="22"/>
                      <a:pt x="4825" y="3"/>
                    </a:cubicBezTo>
                    <a:cubicBezTo>
                      <a:pt x="4817" y="1"/>
                      <a:pt x="4808" y="0"/>
                      <a:pt x="48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8"/>
              <p:cNvSpPr/>
              <p:nvPr/>
            </p:nvSpPr>
            <p:spPr>
              <a:xfrm>
                <a:off x="3033598" y="2209965"/>
                <a:ext cx="152053" cy="177051"/>
              </a:xfrm>
              <a:custGeom>
                <a:rect b="b" l="l" r="r" t="t"/>
                <a:pathLst>
                  <a:path extrusionOk="0" h="4363" w="3747">
                    <a:moveTo>
                      <a:pt x="3652" y="0"/>
                    </a:moveTo>
                    <a:cubicBezTo>
                      <a:pt x="3648" y="0"/>
                      <a:pt x="3643" y="1"/>
                      <a:pt x="3638" y="2"/>
                    </a:cubicBezTo>
                    <a:cubicBezTo>
                      <a:pt x="3242" y="81"/>
                      <a:pt x="2709" y="170"/>
                      <a:pt x="2333" y="575"/>
                    </a:cubicBezTo>
                    <a:cubicBezTo>
                      <a:pt x="1908" y="1040"/>
                      <a:pt x="1789" y="1563"/>
                      <a:pt x="1710" y="2295"/>
                    </a:cubicBezTo>
                    <a:cubicBezTo>
                      <a:pt x="1670" y="2681"/>
                      <a:pt x="1562" y="3264"/>
                      <a:pt x="1038" y="3738"/>
                    </a:cubicBezTo>
                    <a:cubicBezTo>
                      <a:pt x="732" y="4015"/>
                      <a:pt x="336" y="4153"/>
                      <a:pt x="79" y="4193"/>
                    </a:cubicBezTo>
                    <a:cubicBezTo>
                      <a:pt x="29" y="4193"/>
                      <a:pt x="0" y="4243"/>
                      <a:pt x="10" y="4292"/>
                    </a:cubicBezTo>
                    <a:cubicBezTo>
                      <a:pt x="10" y="4327"/>
                      <a:pt x="42" y="4363"/>
                      <a:pt x="84" y="4363"/>
                    </a:cubicBezTo>
                    <a:cubicBezTo>
                      <a:pt x="89" y="4363"/>
                      <a:pt x="94" y="4362"/>
                      <a:pt x="99" y="4361"/>
                    </a:cubicBezTo>
                    <a:lnTo>
                      <a:pt x="108" y="4361"/>
                    </a:lnTo>
                    <a:cubicBezTo>
                      <a:pt x="385" y="4322"/>
                      <a:pt x="820" y="4173"/>
                      <a:pt x="1156" y="3867"/>
                    </a:cubicBezTo>
                    <a:cubicBezTo>
                      <a:pt x="1720" y="3353"/>
                      <a:pt x="1848" y="2730"/>
                      <a:pt x="1888" y="2315"/>
                    </a:cubicBezTo>
                    <a:cubicBezTo>
                      <a:pt x="1957" y="1613"/>
                      <a:pt x="2076" y="1128"/>
                      <a:pt x="2471" y="693"/>
                    </a:cubicBezTo>
                    <a:cubicBezTo>
                      <a:pt x="2797" y="338"/>
                      <a:pt x="3282" y="249"/>
                      <a:pt x="3667" y="179"/>
                    </a:cubicBezTo>
                    <a:cubicBezTo>
                      <a:pt x="3717" y="170"/>
                      <a:pt x="3746" y="120"/>
                      <a:pt x="3737" y="81"/>
                    </a:cubicBezTo>
                    <a:cubicBezTo>
                      <a:pt x="3727" y="37"/>
                      <a:pt x="3694" y="0"/>
                      <a:pt x="36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48"/>
            <p:cNvGrpSpPr/>
            <p:nvPr/>
          </p:nvGrpSpPr>
          <p:grpSpPr>
            <a:xfrm>
              <a:off x="6840717" y="2263911"/>
              <a:ext cx="332948" cy="242922"/>
              <a:chOff x="3378540" y="2254706"/>
              <a:chExt cx="74261" cy="54174"/>
            </a:xfrm>
          </p:grpSpPr>
          <p:sp>
            <p:nvSpPr>
              <p:cNvPr id="1314" name="Google Shape;1314;p48"/>
              <p:cNvSpPr/>
              <p:nvPr/>
            </p:nvSpPr>
            <p:spPr>
              <a:xfrm>
                <a:off x="3403416" y="2265135"/>
                <a:ext cx="5275" cy="9658"/>
              </a:xfrm>
              <a:custGeom>
                <a:rect b="b" l="l" r="r" t="t"/>
                <a:pathLst>
                  <a:path extrusionOk="0" h="238" w="130">
                    <a:moveTo>
                      <a:pt x="60" y="0"/>
                    </a:moveTo>
                    <a:cubicBezTo>
                      <a:pt x="40" y="20"/>
                      <a:pt x="20" y="29"/>
                      <a:pt x="0" y="29"/>
                    </a:cubicBezTo>
                    <a:lnTo>
                      <a:pt x="70" y="237"/>
                    </a:lnTo>
                    <a:lnTo>
                      <a:pt x="129" y="207"/>
                    </a:lnTo>
                    <a:lnTo>
                      <a:pt x="6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8"/>
              <p:cNvSpPr/>
              <p:nvPr/>
            </p:nvSpPr>
            <p:spPr>
              <a:xfrm>
                <a:off x="3395787" y="2286358"/>
                <a:ext cx="6493" cy="3693"/>
              </a:xfrm>
              <a:custGeom>
                <a:rect b="b" l="l" r="r" t="t"/>
                <a:pathLst>
                  <a:path extrusionOk="0" h="91" w="160">
                    <a:moveTo>
                      <a:pt x="129" y="1"/>
                    </a:moveTo>
                    <a:lnTo>
                      <a:pt x="1" y="31"/>
                    </a:lnTo>
                    <a:cubicBezTo>
                      <a:pt x="1" y="51"/>
                      <a:pt x="10" y="70"/>
                      <a:pt x="10" y="90"/>
                    </a:cubicBezTo>
                    <a:lnTo>
                      <a:pt x="159" y="60"/>
                    </a:lnTo>
                    <a:lnTo>
                      <a:pt x="129"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8"/>
              <p:cNvSpPr/>
              <p:nvPr/>
            </p:nvSpPr>
            <p:spPr>
              <a:xfrm>
                <a:off x="3417456" y="2289198"/>
                <a:ext cx="7670" cy="8441"/>
              </a:xfrm>
              <a:custGeom>
                <a:rect b="b" l="l" r="r" t="t"/>
                <a:pathLst>
                  <a:path extrusionOk="0" h="208" w="189">
                    <a:moveTo>
                      <a:pt x="50" y="0"/>
                    </a:moveTo>
                    <a:cubicBezTo>
                      <a:pt x="40" y="20"/>
                      <a:pt x="20" y="40"/>
                      <a:pt x="1" y="49"/>
                    </a:cubicBezTo>
                    <a:lnTo>
                      <a:pt x="149" y="208"/>
                    </a:lnTo>
                    <a:cubicBezTo>
                      <a:pt x="159" y="198"/>
                      <a:pt x="168" y="178"/>
                      <a:pt x="188" y="158"/>
                    </a:cubicBezTo>
                    <a:lnTo>
                      <a:pt x="5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8"/>
              <p:cNvSpPr/>
              <p:nvPr/>
            </p:nvSpPr>
            <p:spPr>
              <a:xfrm>
                <a:off x="3434703" y="2289564"/>
                <a:ext cx="8481" cy="8481"/>
              </a:xfrm>
              <a:custGeom>
                <a:rect b="b" l="l" r="r" t="t"/>
                <a:pathLst>
                  <a:path extrusionOk="0" h="209" w="209">
                    <a:moveTo>
                      <a:pt x="158" y="1"/>
                    </a:moveTo>
                    <a:lnTo>
                      <a:pt x="0" y="159"/>
                    </a:lnTo>
                    <a:cubicBezTo>
                      <a:pt x="20" y="169"/>
                      <a:pt x="30" y="189"/>
                      <a:pt x="40" y="209"/>
                    </a:cubicBezTo>
                    <a:lnTo>
                      <a:pt x="208" y="40"/>
                    </a:lnTo>
                    <a:cubicBezTo>
                      <a:pt x="188" y="31"/>
                      <a:pt x="178" y="21"/>
                      <a:pt x="15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8"/>
              <p:cNvSpPr/>
              <p:nvPr/>
            </p:nvSpPr>
            <p:spPr>
              <a:xfrm>
                <a:off x="3400616" y="2273535"/>
                <a:ext cx="20493" cy="20087"/>
              </a:xfrm>
              <a:custGeom>
                <a:rect b="b" l="l" r="r" t="t"/>
                <a:pathLst>
                  <a:path extrusionOk="0" h="495" w="505">
                    <a:moveTo>
                      <a:pt x="198" y="0"/>
                    </a:moveTo>
                    <a:lnTo>
                      <a:pt x="139" y="30"/>
                    </a:lnTo>
                    <a:cubicBezTo>
                      <a:pt x="60" y="70"/>
                      <a:pt x="0" y="149"/>
                      <a:pt x="0" y="248"/>
                    </a:cubicBezTo>
                    <a:cubicBezTo>
                      <a:pt x="0" y="268"/>
                      <a:pt x="10" y="297"/>
                      <a:pt x="10" y="317"/>
                    </a:cubicBezTo>
                    <a:lnTo>
                      <a:pt x="40" y="376"/>
                    </a:lnTo>
                    <a:cubicBezTo>
                      <a:pt x="80" y="446"/>
                      <a:pt x="159" y="495"/>
                      <a:pt x="257" y="495"/>
                    </a:cubicBezTo>
                    <a:cubicBezTo>
                      <a:pt x="317" y="495"/>
                      <a:pt x="376" y="475"/>
                      <a:pt x="416" y="435"/>
                    </a:cubicBezTo>
                    <a:cubicBezTo>
                      <a:pt x="435" y="426"/>
                      <a:pt x="455" y="406"/>
                      <a:pt x="465" y="386"/>
                    </a:cubicBezTo>
                    <a:cubicBezTo>
                      <a:pt x="484" y="347"/>
                      <a:pt x="504" y="297"/>
                      <a:pt x="504" y="248"/>
                    </a:cubicBezTo>
                    <a:cubicBezTo>
                      <a:pt x="504" y="110"/>
                      <a:pt x="396" y="0"/>
                      <a:pt x="2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8"/>
              <p:cNvSpPr/>
              <p:nvPr/>
            </p:nvSpPr>
            <p:spPr>
              <a:xfrm>
                <a:off x="3396193" y="2254706"/>
                <a:ext cx="11687" cy="11646"/>
              </a:xfrm>
              <a:custGeom>
                <a:rect b="b" l="l" r="r" t="t"/>
                <a:pathLst>
                  <a:path extrusionOk="0" h="287" w="288">
                    <a:moveTo>
                      <a:pt x="149" y="0"/>
                    </a:moveTo>
                    <a:cubicBezTo>
                      <a:pt x="60" y="0"/>
                      <a:pt x="0" y="60"/>
                      <a:pt x="0" y="148"/>
                    </a:cubicBezTo>
                    <a:cubicBezTo>
                      <a:pt x="0" y="227"/>
                      <a:pt x="60" y="286"/>
                      <a:pt x="149" y="286"/>
                    </a:cubicBezTo>
                    <a:lnTo>
                      <a:pt x="178" y="286"/>
                    </a:lnTo>
                    <a:cubicBezTo>
                      <a:pt x="198" y="286"/>
                      <a:pt x="218" y="277"/>
                      <a:pt x="238" y="257"/>
                    </a:cubicBezTo>
                    <a:cubicBezTo>
                      <a:pt x="268" y="237"/>
                      <a:pt x="287" y="188"/>
                      <a:pt x="287" y="148"/>
                    </a:cubicBezTo>
                    <a:cubicBezTo>
                      <a:pt x="287" y="60"/>
                      <a:pt x="228" y="0"/>
                      <a:pt x="1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8"/>
              <p:cNvSpPr/>
              <p:nvPr/>
            </p:nvSpPr>
            <p:spPr>
              <a:xfrm>
                <a:off x="3422650" y="2293987"/>
                <a:ext cx="14487" cy="14893"/>
              </a:xfrm>
              <a:custGeom>
                <a:rect b="b" l="l" r="r" t="t"/>
                <a:pathLst>
                  <a:path extrusionOk="0" h="367" w="357">
                    <a:moveTo>
                      <a:pt x="179" y="1"/>
                    </a:moveTo>
                    <a:cubicBezTo>
                      <a:pt x="130" y="1"/>
                      <a:pt x="90" y="21"/>
                      <a:pt x="60" y="40"/>
                    </a:cubicBezTo>
                    <a:cubicBezTo>
                      <a:pt x="40" y="60"/>
                      <a:pt x="31" y="80"/>
                      <a:pt x="21" y="90"/>
                    </a:cubicBezTo>
                    <a:cubicBezTo>
                      <a:pt x="1" y="120"/>
                      <a:pt x="1" y="149"/>
                      <a:pt x="1" y="179"/>
                    </a:cubicBezTo>
                    <a:cubicBezTo>
                      <a:pt x="1" y="278"/>
                      <a:pt x="80" y="366"/>
                      <a:pt x="179" y="366"/>
                    </a:cubicBezTo>
                    <a:cubicBezTo>
                      <a:pt x="278" y="366"/>
                      <a:pt x="357" y="278"/>
                      <a:pt x="357" y="179"/>
                    </a:cubicBezTo>
                    <a:cubicBezTo>
                      <a:pt x="357" y="149"/>
                      <a:pt x="347" y="120"/>
                      <a:pt x="337" y="100"/>
                    </a:cubicBezTo>
                    <a:cubicBezTo>
                      <a:pt x="327" y="80"/>
                      <a:pt x="317" y="60"/>
                      <a:pt x="297" y="50"/>
                    </a:cubicBezTo>
                    <a:cubicBezTo>
                      <a:pt x="268" y="21"/>
                      <a:pt x="228" y="1"/>
                      <a:pt x="1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8"/>
              <p:cNvSpPr/>
              <p:nvPr/>
            </p:nvSpPr>
            <p:spPr>
              <a:xfrm>
                <a:off x="3440303" y="2279581"/>
                <a:ext cx="12499" cy="12864"/>
              </a:xfrm>
              <a:custGeom>
                <a:rect b="b" l="l" r="r" t="t"/>
                <a:pathLst>
                  <a:path extrusionOk="0" h="317" w="308">
                    <a:moveTo>
                      <a:pt x="149" y="0"/>
                    </a:moveTo>
                    <a:cubicBezTo>
                      <a:pt x="70" y="0"/>
                      <a:pt x="1" y="69"/>
                      <a:pt x="1" y="158"/>
                    </a:cubicBezTo>
                    <a:cubicBezTo>
                      <a:pt x="1" y="187"/>
                      <a:pt x="11" y="218"/>
                      <a:pt x="20" y="247"/>
                    </a:cubicBezTo>
                    <a:cubicBezTo>
                      <a:pt x="40" y="267"/>
                      <a:pt x="50" y="277"/>
                      <a:pt x="70" y="286"/>
                    </a:cubicBezTo>
                    <a:cubicBezTo>
                      <a:pt x="100" y="306"/>
                      <a:pt x="119" y="316"/>
                      <a:pt x="149" y="316"/>
                    </a:cubicBezTo>
                    <a:cubicBezTo>
                      <a:pt x="238" y="316"/>
                      <a:pt x="308" y="247"/>
                      <a:pt x="308" y="158"/>
                    </a:cubicBezTo>
                    <a:cubicBezTo>
                      <a:pt x="308" y="69"/>
                      <a:pt x="238" y="0"/>
                      <a:pt x="1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8"/>
              <p:cNvSpPr/>
              <p:nvPr/>
            </p:nvSpPr>
            <p:spPr>
              <a:xfrm>
                <a:off x="3378540" y="2281569"/>
                <a:ext cx="17693" cy="17693"/>
              </a:xfrm>
              <a:custGeom>
                <a:rect b="b" l="l" r="r" t="t"/>
                <a:pathLst>
                  <a:path extrusionOk="0" h="436" w="436">
                    <a:moveTo>
                      <a:pt x="218" y="0"/>
                    </a:moveTo>
                    <a:cubicBezTo>
                      <a:pt x="99" y="0"/>
                      <a:pt x="0" y="89"/>
                      <a:pt x="0" y="218"/>
                    </a:cubicBezTo>
                    <a:cubicBezTo>
                      <a:pt x="0" y="336"/>
                      <a:pt x="99" y="435"/>
                      <a:pt x="218" y="435"/>
                    </a:cubicBezTo>
                    <a:cubicBezTo>
                      <a:pt x="337" y="435"/>
                      <a:pt x="435" y="336"/>
                      <a:pt x="435" y="218"/>
                    </a:cubicBezTo>
                    <a:lnTo>
                      <a:pt x="435" y="208"/>
                    </a:lnTo>
                    <a:cubicBezTo>
                      <a:pt x="435" y="188"/>
                      <a:pt x="426" y="169"/>
                      <a:pt x="426" y="149"/>
                    </a:cubicBezTo>
                    <a:cubicBezTo>
                      <a:pt x="396" y="59"/>
                      <a:pt x="317"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48"/>
            <p:cNvGrpSpPr/>
            <p:nvPr/>
          </p:nvGrpSpPr>
          <p:grpSpPr>
            <a:xfrm>
              <a:off x="7649750" y="2974825"/>
              <a:ext cx="358952" cy="80650"/>
              <a:chOff x="8142700" y="2994875"/>
              <a:chExt cx="358952" cy="80650"/>
            </a:xfrm>
          </p:grpSpPr>
          <p:sp>
            <p:nvSpPr>
              <p:cNvPr id="1324" name="Google Shape;1324;p48"/>
              <p:cNvSpPr/>
              <p:nvPr/>
            </p:nvSpPr>
            <p:spPr>
              <a:xfrm>
                <a:off x="8284421" y="3042667"/>
                <a:ext cx="10403" cy="10554"/>
              </a:xfrm>
              <a:custGeom>
                <a:rect b="b" l="l" r="r" t="t"/>
                <a:pathLst>
                  <a:path extrusionOk="0" h="70" w="69">
                    <a:moveTo>
                      <a:pt x="29" y="0"/>
                    </a:moveTo>
                    <a:lnTo>
                      <a:pt x="29" y="30"/>
                    </a:lnTo>
                    <a:lnTo>
                      <a:pt x="0" y="30"/>
                    </a:lnTo>
                    <a:lnTo>
                      <a:pt x="0" y="70"/>
                    </a:lnTo>
                    <a:lnTo>
                      <a:pt x="69" y="70"/>
                    </a:lnTo>
                    <a:lnTo>
                      <a:pt x="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8"/>
              <p:cNvSpPr/>
              <p:nvPr/>
            </p:nvSpPr>
            <p:spPr>
              <a:xfrm>
                <a:off x="8142700" y="2994875"/>
                <a:ext cx="358952" cy="80650"/>
              </a:xfrm>
              <a:custGeom>
                <a:rect b="b" l="l" r="r" t="t"/>
                <a:pathLst>
                  <a:path extrusionOk="0" h="535" w="2512">
                    <a:moveTo>
                      <a:pt x="1" y="1"/>
                    </a:moveTo>
                    <a:lnTo>
                      <a:pt x="1" y="535"/>
                    </a:lnTo>
                    <a:lnTo>
                      <a:pt x="2511" y="535"/>
                    </a:lnTo>
                    <a:lnTo>
                      <a:pt x="25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8"/>
              <p:cNvSpPr/>
              <p:nvPr/>
            </p:nvSpPr>
            <p:spPr>
              <a:xfrm>
                <a:off x="8159128" y="3006933"/>
                <a:ext cx="49303" cy="49303"/>
              </a:xfrm>
              <a:custGeom>
                <a:rect b="b" l="l" r="r" t="t"/>
                <a:pathLst>
                  <a:path extrusionOk="0" h="327" w="327">
                    <a:moveTo>
                      <a:pt x="159" y="0"/>
                    </a:moveTo>
                    <a:cubicBezTo>
                      <a:pt x="70" y="0"/>
                      <a:pt x="1" y="70"/>
                      <a:pt x="1" y="158"/>
                    </a:cubicBezTo>
                    <a:cubicBezTo>
                      <a:pt x="1" y="248"/>
                      <a:pt x="70" y="327"/>
                      <a:pt x="159" y="327"/>
                    </a:cubicBezTo>
                    <a:cubicBezTo>
                      <a:pt x="258" y="327"/>
                      <a:pt x="327" y="248"/>
                      <a:pt x="327" y="158"/>
                    </a:cubicBezTo>
                    <a:cubicBezTo>
                      <a:pt x="327" y="70"/>
                      <a:pt x="258"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8"/>
              <p:cNvSpPr/>
              <p:nvPr/>
            </p:nvSpPr>
            <p:spPr>
              <a:xfrm>
                <a:off x="8175562" y="3012814"/>
                <a:ext cx="16585" cy="18093"/>
              </a:xfrm>
              <a:custGeom>
                <a:rect b="b" l="l" r="r" t="t"/>
                <a:pathLst>
                  <a:path extrusionOk="0" h="120" w="110">
                    <a:moveTo>
                      <a:pt x="50" y="1"/>
                    </a:moveTo>
                    <a:cubicBezTo>
                      <a:pt x="20" y="1"/>
                      <a:pt x="0" y="31"/>
                      <a:pt x="0" y="60"/>
                    </a:cubicBezTo>
                    <a:cubicBezTo>
                      <a:pt x="0" y="90"/>
                      <a:pt x="20" y="119"/>
                      <a:pt x="50" y="119"/>
                    </a:cubicBezTo>
                    <a:cubicBezTo>
                      <a:pt x="89" y="119"/>
                      <a:pt x="109" y="90"/>
                      <a:pt x="109" y="60"/>
                    </a:cubicBezTo>
                    <a:cubicBezTo>
                      <a:pt x="109" y="31"/>
                      <a:pt x="89" y="1"/>
                      <a:pt x="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8"/>
              <p:cNvSpPr/>
              <p:nvPr/>
            </p:nvSpPr>
            <p:spPr>
              <a:xfrm>
                <a:off x="8166516" y="3030756"/>
                <a:ext cx="34527" cy="25481"/>
              </a:xfrm>
              <a:custGeom>
                <a:rect b="b" l="l" r="r" t="t"/>
                <a:pathLst>
                  <a:path extrusionOk="0" h="169" w="229">
                    <a:moveTo>
                      <a:pt x="40" y="0"/>
                    </a:moveTo>
                    <a:cubicBezTo>
                      <a:pt x="21" y="0"/>
                      <a:pt x="1" y="20"/>
                      <a:pt x="1" y="40"/>
                    </a:cubicBezTo>
                    <a:lnTo>
                      <a:pt x="1" y="169"/>
                    </a:lnTo>
                    <a:lnTo>
                      <a:pt x="228" y="169"/>
                    </a:lnTo>
                    <a:lnTo>
                      <a:pt x="228" y="40"/>
                    </a:lnTo>
                    <a:cubicBezTo>
                      <a:pt x="228" y="20"/>
                      <a:pt x="209" y="0"/>
                      <a:pt x="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8"/>
              <p:cNvSpPr/>
              <p:nvPr/>
            </p:nvSpPr>
            <p:spPr>
              <a:xfrm>
                <a:off x="8220191" y="3015829"/>
                <a:ext cx="252096" cy="3166"/>
              </a:xfrm>
              <a:custGeom>
                <a:rect b="b" l="l" r="r" t="t"/>
                <a:pathLst>
                  <a:path extrusionOk="0" h="21" w="1672">
                    <a:moveTo>
                      <a:pt x="1" y="0"/>
                    </a:moveTo>
                    <a:lnTo>
                      <a:pt x="1" y="20"/>
                    </a:lnTo>
                    <a:lnTo>
                      <a:pt x="1672" y="20"/>
                    </a:lnTo>
                    <a:lnTo>
                      <a:pt x="16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8"/>
              <p:cNvSpPr/>
              <p:nvPr/>
            </p:nvSpPr>
            <p:spPr>
              <a:xfrm>
                <a:off x="8220191" y="3027740"/>
                <a:ext cx="252096" cy="3166"/>
              </a:xfrm>
              <a:custGeom>
                <a:rect b="b" l="l" r="r" t="t"/>
                <a:pathLst>
                  <a:path extrusionOk="0" h="21" w="1672">
                    <a:moveTo>
                      <a:pt x="1" y="0"/>
                    </a:moveTo>
                    <a:lnTo>
                      <a:pt x="1" y="20"/>
                    </a:lnTo>
                    <a:lnTo>
                      <a:pt x="1672" y="20"/>
                    </a:lnTo>
                    <a:lnTo>
                      <a:pt x="16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8"/>
              <p:cNvSpPr/>
              <p:nvPr/>
            </p:nvSpPr>
            <p:spPr>
              <a:xfrm>
                <a:off x="8220191" y="3038295"/>
                <a:ext cx="252096" cy="4523"/>
              </a:xfrm>
              <a:custGeom>
                <a:rect b="b" l="l" r="r" t="t"/>
                <a:pathLst>
                  <a:path extrusionOk="0" h="30" w="1672">
                    <a:moveTo>
                      <a:pt x="1" y="0"/>
                    </a:moveTo>
                    <a:lnTo>
                      <a:pt x="1" y="29"/>
                    </a:lnTo>
                    <a:lnTo>
                      <a:pt x="1672" y="29"/>
                    </a:lnTo>
                    <a:lnTo>
                      <a:pt x="16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8"/>
              <p:cNvSpPr/>
              <p:nvPr/>
            </p:nvSpPr>
            <p:spPr>
              <a:xfrm>
                <a:off x="8220191" y="3050206"/>
                <a:ext cx="252096" cy="4523"/>
              </a:xfrm>
              <a:custGeom>
                <a:rect b="b" l="l" r="r" t="t"/>
                <a:pathLst>
                  <a:path extrusionOk="0" h="30" w="1672">
                    <a:moveTo>
                      <a:pt x="1" y="0"/>
                    </a:moveTo>
                    <a:lnTo>
                      <a:pt x="1" y="29"/>
                    </a:lnTo>
                    <a:lnTo>
                      <a:pt x="1672" y="29"/>
                    </a:lnTo>
                    <a:lnTo>
                      <a:pt x="16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48"/>
            <p:cNvGrpSpPr/>
            <p:nvPr/>
          </p:nvGrpSpPr>
          <p:grpSpPr>
            <a:xfrm>
              <a:off x="7649750" y="3090725"/>
              <a:ext cx="358952" cy="80650"/>
              <a:chOff x="8142700" y="2994875"/>
              <a:chExt cx="358952" cy="80650"/>
            </a:xfrm>
          </p:grpSpPr>
          <p:sp>
            <p:nvSpPr>
              <p:cNvPr id="1334" name="Google Shape;1334;p48"/>
              <p:cNvSpPr/>
              <p:nvPr/>
            </p:nvSpPr>
            <p:spPr>
              <a:xfrm>
                <a:off x="8284421" y="3042667"/>
                <a:ext cx="10403" cy="10554"/>
              </a:xfrm>
              <a:custGeom>
                <a:rect b="b" l="l" r="r" t="t"/>
                <a:pathLst>
                  <a:path extrusionOk="0" h="70" w="69">
                    <a:moveTo>
                      <a:pt x="29" y="0"/>
                    </a:moveTo>
                    <a:lnTo>
                      <a:pt x="29" y="30"/>
                    </a:lnTo>
                    <a:lnTo>
                      <a:pt x="0" y="30"/>
                    </a:lnTo>
                    <a:lnTo>
                      <a:pt x="0" y="70"/>
                    </a:lnTo>
                    <a:lnTo>
                      <a:pt x="69" y="70"/>
                    </a:lnTo>
                    <a:lnTo>
                      <a:pt x="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8"/>
              <p:cNvSpPr/>
              <p:nvPr/>
            </p:nvSpPr>
            <p:spPr>
              <a:xfrm>
                <a:off x="8142700" y="2994875"/>
                <a:ext cx="358952" cy="80650"/>
              </a:xfrm>
              <a:custGeom>
                <a:rect b="b" l="l" r="r" t="t"/>
                <a:pathLst>
                  <a:path extrusionOk="0" h="535" w="2512">
                    <a:moveTo>
                      <a:pt x="1" y="1"/>
                    </a:moveTo>
                    <a:lnTo>
                      <a:pt x="1" y="535"/>
                    </a:lnTo>
                    <a:lnTo>
                      <a:pt x="2511" y="535"/>
                    </a:lnTo>
                    <a:lnTo>
                      <a:pt x="25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8"/>
              <p:cNvSpPr/>
              <p:nvPr/>
            </p:nvSpPr>
            <p:spPr>
              <a:xfrm>
                <a:off x="8159128" y="3006933"/>
                <a:ext cx="49303" cy="49303"/>
              </a:xfrm>
              <a:custGeom>
                <a:rect b="b" l="l" r="r" t="t"/>
                <a:pathLst>
                  <a:path extrusionOk="0" h="327" w="327">
                    <a:moveTo>
                      <a:pt x="159" y="0"/>
                    </a:moveTo>
                    <a:cubicBezTo>
                      <a:pt x="70" y="0"/>
                      <a:pt x="1" y="70"/>
                      <a:pt x="1" y="158"/>
                    </a:cubicBezTo>
                    <a:cubicBezTo>
                      <a:pt x="1" y="248"/>
                      <a:pt x="70" y="327"/>
                      <a:pt x="159" y="327"/>
                    </a:cubicBezTo>
                    <a:cubicBezTo>
                      <a:pt x="258" y="327"/>
                      <a:pt x="327" y="248"/>
                      <a:pt x="327" y="158"/>
                    </a:cubicBezTo>
                    <a:cubicBezTo>
                      <a:pt x="327" y="70"/>
                      <a:pt x="258"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8"/>
              <p:cNvSpPr/>
              <p:nvPr/>
            </p:nvSpPr>
            <p:spPr>
              <a:xfrm>
                <a:off x="8175562" y="3012814"/>
                <a:ext cx="16585" cy="18093"/>
              </a:xfrm>
              <a:custGeom>
                <a:rect b="b" l="l" r="r" t="t"/>
                <a:pathLst>
                  <a:path extrusionOk="0" h="120" w="110">
                    <a:moveTo>
                      <a:pt x="50" y="1"/>
                    </a:moveTo>
                    <a:cubicBezTo>
                      <a:pt x="20" y="1"/>
                      <a:pt x="0" y="31"/>
                      <a:pt x="0" y="60"/>
                    </a:cubicBezTo>
                    <a:cubicBezTo>
                      <a:pt x="0" y="90"/>
                      <a:pt x="20" y="119"/>
                      <a:pt x="50" y="119"/>
                    </a:cubicBezTo>
                    <a:cubicBezTo>
                      <a:pt x="89" y="119"/>
                      <a:pt x="109" y="90"/>
                      <a:pt x="109" y="60"/>
                    </a:cubicBezTo>
                    <a:cubicBezTo>
                      <a:pt x="109" y="31"/>
                      <a:pt x="89" y="1"/>
                      <a:pt x="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8"/>
              <p:cNvSpPr/>
              <p:nvPr/>
            </p:nvSpPr>
            <p:spPr>
              <a:xfrm>
                <a:off x="8166516" y="3030756"/>
                <a:ext cx="34527" cy="25481"/>
              </a:xfrm>
              <a:custGeom>
                <a:rect b="b" l="l" r="r" t="t"/>
                <a:pathLst>
                  <a:path extrusionOk="0" h="169" w="229">
                    <a:moveTo>
                      <a:pt x="40" y="0"/>
                    </a:moveTo>
                    <a:cubicBezTo>
                      <a:pt x="21" y="0"/>
                      <a:pt x="1" y="20"/>
                      <a:pt x="1" y="40"/>
                    </a:cubicBezTo>
                    <a:lnTo>
                      <a:pt x="1" y="169"/>
                    </a:lnTo>
                    <a:lnTo>
                      <a:pt x="228" y="169"/>
                    </a:lnTo>
                    <a:lnTo>
                      <a:pt x="228" y="40"/>
                    </a:lnTo>
                    <a:cubicBezTo>
                      <a:pt x="228" y="20"/>
                      <a:pt x="209" y="0"/>
                      <a:pt x="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8"/>
              <p:cNvSpPr/>
              <p:nvPr/>
            </p:nvSpPr>
            <p:spPr>
              <a:xfrm>
                <a:off x="8220191" y="3015829"/>
                <a:ext cx="252096" cy="3166"/>
              </a:xfrm>
              <a:custGeom>
                <a:rect b="b" l="l" r="r" t="t"/>
                <a:pathLst>
                  <a:path extrusionOk="0" h="21" w="1672">
                    <a:moveTo>
                      <a:pt x="1" y="0"/>
                    </a:moveTo>
                    <a:lnTo>
                      <a:pt x="1" y="20"/>
                    </a:lnTo>
                    <a:lnTo>
                      <a:pt x="1672" y="20"/>
                    </a:lnTo>
                    <a:lnTo>
                      <a:pt x="16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8"/>
              <p:cNvSpPr/>
              <p:nvPr/>
            </p:nvSpPr>
            <p:spPr>
              <a:xfrm>
                <a:off x="8220191" y="3027740"/>
                <a:ext cx="252096" cy="3166"/>
              </a:xfrm>
              <a:custGeom>
                <a:rect b="b" l="l" r="r" t="t"/>
                <a:pathLst>
                  <a:path extrusionOk="0" h="21" w="1672">
                    <a:moveTo>
                      <a:pt x="1" y="0"/>
                    </a:moveTo>
                    <a:lnTo>
                      <a:pt x="1" y="20"/>
                    </a:lnTo>
                    <a:lnTo>
                      <a:pt x="1672" y="20"/>
                    </a:lnTo>
                    <a:lnTo>
                      <a:pt x="16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8"/>
              <p:cNvSpPr/>
              <p:nvPr/>
            </p:nvSpPr>
            <p:spPr>
              <a:xfrm>
                <a:off x="8220191" y="3038295"/>
                <a:ext cx="252096" cy="4523"/>
              </a:xfrm>
              <a:custGeom>
                <a:rect b="b" l="l" r="r" t="t"/>
                <a:pathLst>
                  <a:path extrusionOk="0" h="30" w="1672">
                    <a:moveTo>
                      <a:pt x="1" y="0"/>
                    </a:moveTo>
                    <a:lnTo>
                      <a:pt x="1" y="29"/>
                    </a:lnTo>
                    <a:lnTo>
                      <a:pt x="1672" y="29"/>
                    </a:lnTo>
                    <a:lnTo>
                      <a:pt x="16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8"/>
              <p:cNvSpPr/>
              <p:nvPr/>
            </p:nvSpPr>
            <p:spPr>
              <a:xfrm>
                <a:off x="8220191" y="3050206"/>
                <a:ext cx="252096" cy="4523"/>
              </a:xfrm>
              <a:custGeom>
                <a:rect b="b" l="l" r="r" t="t"/>
                <a:pathLst>
                  <a:path extrusionOk="0" h="30" w="1672">
                    <a:moveTo>
                      <a:pt x="1" y="0"/>
                    </a:moveTo>
                    <a:lnTo>
                      <a:pt x="1" y="29"/>
                    </a:lnTo>
                    <a:lnTo>
                      <a:pt x="1672" y="29"/>
                    </a:lnTo>
                    <a:lnTo>
                      <a:pt x="16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 name="Google Shape;1343;p48"/>
            <p:cNvSpPr/>
            <p:nvPr/>
          </p:nvSpPr>
          <p:spPr>
            <a:xfrm>
              <a:off x="6639099" y="2855068"/>
              <a:ext cx="341498" cy="341311"/>
            </a:xfrm>
            <a:custGeom>
              <a:rect b="b" l="l" r="r" t="t"/>
              <a:pathLst>
                <a:path extrusionOk="0" h="1780" w="1781">
                  <a:moveTo>
                    <a:pt x="743" y="89"/>
                  </a:moveTo>
                  <a:lnTo>
                    <a:pt x="743" y="89"/>
                  </a:lnTo>
                  <a:cubicBezTo>
                    <a:pt x="624" y="188"/>
                    <a:pt x="525" y="326"/>
                    <a:pt x="466" y="464"/>
                  </a:cubicBezTo>
                  <a:cubicBezTo>
                    <a:pt x="396" y="435"/>
                    <a:pt x="337" y="396"/>
                    <a:pt x="278" y="346"/>
                  </a:cubicBezTo>
                  <a:cubicBezTo>
                    <a:pt x="396" y="207"/>
                    <a:pt x="565" y="119"/>
                    <a:pt x="743" y="89"/>
                  </a:cubicBezTo>
                  <a:close/>
                  <a:moveTo>
                    <a:pt x="1029" y="79"/>
                  </a:moveTo>
                  <a:cubicBezTo>
                    <a:pt x="1217" y="119"/>
                    <a:pt x="1385" y="207"/>
                    <a:pt x="1514" y="356"/>
                  </a:cubicBezTo>
                  <a:cubicBezTo>
                    <a:pt x="1444" y="405"/>
                    <a:pt x="1375" y="445"/>
                    <a:pt x="1306" y="475"/>
                  </a:cubicBezTo>
                  <a:cubicBezTo>
                    <a:pt x="1246" y="326"/>
                    <a:pt x="1147" y="188"/>
                    <a:pt x="1029" y="79"/>
                  </a:cubicBezTo>
                  <a:close/>
                  <a:moveTo>
                    <a:pt x="851" y="79"/>
                  </a:moveTo>
                  <a:lnTo>
                    <a:pt x="851" y="563"/>
                  </a:lnTo>
                  <a:cubicBezTo>
                    <a:pt x="743" y="554"/>
                    <a:pt x="633" y="534"/>
                    <a:pt x="535" y="495"/>
                  </a:cubicBezTo>
                  <a:cubicBezTo>
                    <a:pt x="604" y="326"/>
                    <a:pt x="712" y="188"/>
                    <a:pt x="851" y="79"/>
                  </a:cubicBezTo>
                  <a:close/>
                  <a:moveTo>
                    <a:pt x="920" y="89"/>
                  </a:moveTo>
                  <a:cubicBezTo>
                    <a:pt x="1068" y="198"/>
                    <a:pt x="1177" y="336"/>
                    <a:pt x="1246" y="504"/>
                  </a:cubicBezTo>
                  <a:cubicBezTo>
                    <a:pt x="1138" y="544"/>
                    <a:pt x="1029" y="563"/>
                    <a:pt x="920" y="563"/>
                  </a:cubicBezTo>
                  <a:lnTo>
                    <a:pt x="920" y="89"/>
                  </a:lnTo>
                  <a:close/>
                  <a:moveTo>
                    <a:pt x="1266" y="563"/>
                  </a:moveTo>
                  <a:cubicBezTo>
                    <a:pt x="1296" y="672"/>
                    <a:pt x="1316" y="781"/>
                    <a:pt x="1316" y="880"/>
                  </a:cubicBezTo>
                  <a:lnTo>
                    <a:pt x="920" y="880"/>
                  </a:lnTo>
                  <a:lnTo>
                    <a:pt x="920" y="633"/>
                  </a:lnTo>
                  <a:cubicBezTo>
                    <a:pt x="1039" y="633"/>
                    <a:pt x="1158" y="603"/>
                    <a:pt x="1266" y="563"/>
                  </a:cubicBezTo>
                  <a:close/>
                  <a:moveTo>
                    <a:pt x="1553" y="415"/>
                  </a:moveTo>
                  <a:cubicBezTo>
                    <a:pt x="1652" y="554"/>
                    <a:pt x="1711" y="712"/>
                    <a:pt x="1711" y="880"/>
                  </a:cubicBezTo>
                  <a:lnTo>
                    <a:pt x="1385" y="880"/>
                  </a:lnTo>
                  <a:cubicBezTo>
                    <a:pt x="1385" y="771"/>
                    <a:pt x="1365" y="653"/>
                    <a:pt x="1336" y="544"/>
                  </a:cubicBezTo>
                  <a:cubicBezTo>
                    <a:pt x="1415" y="504"/>
                    <a:pt x="1483" y="464"/>
                    <a:pt x="1553" y="415"/>
                  </a:cubicBezTo>
                  <a:close/>
                  <a:moveTo>
                    <a:pt x="238" y="396"/>
                  </a:moveTo>
                  <a:cubicBezTo>
                    <a:pt x="297" y="455"/>
                    <a:pt x="367" y="495"/>
                    <a:pt x="446" y="534"/>
                  </a:cubicBezTo>
                  <a:cubicBezTo>
                    <a:pt x="406" y="642"/>
                    <a:pt x="387" y="761"/>
                    <a:pt x="387" y="890"/>
                  </a:cubicBezTo>
                  <a:lnTo>
                    <a:pt x="70" y="890"/>
                  </a:lnTo>
                  <a:cubicBezTo>
                    <a:pt x="70" y="712"/>
                    <a:pt x="130" y="544"/>
                    <a:pt x="238" y="396"/>
                  </a:cubicBezTo>
                  <a:close/>
                  <a:moveTo>
                    <a:pt x="505" y="554"/>
                  </a:moveTo>
                  <a:cubicBezTo>
                    <a:pt x="614" y="603"/>
                    <a:pt x="732" y="623"/>
                    <a:pt x="851" y="633"/>
                  </a:cubicBezTo>
                  <a:lnTo>
                    <a:pt x="851" y="880"/>
                  </a:lnTo>
                  <a:lnTo>
                    <a:pt x="455" y="890"/>
                  </a:lnTo>
                  <a:cubicBezTo>
                    <a:pt x="455" y="771"/>
                    <a:pt x="466" y="662"/>
                    <a:pt x="505" y="554"/>
                  </a:cubicBezTo>
                  <a:close/>
                  <a:moveTo>
                    <a:pt x="1316" y="949"/>
                  </a:moveTo>
                  <a:cubicBezTo>
                    <a:pt x="1306" y="1058"/>
                    <a:pt x="1286" y="1167"/>
                    <a:pt x="1246" y="1255"/>
                  </a:cubicBezTo>
                  <a:cubicBezTo>
                    <a:pt x="1147" y="1226"/>
                    <a:pt x="1039" y="1206"/>
                    <a:pt x="920" y="1206"/>
                  </a:cubicBezTo>
                  <a:lnTo>
                    <a:pt x="920" y="949"/>
                  </a:lnTo>
                  <a:close/>
                  <a:moveTo>
                    <a:pt x="851" y="949"/>
                  </a:moveTo>
                  <a:lnTo>
                    <a:pt x="851" y="1206"/>
                  </a:lnTo>
                  <a:cubicBezTo>
                    <a:pt x="743" y="1206"/>
                    <a:pt x="633" y="1235"/>
                    <a:pt x="525" y="1275"/>
                  </a:cubicBezTo>
                  <a:cubicBezTo>
                    <a:pt x="486" y="1167"/>
                    <a:pt x="455" y="1068"/>
                    <a:pt x="455" y="949"/>
                  </a:cubicBezTo>
                  <a:close/>
                  <a:moveTo>
                    <a:pt x="1701" y="949"/>
                  </a:moveTo>
                  <a:cubicBezTo>
                    <a:pt x="1691" y="1117"/>
                    <a:pt x="1632" y="1275"/>
                    <a:pt x="1533" y="1404"/>
                  </a:cubicBezTo>
                  <a:cubicBezTo>
                    <a:pt x="1464" y="1354"/>
                    <a:pt x="1395" y="1315"/>
                    <a:pt x="1316" y="1285"/>
                  </a:cubicBezTo>
                  <a:cubicBezTo>
                    <a:pt x="1355" y="1176"/>
                    <a:pt x="1375" y="1068"/>
                    <a:pt x="1385" y="949"/>
                  </a:cubicBezTo>
                  <a:close/>
                  <a:moveTo>
                    <a:pt x="387" y="949"/>
                  </a:moveTo>
                  <a:cubicBezTo>
                    <a:pt x="387" y="1068"/>
                    <a:pt x="416" y="1186"/>
                    <a:pt x="455" y="1295"/>
                  </a:cubicBezTo>
                  <a:cubicBezTo>
                    <a:pt x="387" y="1325"/>
                    <a:pt x="317" y="1364"/>
                    <a:pt x="258" y="1413"/>
                  </a:cubicBezTo>
                  <a:cubicBezTo>
                    <a:pt x="149" y="1285"/>
                    <a:pt x="90" y="1127"/>
                    <a:pt x="70" y="949"/>
                  </a:cubicBezTo>
                  <a:close/>
                  <a:moveTo>
                    <a:pt x="486" y="1354"/>
                  </a:moveTo>
                  <a:cubicBezTo>
                    <a:pt x="545" y="1483"/>
                    <a:pt x="633" y="1602"/>
                    <a:pt x="743" y="1690"/>
                  </a:cubicBezTo>
                  <a:cubicBezTo>
                    <a:pt x="574" y="1661"/>
                    <a:pt x="426" y="1582"/>
                    <a:pt x="308" y="1463"/>
                  </a:cubicBezTo>
                  <a:cubicBezTo>
                    <a:pt x="367" y="1424"/>
                    <a:pt x="426" y="1384"/>
                    <a:pt x="486" y="1354"/>
                  </a:cubicBezTo>
                  <a:close/>
                  <a:moveTo>
                    <a:pt x="920" y="1275"/>
                  </a:moveTo>
                  <a:cubicBezTo>
                    <a:pt x="1029" y="1275"/>
                    <a:pt x="1128" y="1295"/>
                    <a:pt x="1226" y="1325"/>
                  </a:cubicBezTo>
                  <a:cubicBezTo>
                    <a:pt x="1158" y="1463"/>
                    <a:pt x="1049" y="1591"/>
                    <a:pt x="920" y="1690"/>
                  </a:cubicBezTo>
                  <a:lnTo>
                    <a:pt x="920" y="1275"/>
                  </a:lnTo>
                  <a:close/>
                  <a:moveTo>
                    <a:pt x="851" y="1275"/>
                  </a:moveTo>
                  <a:lnTo>
                    <a:pt x="851" y="1700"/>
                  </a:lnTo>
                  <a:cubicBezTo>
                    <a:pt x="723" y="1602"/>
                    <a:pt x="624" y="1473"/>
                    <a:pt x="554" y="1334"/>
                  </a:cubicBezTo>
                  <a:cubicBezTo>
                    <a:pt x="653" y="1295"/>
                    <a:pt x="752" y="1275"/>
                    <a:pt x="851" y="1275"/>
                  </a:cubicBezTo>
                  <a:close/>
                  <a:moveTo>
                    <a:pt x="1286" y="1345"/>
                  </a:moveTo>
                  <a:cubicBezTo>
                    <a:pt x="1355" y="1374"/>
                    <a:pt x="1424" y="1413"/>
                    <a:pt x="1483" y="1453"/>
                  </a:cubicBezTo>
                  <a:cubicBezTo>
                    <a:pt x="1365" y="1582"/>
                    <a:pt x="1197" y="1670"/>
                    <a:pt x="1029" y="1700"/>
                  </a:cubicBezTo>
                  <a:cubicBezTo>
                    <a:pt x="1138" y="1602"/>
                    <a:pt x="1226" y="1483"/>
                    <a:pt x="1286" y="1345"/>
                  </a:cubicBezTo>
                  <a:close/>
                  <a:moveTo>
                    <a:pt x="841" y="0"/>
                  </a:moveTo>
                  <a:cubicBezTo>
                    <a:pt x="367" y="30"/>
                    <a:pt x="1" y="415"/>
                    <a:pt x="1" y="890"/>
                  </a:cubicBezTo>
                  <a:cubicBezTo>
                    <a:pt x="1" y="1364"/>
                    <a:pt x="367" y="1750"/>
                    <a:pt x="841" y="1780"/>
                  </a:cubicBezTo>
                  <a:lnTo>
                    <a:pt x="930" y="1780"/>
                  </a:lnTo>
                  <a:cubicBezTo>
                    <a:pt x="1404" y="1760"/>
                    <a:pt x="1780" y="1364"/>
                    <a:pt x="1780" y="890"/>
                  </a:cubicBezTo>
                  <a:cubicBezTo>
                    <a:pt x="1780" y="415"/>
                    <a:pt x="1404" y="20"/>
                    <a:pt x="9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4" name="Google Shape;1344;p48"/>
            <p:cNvGrpSpPr/>
            <p:nvPr/>
          </p:nvGrpSpPr>
          <p:grpSpPr>
            <a:xfrm>
              <a:off x="6177088" y="3494536"/>
              <a:ext cx="400718" cy="390476"/>
              <a:chOff x="179487" y="1914117"/>
              <a:chExt cx="174940" cy="170476"/>
            </a:xfrm>
          </p:grpSpPr>
          <p:sp>
            <p:nvSpPr>
              <p:cNvPr id="1345" name="Google Shape;1345;p48"/>
              <p:cNvSpPr/>
              <p:nvPr/>
            </p:nvSpPr>
            <p:spPr>
              <a:xfrm>
                <a:off x="216821" y="1920083"/>
                <a:ext cx="39728" cy="136876"/>
              </a:xfrm>
              <a:custGeom>
                <a:rect b="b" l="l" r="r" t="t"/>
                <a:pathLst>
                  <a:path extrusionOk="0" h="3373" w="979">
                    <a:moveTo>
                      <a:pt x="0" y="1"/>
                    </a:moveTo>
                    <a:lnTo>
                      <a:pt x="0" y="2887"/>
                    </a:lnTo>
                    <a:cubicBezTo>
                      <a:pt x="0" y="3155"/>
                      <a:pt x="218" y="3372"/>
                      <a:pt x="484" y="3372"/>
                    </a:cubicBezTo>
                    <a:lnTo>
                      <a:pt x="494" y="3372"/>
                    </a:lnTo>
                    <a:cubicBezTo>
                      <a:pt x="761" y="3372"/>
                      <a:pt x="978" y="3155"/>
                      <a:pt x="978" y="2887"/>
                    </a:cubicBezTo>
                    <a:lnTo>
                      <a:pt x="9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8"/>
              <p:cNvSpPr/>
              <p:nvPr/>
            </p:nvSpPr>
            <p:spPr>
              <a:xfrm>
                <a:off x="212803" y="1914117"/>
                <a:ext cx="47763" cy="6006"/>
              </a:xfrm>
              <a:custGeom>
                <a:rect b="b" l="l" r="r" t="t"/>
                <a:pathLst>
                  <a:path extrusionOk="0" h="148" w="1177">
                    <a:moveTo>
                      <a:pt x="69" y="0"/>
                    </a:moveTo>
                    <a:cubicBezTo>
                      <a:pt x="30" y="0"/>
                      <a:pt x="0" y="40"/>
                      <a:pt x="0" y="79"/>
                    </a:cubicBezTo>
                    <a:cubicBezTo>
                      <a:pt x="0" y="119"/>
                      <a:pt x="30" y="148"/>
                      <a:pt x="69" y="148"/>
                    </a:cubicBezTo>
                    <a:lnTo>
                      <a:pt x="1097" y="148"/>
                    </a:lnTo>
                    <a:cubicBezTo>
                      <a:pt x="1147" y="148"/>
                      <a:pt x="1176" y="119"/>
                      <a:pt x="1176" y="79"/>
                    </a:cubicBezTo>
                    <a:cubicBezTo>
                      <a:pt x="1176" y="40"/>
                      <a:pt x="1147" y="0"/>
                      <a:pt x="10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8"/>
              <p:cNvSpPr/>
              <p:nvPr/>
            </p:nvSpPr>
            <p:spPr>
              <a:xfrm>
                <a:off x="277365" y="1920083"/>
                <a:ext cx="39768" cy="136876"/>
              </a:xfrm>
              <a:custGeom>
                <a:rect b="b" l="l" r="r" t="t"/>
                <a:pathLst>
                  <a:path extrusionOk="0" h="3373" w="980">
                    <a:moveTo>
                      <a:pt x="0" y="1"/>
                    </a:moveTo>
                    <a:lnTo>
                      <a:pt x="0" y="2887"/>
                    </a:lnTo>
                    <a:cubicBezTo>
                      <a:pt x="0" y="3155"/>
                      <a:pt x="218" y="3372"/>
                      <a:pt x="485" y="3372"/>
                    </a:cubicBezTo>
                    <a:lnTo>
                      <a:pt x="505" y="3372"/>
                    </a:lnTo>
                    <a:cubicBezTo>
                      <a:pt x="762" y="3372"/>
                      <a:pt x="979" y="3155"/>
                      <a:pt x="979" y="2887"/>
                    </a:cubicBezTo>
                    <a:lnTo>
                      <a:pt x="9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8"/>
              <p:cNvSpPr/>
              <p:nvPr/>
            </p:nvSpPr>
            <p:spPr>
              <a:xfrm>
                <a:off x="273348" y="1914117"/>
                <a:ext cx="47803" cy="6006"/>
              </a:xfrm>
              <a:custGeom>
                <a:rect b="b" l="l" r="r" t="t"/>
                <a:pathLst>
                  <a:path extrusionOk="0" h="148" w="1178">
                    <a:moveTo>
                      <a:pt x="80" y="0"/>
                    </a:moveTo>
                    <a:cubicBezTo>
                      <a:pt x="31" y="0"/>
                      <a:pt x="1" y="40"/>
                      <a:pt x="1" y="79"/>
                    </a:cubicBezTo>
                    <a:cubicBezTo>
                      <a:pt x="1" y="119"/>
                      <a:pt x="31" y="148"/>
                      <a:pt x="80" y="148"/>
                    </a:cubicBezTo>
                    <a:lnTo>
                      <a:pt x="1108" y="148"/>
                    </a:lnTo>
                    <a:cubicBezTo>
                      <a:pt x="1147" y="148"/>
                      <a:pt x="1177" y="119"/>
                      <a:pt x="1177" y="79"/>
                    </a:cubicBezTo>
                    <a:cubicBezTo>
                      <a:pt x="1177" y="40"/>
                      <a:pt x="1147" y="0"/>
                      <a:pt x="11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8"/>
              <p:cNvSpPr/>
              <p:nvPr/>
            </p:nvSpPr>
            <p:spPr>
              <a:xfrm>
                <a:off x="291000" y="1999798"/>
                <a:ext cx="17693" cy="17693"/>
              </a:xfrm>
              <a:custGeom>
                <a:rect b="b" l="l" r="r" t="t"/>
                <a:pathLst>
                  <a:path extrusionOk="0" h="436" w="436">
                    <a:moveTo>
                      <a:pt x="218" y="1"/>
                    </a:moveTo>
                    <a:cubicBezTo>
                      <a:pt x="99" y="1"/>
                      <a:pt x="1" y="100"/>
                      <a:pt x="1" y="218"/>
                    </a:cubicBezTo>
                    <a:cubicBezTo>
                      <a:pt x="1" y="337"/>
                      <a:pt x="99" y="436"/>
                      <a:pt x="218" y="436"/>
                    </a:cubicBezTo>
                    <a:cubicBezTo>
                      <a:pt x="347" y="436"/>
                      <a:pt x="435" y="337"/>
                      <a:pt x="435" y="218"/>
                    </a:cubicBezTo>
                    <a:cubicBezTo>
                      <a:pt x="435" y="100"/>
                      <a:pt x="347"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8"/>
              <p:cNvSpPr/>
              <p:nvPr/>
            </p:nvSpPr>
            <p:spPr>
              <a:xfrm>
                <a:off x="299806" y="1979345"/>
                <a:ext cx="7264" cy="7264"/>
              </a:xfrm>
              <a:custGeom>
                <a:rect b="b" l="l" r="r" t="t"/>
                <a:pathLst>
                  <a:path extrusionOk="0" h="179" w="179">
                    <a:moveTo>
                      <a:pt x="90" y="0"/>
                    </a:moveTo>
                    <a:cubicBezTo>
                      <a:pt x="41" y="0"/>
                      <a:pt x="1" y="40"/>
                      <a:pt x="1" y="90"/>
                    </a:cubicBezTo>
                    <a:cubicBezTo>
                      <a:pt x="1" y="139"/>
                      <a:pt x="41" y="178"/>
                      <a:pt x="90" y="178"/>
                    </a:cubicBezTo>
                    <a:cubicBezTo>
                      <a:pt x="139" y="178"/>
                      <a:pt x="179" y="139"/>
                      <a:pt x="179" y="90"/>
                    </a:cubicBezTo>
                    <a:cubicBezTo>
                      <a:pt x="179" y="40"/>
                      <a:pt x="139" y="0"/>
                      <a:pt x="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8"/>
              <p:cNvSpPr/>
              <p:nvPr/>
            </p:nvSpPr>
            <p:spPr>
              <a:xfrm>
                <a:off x="288200" y="1987380"/>
                <a:ext cx="6046" cy="6452"/>
              </a:xfrm>
              <a:custGeom>
                <a:rect b="b" l="l" r="r" t="t"/>
                <a:pathLst>
                  <a:path extrusionOk="0" h="159" w="149">
                    <a:moveTo>
                      <a:pt x="70" y="0"/>
                    </a:moveTo>
                    <a:cubicBezTo>
                      <a:pt x="30" y="0"/>
                      <a:pt x="1" y="40"/>
                      <a:pt x="1" y="79"/>
                    </a:cubicBezTo>
                    <a:cubicBezTo>
                      <a:pt x="1" y="119"/>
                      <a:pt x="30" y="158"/>
                      <a:pt x="70" y="158"/>
                    </a:cubicBezTo>
                    <a:cubicBezTo>
                      <a:pt x="119" y="158"/>
                      <a:pt x="149" y="119"/>
                      <a:pt x="149" y="79"/>
                    </a:cubicBezTo>
                    <a:cubicBezTo>
                      <a:pt x="149" y="40"/>
                      <a:pt x="119" y="0"/>
                      <a:pt x="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8"/>
              <p:cNvSpPr/>
              <p:nvPr/>
            </p:nvSpPr>
            <p:spPr>
              <a:xfrm>
                <a:off x="179487" y="1946175"/>
                <a:ext cx="174940" cy="16475"/>
              </a:xfrm>
              <a:custGeom>
                <a:rect b="b" l="l" r="r" t="t"/>
                <a:pathLst>
                  <a:path extrusionOk="0" h="406" w="4311">
                    <a:moveTo>
                      <a:pt x="1" y="1"/>
                    </a:moveTo>
                    <a:lnTo>
                      <a:pt x="1" y="406"/>
                    </a:lnTo>
                    <a:lnTo>
                      <a:pt x="4310" y="406"/>
                    </a:lnTo>
                    <a:lnTo>
                      <a:pt x="43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8"/>
              <p:cNvSpPr/>
              <p:nvPr/>
            </p:nvSpPr>
            <p:spPr>
              <a:xfrm>
                <a:off x="191945" y="1962610"/>
                <a:ext cx="149253" cy="121983"/>
              </a:xfrm>
              <a:custGeom>
                <a:rect b="b" l="l" r="r" t="t"/>
                <a:pathLst>
                  <a:path extrusionOk="0" h="3006" w="3678">
                    <a:moveTo>
                      <a:pt x="0" y="1"/>
                    </a:moveTo>
                    <a:lnTo>
                      <a:pt x="0" y="3006"/>
                    </a:lnTo>
                    <a:lnTo>
                      <a:pt x="3677" y="3006"/>
                    </a:lnTo>
                    <a:lnTo>
                      <a:pt x="3677" y="1"/>
                    </a:lnTo>
                    <a:lnTo>
                      <a:pt x="3480" y="1"/>
                    </a:lnTo>
                    <a:lnTo>
                      <a:pt x="3480" y="2601"/>
                    </a:lnTo>
                    <a:lnTo>
                      <a:pt x="198" y="2601"/>
                    </a:lnTo>
                    <a:lnTo>
                      <a:pt x="1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54" name="Google Shape;1354;p48"/>
          <p:cNvSpPr/>
          <p:nvPr/>
        </p:nvSpPr>
        <p:spPr>
          <a:xfrm>
            <a:off x="1926364" y="4167726"/>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8" name="Shape 1358"/>
        <p:cNvGrpSpPr/>
        <p:nvPr/>
      </p:nvGrpSpPr>
      <p:grpSpPr>
        <a:xfrm>
          <a:off x="0" y="0"/>
          <a:ext cx="0" cy="0"/>
          <a:chOff x="0" y="0"/>
          <a:chExt cx="0" cy="0"/>
        </a:xfrm>
      </p:grpSpPr>
      <p:sp>
        <p:nvSpPr>
          <p:cNvPr id="1359" name="Google Shape;1359;p49"/>
          <p:cNvSpPr txBox="1"/>
          <p:nvPr>
            <p:ph idx="1" type="subTitle"/>
          </p:nvPr>
        </p:nvSpPr>
        <p:spPr>
          <a:xfrm>
            <a:off x="717175" y="1808900"/>
            <a:ext cx="3813000" cy="53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Phase 01</a:t>
            </a:r>
            <a:endParaRPr/>
          </a:p>
        </p:txBody>
      </p:sp>
      <p:sp>
        <p:nvSpPr>
          <p:cNvPr id="1360" name="Google Shape;1360;p49"/>
          <p:cNvSpPr txBox="1"/>
          <p:nvPr>
            <p:ph idx="2" type="subTitle"/>
          </p:nvPr>
        </p:nvSpPr>
        <p:spPr>
          <a:xfrm>
            <a:off x="4609900" y="1808900"/>
            <a:ext cx="3813000" cy="53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Phase 02</a:t>
            </a:r>
            <a:endParaRPr/>
          </a:p>
        </p:txBody>
      </p:sp>
      <p:sp>
        <p:nvSpPr>
          <p:cNvPr id="1361" name="Google Shape;1361;p49"/>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&amp; development</a:t>
            </a:r>
            <a:endParaRPr/>
          </a:p>
        </p:txBody>
      </p:sp>
      <p:sp>
        <p:nvSpPr>
          <p:cNvPr id="1362" name="Google Shape;1362;p49"/>
          <p:cNvSpPr txBox="1"/>
          <p:nvPr>
            <p:ph idx="3" type="body"/>
          </p:nvPr>
        </p:nvSpPr>
        <p:spPr>
          <a:xfrm>
            <a:off x="717175" y="2415500"/>
            <a:ext cx="3813000" cy="1554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Mercury is the closest planet to the Sun and the smallest of them all</a:t>
            </a:r>
            <a:endParaRPr/>
          </a:p>
          <a:p>
            <a:pPr indent="-317500" lvl="0" marL="457200" rtl="0" algn="l">
              <a:spcBef>
                <a:spcPts val="0"/>
              </a:spcBef>
              <a:spcAft>
                <a:spcPts val="0"/>
              </a:spcAft>
              <a:buSzPts val="1400"/>
              <a:buChar char="●"/>
            </a:pPr>
            <a:r>
              <a:rPr lang="en"/>
              <a:t>Jupiter is the biggest planet in the Solar System</a:t>
            </a:r>
            <a:endParaRPr/>
          </a:p>
          <a:p>
            <a:pPr indent="-317500" lvl="0" marL="457200" rtl="0" algn="l">
              <a:spcBef>
                <a:spcPts val="0"/>
              </a:spcBef>
              <a:spcAft>
                <a:spcPts val="0"/>
              </a:spcAft>
              <a:buSzPts val="1400"/>
              <a:buChar char="●"/>
            </a:pPr>
            <a:r>
              <a:rPr lang="en"/>
              <a:t>Neptune is the fourth-largest planet in the Solar System</a:t>
            </a:r>
            <a:endParaRPr/>
          </a:p>
        </p:txBody>
      </p:sp>
      <p:sp>
        <p:nvSpPr>
          <p:cNvPr id="1363" name="Google Shape;1363;p49"/>
          <p:cNvSpPr txBox="1"/>
          <p:nvPr>
            <p:ph idx="4" type="body"/>
          </p:nvPr>
        </p:nvSpPr>
        <p:spPr>
          <a:xfrm>
            <a:off x="4609900" y="2415500"/>
            <a:ext cx="3813000" cy="1554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Venus has a beautiful name, but also high temperatures</a:t>
            </a:r>
            <a:endParaRPr/>
          </a:p>
          <a:p>
            <a:pPr indent="-317500" lvl="0" marL="457200" rtl="0" algn="l">
              <a:spcBef>
                <a:spcPts val="0"/>
              </a:spcBef>
              <a:spcAft>
                <a:spcPts val="0"/>
              </a:spcAft>
              <a:buSzPts val="1400"/>
              <a:buChar char="●"/>
            </a:pPr>
            <a:r>
              <a:rPr lang="en"/>
              <a:t>Saturn is a gas giant and has several rings</a:t>
            </a:r>
            <a:endParaRPr/>
          </a:p>
          <a:p>
            <a:pPr indent="-317500" lvl="0" marL="457200" rtl="0" algn="l">
              <a:spcBef>
                <a:spcPts val="0"/>
              </a:spcBef>
              <a:spcAft>
                <a:spcPts val="0"/>
              </a:spcAft>
              <a:buSzPts val="1400"/>
              <a:buChar char="●"/>
            </a:pPr>
            <a:r>
              <a:rPr lang="en"/>
              <a:t>Earth is the beautiful planet where we all live</a:t>
            </a:r>
            <a:endParaRPr/>
          </a:p>
        </p:txBody>
      </p:sp>
      <p:sp>
        <p:nvSpPr>
          <p:cNvPr id="1364" name="Google Shape;1364;p49"/>
          <p:cNvSpPr/>
          <p:nvPr/>
        </p:nvSpPr>
        <p:spPr>
          <a:xfrm>
            <a:off x="-579249" y="951676"/>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5" name="Google Shape;1365;p49"/>
          <p:cNvGrpSpPr/>
          <p:nvPr/>
        </p:nvGrpSpPr>
        <p:grpSpPr>
          <a:xfrm>
            <a:off x="7672404" y="229948"/>
            <a:ext cx="1235672" cy="1286331"/>
            <a:chOff x="195279" y="780548"/>
            <a:chExt cx="1235672" cy="1286331"/>
          </a:xfrm>
        </p:grpSpPr>
        <p:grpSp>
          <p:nvGrpSpPr>
            <p:cNvPr id="1366" name="Google Shape;1366;p49"/>
            <p:cNvGrpSpPr/>
            <p:nvPr/>
          </p:nvGrpSpPr>
          <p:grpSpPr>
            <a:xfrm>
              <a:off x="585808" y="780548"/>
              <a:ext cx="845143" cy="836182"/>
              <a:chOff x="10254618" y="1928719"/>
              <a:chExt cx="663117" cy="656035"/>
            </a:xfrm>
          </p:grpSpPr>
          <p:sp>
            <p:nvSpPr>
              <p:cNvPr id="1367" name="Google Shape;1367;p49"/>
              <p:cNvSpPr/>
              <p:nvPr/>
            </p:nvSpPr>
            <p:spPr>
              <a:xfrm>
                <a:off x="10254618" y="1928719"/>
                <a:ext cx="663117" cy="656035"/>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9"/>
              <p:cNvSpPr/>
              <p:nvPr/>
            </p:nvSpPr>
            <p:spPr>
              <a:xfrm>
                <a:off x="10395558" y="2066118"/>
                <a:ext cx="381237" cy="381237"/>
              </a:xfrm>
              <a:custGeom>
                <a:rect b="b" l="l" r="r" t="t"/>
                <a:pathLst>
                  <a:path extrusionOk="0" h="3768" w="3768">
                    <a:moveTo>
                      <a:pt x="1879" y="683"/>
                    </a:moveTo>
                    <a:cubicBezTo>
                      <a:pt x="2541" y="683"/>
                      <a:pt x="3085" y="1217"/>
                      <a:pt x="3085" y="1879"/>
                    </a:cubicBezTo>
                    <a:cubicBezTo>
                      <a:pt x="3085" y="2551"/>
                      <a:pt x="2541" y="3085"/>
                      <a:pt x="1879" y="3085"/>
                    </a:cubicBezTo>
                    <a:cubicBezTo>
                      <a:pt x="1217" y="3085"/>
                      <a:pt x="683" y="2551"/>
                      <a:pt x="683" y="1879"/>
                    </a:cubicBezTo>
                    <a:cubicBezTo>
                      <a:pt x="683" y="1217"/>
                      <a:pt x="1217" y="683"/>
                      <a:pt x="1879" y="683"/>
                    </a:cubicBezTo>
                    <a:close/>
                    <a:moveTo>
                      <a:pt x="1879" y="1"/>
                    </a:moveTo>
                    <a:cubicBezTo>
                      <a:pt x="841" y="1"/>
                      <a:pt x="1" y="842"/>
                      <a:pt x="1" y="1879"/>
                    </a:cubicBezTo>
                    <a:cubicBezTo>
                      <a:pt x="1" y="2927"/>
                      <a:pt x="841" y="3767"/>
                      <a:pt x="1879" y="3767"/>
                    </a:cubicBezTo>
                    <a:cubicBezTo>
                      <a:pt x="2927" y="3767"/>
                      <a:pt x="3767" y="2927"/>
                      <a:pt x="3767" y="1879"/>
                    </a:cubicBezTo>
                    <a:cubicBezTo>
                      <a:pt x="3767" y="842"/>
                      <a:pt x="2927" y="1"/>
                      <a:pt x="187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 name="Google Shape;1369;p49"/>
            <p:cNvSpPr/>
            <p:nvPr/>
          </p:nvSpPr>
          <p:spPr>
            <a:xfrm>
              <a:off x="195279" y="1616727"/>
              <a:ext cx="454979" cy="450152"/>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 name="Shape 1373"/>
        <p:cNvGrpSpPr/>
        <p:nvPr/>
      </p:nvGrpSpPr>
      <p:grpSpPr>
        <a:xfrm>
          <a:off x="0" y="0"/>
          <a:ext cx="0" cy="0"/>
          <a:chOff x="0" y="0"/>
          <a:chExt cx="0" cy="0"/>
        </a:xfrm>
      </p:grpSpPr>
      <p:sp>
        <p:nvSpPr>
          <p:cNvPr id="1374" name="Google Shape;1374;p50"/>
          <p:cNvSpPr/>
          <p:nvPr/>
        </p:nvSpPr>
        <p:spPr>
          <a:xfrm flipH="1">
            <a:off x="5464561" y="1269297"/>
            <a:ext cx="2300100" cy="2300100"/>
          </a:xfrm>
          <a:prstGeom prst="donut">
            <a:avLst>
              <a:gd fmla="val 21185"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1375" name="Google Shape;1375;p50"/>
          <p:cNvSpPr/>
          <p:nvPr/>
        </p:nvSpPr>
        <p:spPr>
          <a:xfrm flipH="1">
            <a:off x="5464561" y="1269297"/>
            <a:ext cx="2300100" cy="2300100"/>
          </a:xfrm>
          <a:prstGeom prst="blockArc">
            <a:avLst>
              <a:gd fmla="val 8117070" name="adj1"/>
              <a:gd fmla="val 16272102" name="adj2"/>
              <a:gd fmla="val 21420" name="adj3"/>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0000"/>
              </a:solidFill>
            </a:endParaRPr>
          </a:p>
        </p:txBody>
      </p:sp>
      <p:sp>
        <p:nvSpPr>
          <p:cNvPr id="1376" name="Google Shape;1376;p50"/>
          <p:cNvSpPr txBox="1"/>
          <p:nvPr/>
        </p:nvSpPr>
        <p:spPr>
          <a:xfrm>
            <a:off x="4638600" y="3211296"/>
            <a:ext cx="1499700" cy="530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e Vietnam Pro"/>
                <a:ea typeface="Be Vietnam Pro"/>
                <a:cs typeface="Be Vietnam Pro"/>
                <a:sym typeface="Be Vietnam Pro"/>
              </a:rPr>
              <a:t>Mercury</a:t>
            </a:r>
            <a:endParaRPr b="1" sz="2000">
              <a:solidFill>
                <a:schemeClr val="dk1"/>
              </a:solidFill>
              <a:latin typeface="Be Vietnam Pro"/>
              <a:ea typeface="Be Vietnam Pro"/>
              <a:cs typeface="Be Vietnam Pro"/>
              <a:sym typeface="Be Vietnam Pro"/>
            </a:endParaRPr>
          </a:p>
        </p:txBody>
      </p:sp>
      <p:sp>
        <p:nvSpPr>
          <p:cNvPr id="1377" name="Google Shape;1377;p50"/>
          <p:cNvSpPr txBox="1"/>
          <p:nvPr/>
        </p:nvSpPr>
        <p:spPr>
          <a:xfrm>
            <a:off x="4638600" y="3741700"/>
            <a:ext cx="1773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Mercury is a very small planet</a:t>
            </a:r>
            <a:endParaRPr>
              <a:solidFill>
                <a:schemeClr val="dk1"/>
              </a:solidFill>
              <a:latin typeface="Poppins"/>
              <a:ea typeface="Poppins"/>
              <a:cs typeface="Poppins"/>
              <a:sym typeface="Poppins"/>
            </a:endParaRPr>
          </a:p>
        </p:txBody>
      </p:sp>
      <p:sp>
        <p:nvSpPr>
          <p:cNvPr id="1378" name="Google Shape;1378;p50"/>
          <p:cNvSpPr txBox="1"/>
          <p:nvPr/>
        </p:nvSpPr>
        <p:spPr>
          <a:xfrm>
            <a:off x="6924300" y="3211296"/>
            <a:ext cx="1499700" cy="530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Be Vietnam Pro"/>
                <a:ea typeface="Be Vietnam Pro"/>
                <a:cs typeface="Be Vietnam Pro"/>
                <a:sym typeface="Be Vietnam Pro"/>
              </a:rPr>
              <a:t>Venus</a:t>
            </a:r>
            <a:endParaRPr b="1" sz="2000">
              <a:solidFill>
                <a:schemeClr val="dk1"/>
              </a:solidFill>
              <a:latin typeface="Be Vietnam Pro"/>
              <a:ea typeface="Be Vietnam Pro"/>
              <a:cs typeface="Be Vietnam Pro"/>
              <a:sym typeface="Be Vietnam Pro"/>
            </a:endParaRPr>
          </a:p>
        </p:txBody>
      </p:sp>
      <p:sp>
        <p:nvSpPr>
          <p:cNvPr id="1379" name="Google Shape;1379;p50"/>
          <p:cNvSpPr txBox="1"/>
          <p:nvPr/>
        </p:nvSpPr>
        <p:spPr>
          <a:xfrm>
            <a:off x="6650100" y="3741700"/>
            <a:ext cx="17739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Poppins"/>
                <a:ea typeface="Poppins"/>
                <a:cs typeface="Poppins"/>
                <a:sym typeface="Poppins"/>
              </a:rPr>
              <a:t>Venus has a beautiful name</a:t>
            </a:r>
            <a:endParaRPr>
              <a:solidFill>
                <a:schemeClr val="dk1"/>
              </a:solidFill>
              <a:latin typeface="Poppins"/>
              <a:ea typeface="Poppins"/>
              <a:cs typeface="Poppins"/>
              <a:sym typeface="Poppins"/>
            </a:endParaRPr>
          </a:p>
        </p:txBody>
      </p:sp>
      <p:sp>
        <p:nvSpPr>
          <p:cNvPr id="1380" name="Google Shape;1380;p50"/>
          <p:cNvSpPr txBox="1"/>
          <p:nvPr/>
        </p:nvSpPr>
        <p:spPr>
          <a:xfrm>
            <a:off x="720000" y="1372600"/>
            <a:ext cx="3918600" cy="2941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Poppins"/>
                <a:ea typeface="Poppins"/>
                <a:cs typeface="Poppins"/>
                <a:sym typeface="Poppins"/>
              </a:rPr>
              <a:t>Mercury is the closest planet to the Sun and the smallest one in the Solar System—it’s only a bit larger than our Moon. The planet’s name has nothing to do with the liquid metal</a:t>
            </a:r>
            <a:endParaRPr>
              <a:solidFill>
                <a:schemeClr val="dk1"/>
              </a:solidFill>
              <a:latin typeface="Poppins"/>
              <a:ea typeface="Poppins"/>
              <a:cs typeface="Poppins"/>
              <a:sym typeface="Poppins"/>
            </a:endParaRPr>
          </a:p>
          <a:p>
            <a:pPr indent="-317500" lvl="0" marL="457200" rtl="0" algn="l">
              <a:lnSpc>
                <a:spcPct val="100000"/>
              </a:lnSpc>
              <a:spcBef>
                <a:spcPts val="100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The Sun is the star at the center of the Solar System</a:t>
            </a:r>
            <a:endParaRPr>
              <a:solidFill>
                <a:schemeClr val="dk1"/>
              </a:solidFill>
              <a:latin typeface="Poppins"/>
              <a:ea typeface="Poppins"/>
              <a:cs typeface="Poppins"/>
              <a:sym typeface="Poppins"/>
            </a:endParaRPr>
          </a:p>
          <a:p>
            <a:pPr indent="-317500" lvl="0" marL="457200" rtl="0" algn="l">
              <a:lnSpc>
                <a:spcPct val="100000"/>
              </a:lnSpc>
              <a:spcBef>
                <a:spcPts val="100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Jupiter is the biggest planet in the entire Solar System</a:t>
            </a:r>
            <a:endParaRPr>
              <a:solidFill>
                <a:schemeClr val="dk1"/>
              </a:solidFill>
              <a:latin typeface="Poppins"/>
              <a:ea typeface="Poppins"/>
              <a:cs typeface="Poppins"/>
              <a:sym typeface="Poppins"/>
            </a:endParaRPr>
          </a:p>
          <a:p>
            <a:pPr indent="-317500" lvl="0" marL="457200" rtl="0" algn="l">
              <a:lnSpc>
                <a:spcPct val="100000"/>
              </a:lnSpc>
              <a:spcBef>
                <a:spcPts val="100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Saturn is composed mostly of hydrogen and helium</a:t>
            </a:r>
            <a:endParaRPr>
              <a:solidFill>
                <a:schemeClr val="dk1"/>
              </a:solidFill>
              <a:latin typeface="Poppins"/>
              <a:ea typeface="Poppins"/>
              <a:cs typeface="Poppins"/>
              <a:sym typeface="Poppins"/>
            </a:endParaRPr>
          </a:p>
        </p:txBody>
      </p:sp>
      <p:cxnSp>
        <p:nvCxnSpPr>
          <p:cNvPr id="1381" name="Google Shape;1381;p50"/>
          <p:cNvCxnSpPr>
            <a:stCxn id="1376" idx="1"/>
            <a:endCxn id="1382" idx="2"/>
          </p:cNvCxnSpPr>
          <p:nvPr/>
        </p:nvCxnSpPr>
        <p:spPr>
          <a:xfrm flipH="1" rot="10800000">
            <a:off x="4638600" y="2231496"/>
            <a:ext cx="1145700" cy="1245000"/>
          </a:xfrm>
          <a:prstGeom prst="bentConnector3">
            <a:avLst>
              <a:gd fmla="val -35" name="adj1"/>
            </a:avLst>
          </a:prstGeom>
          <a:noFill/>
          <a:ln cap="flat" cmpd="sng" w="9525">
            <a:solidFill>
              <a:schemeClr val="dk1"/>
            </a:solidFill>
            <a:prstDash val="solid"/>
            <a:round/>
            <a:headEnd len="med" w="med" type="none"/>
            <a:tailEnd len="med" w="med" type="oval"/>
          </a:ln>
        </p:spPr>
      </p:cxnSp>
      <p:sp>
        <p:nvSpPr>
          <p:cNvPr id="1382" name="Google Shape;1382;p50"/>
          <p:cNvSpPr/>
          <p:nvPr/>
        </p:nvSpPr>
        <p:spPr>
          <a:xfrm>
            <a:off x="5784175" y="2124400"/>
            <a:ext cx="214200" cy="2142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0"/>
          <p:cNvSpPr/>
          <p:nvPr/>
        </p:nvSpPr>
        <p:spPr>
          <a:xfrm>
            <a:off x="7225800" y="2581600"/>
            <a:ext cx="214200" cy="2142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4" name="Google Shape;1384;p50"/>
          <p:cNvCxnSpPr>
            <a:stCxn id="1378" idx="3"/>
            <a:endCxn id="1383" idx="6"/>
          </p:cNvCxnSpPr>
          <p:nvPr/>
        </p:nvCxnSpPr>
        <p:spPr>
          <a:xfrm rot="10800000">
            <a:off x="7440000" y="2688696"/>
            <a:ext cx="984000" cy="787800"/>
          </a:xfrm>
          <a:prstGeom prst="bentConnector3">
            <a:avLst>
              <a:gd fmla="val -442" name="adj1"/>
            </a:avLst>
          </a:prstGeom>
          <a:noFill/>
          <a:ln cap="flat" cmpd="sng" w="9525">
            <a:solidFill>
              <a:schemeClr val="dk1"/>
            </a:solidFill>
            <a:prstDash val="solid"/>
            <a:round/>
            <a:headEnd len="med" w="med" type="none"/>
            <a:tailEnd len="med" w="med" type="oval"/>
          </a:ln>
        </p:spPr>
      </p:cxnSp>
      <p:sp>
        <p:nvSpPr>
          <p:cNvPr id="1385" name="Google Shape;1385;p50"/>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&amp; development</a:t>
            </a:r>
            <a:endParaRPr/>
          </a:p>
        </p:txBody>
      </p:sp>
      <p:sp>
        <p:nvSpPr>
          <p:cNvPr id="1386" name="Google Shape;1386;p50"/>
          <p:cNvSpPr/>
          <p:nvPr/>
        </p:nvSpPr>
        <p:spPr>
          <a:xfrm flipH="1">
            <a:off x="7688451" y="46225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 name="Google Shape;1387;p50"/>
          <p:cNvGrpSpPr/>
          <p:nvPr/>
        </p:nvGrpSpPr>
        <p:grpSpPr>
          <a:xfrm>
            <a:off x="200188" y="183103"/>
            <a:ext cx="747753" cy="990295"/>
            <a:chOff x="-3251756" y="2338596"/>
            <a:chExt cx="871304" cy="1153921"/>
          </a:xfrm>
        </p:grpSpPr>
        <p:sp>
          <p:nvSpPr>
            <p:cNvPr id="1388" name="Google Shape;1388;p50"/>
            <p:cNvSpPr/>
            <p:nvPr/>
          </p:nvSpPr>
          <p:spPr>
            <a:xfrm>
              <a:off x="-3251756" y="2338596"/>
              <a:ext cx="871304" cy="869318"/>
            </a:xfrm>
            <a:custGeom>
              <a:rect b="b" l="l" r="r" t="t"/>
              <a:pathLst>
                <a:path extrusionOk="0" h="4044" w="4053">
                  <a:moveTo>
                    <a:pt x="2029" y="0"/>
                  </a:moveTo>
                  <a:cubicBezTo>
                    <a:pt x="920" y="0"/>
                    <a:pt x="20" y="896"/>
                    <a:pt x="10" y="2007"/>
                  </a:cubicBezTo>
                  <a:cubicBezTo>
                    <a:pt x="0" y="3124"/>
                    <a:pt x="900" y="4033"/>
                    <a:pt x="2017" y="4043"/>
                  </a:cubicBezTo>
                  <a:cubicBezTo>
                    <a:pt x="3134" y="4043"/>
                    <a:pt x="4043" y="3154"/>
                    <a:pt x="4053" y="2036"/>
                  </a:cubicBezTo>
                  <a:cubicBezTo>
                    <a:pt x="4053" y="920"/>
                    <a:pt x="3163" y="10"/>
                    <a:pt x="2047" y="0"/>
                  </a:cubicBezTo>
                  <a:cubicBezTo>
                    <a:pt x="2041" y="0"/>
                    <a:pt x="2035" y="0"/>
                    <a:pt x="2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0"/>
            <p:cNvSpPr/>
            <p:nvPr/>
          </p:nvSpPr>
          <p:spPr>
            <a:xfrm>
              <a:off x="-3103208" y="2487135"/>
              <a:ext cx="576355" cy="572022"/>
            </a:xfrm>
            <a:custGeom>
              <a:rect b="b" l="l" r="r" t="t"/>
              <a:pathLst>
                <a:path extrusionOk="0" h="2661" w="2681">
                  <a:moveTo>
                    <a:pt x="1328" y="1"/>
                  </a:moveTo>
                  <a:cubicBezTo>
                    <a:pt x="604" y="1"/>
                    <a:pt x="11" y="590"/>
                    <a:pt x="11" y="1316"/>
                  </a:cubicBezTo>
                  <a:cubicBezTo>
                    <a:pt x="1" y="2057"/>
                    <a:pt x="594" y="2650"/>
                    <a:pt x="1326" y="2660"/>
                  </a:cubicBezTo>
                  <a:cubicBezTo>
                    <a:pt x="1331" y="2661"/>
                    <a:pt x="1337" y="2661"/>
                    <a:pt x="1343" y="2661"/>
                  </a:cubicBezTo>
                  <a:cubicBezTo>
                    <a:pt x="2077" y="2661"/>
                    <a:pt x="2660" y="2071"/>
                    <a:pt x="2670" y="1336"/>
                  </a:cubicBezTo>
                  <a:cubicBezTo>
                    <a:pt x="2680" y="604"/>
                    <a:pt x="2087" y="1"/>
                    <a:pt x="1345" y="1"/>
                  </a:cubicBezTo>
                  <a:cubicBezTo>
                    <a:pt x="1340" y="1"/>
                    <a:pt x="1334" y="1"/>
                    <a:pt x="13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0"/>
            <p:cNvSpPr/>
            <p:nvPr/>
          </p:nvSpPr>
          <p:spPr>
            <a:xfrm>
              <a:off x="-2998946" y="2597840"/>
              <a:ext cx="367827" cy="350823"/>
            </a:xfrm>
            <a:custGeom>
              <a:rect b="b" l="l" r="r" t="t"/>
              <a:pathLst>
                <a:path extrusionOk="0" h="1632" w="1711">
                  <a:moveTo>
                    <a:pt x="860" y="0"/>
                  </a:moveTo>
                  <a:lnTo>
                    <a:pt x="594" y="534"/>
                  </a:lnTo>
                  <a:lnTo>
                    <a:pt x="1" y="613"/>
                  </a:lnTo>
                  <a:lnTo>
                    <a:pt x="425" y="1038"/>
                  </a:lnTo>
                  <a:lnTo>
                    <a:pt x="317" y="1621"/>
                  </a:lnTo>
                  <a:lnTo>
                    <a:pt x="317" y="1621"/>
                  </a:lnTo>
                  <a:lnTo>
                    <a:pt x="851" y="1344"/>
                  </a:lnTo>
                  <a:lnTo>
                    <a:pt x="1374" y="1631"/>
                  </a:lnTo>
                  <a:lnTo>
                    <a:pt x="1275" y="1038"/>
                  </a:lnTo>
                  <a:lnTo>
                    <a:pt x="1710" y="633"/>
                  </a:lnTo>
                  <a:lnTo>
                    <a:pt x="1117" y="544"/>
                  </a:lnTo>
                  <a:lnTo>
                    <a:pt x="8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0"/>
            <p:cNvSpPr/>
            <p:nvPr/>
          </p:nvSpPr>
          <p:spPr>
            <a:xfrm>
              <a:off x="-3052044" y="3143844"/>
              <a:ext cx="463491" cy="348673"/>
            </a:xfrm>
            <a:custGeom>
              <a:rect b="b" l="l" r="r" t="t"/>
              <a:pathLst>
                <a:path extrusionOk="0" h="1622" w="2156">
                  <a:moveTo>
                    <a:pt x="70" y="1"/>
                  </a:moveTo>
                  <a:lnTo>
                    <a:pt x="0" y="1612"/>
                  </a:lnTo>
                  <a:lnTo>
                    <a:pt x="0" y="1612"/>
                  </a:lnTo>
                  <a:lnTo>
                    <a:pt x="1078" y="811"/>
                  </a:lnTo>
                  <a:lnTo>
                    <a:pt x="2155" y="1622"/>
                  </a:lnTo>
                  <a:lnTo>
                    <a:pt x="2106" y="21"/>
                  </a:lnTo>
                  <a:cubicBezTo>
                    <a:pt x="1809" y="199"/>
                    <a:pt x="1463" y="297"/>
                    <a:pt x="1088" y="297"/>
                  </a:cubicBezTo>
                  <a:cubicBezTo>
                    <a:pt x="712" y="287"/>
                    <a:pt x="366" y="188"/>
                    <a:pt x="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3"/>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graphicFrame>
        <p:nvGraphicFramePr>
          <p:cNvPr id="361" name="Google Shape;361;p33"/>
          <p:cNvGraphicFramePr/>
          <p:nvPr/>
        </p:nvGraphicFramePr>
        <p:xfrm>
          <a:off x="720000" y="1662688"/>
          <a:ext cx="3000000" cy="3000000"/>
        </p:xfrm>
        <a:graphic>
          <a:graphicData uri="http://schemas.openxmlformats.org/drawingml/2006/table">
            <a:tbl>
              <a:tblPr>
                <a:noFill/>
                <a:tableStyleId>{845A975F-944F-4F98-A035-7774724C9342}</a:tableStyleId>
              </a:tblPr>
              <a:tblGrid>
                <a:gridCol w="2619875"/>
                <a:gridCol w="5084125"/>
              </a:tblGrid>
              <a:tr h="350500">
                <a:tc>
                  <a:txBody>
                    <a:bodyPr/>
                    <a:lstStyle/>
                    <a:p>
                      <a:pPr indent="0" lvl="0" marL="0" rtl="0" algn="l">
                        <a:spcBef>
                          <a:spcPts val="0"/>
                        </a:spcBef>
                        <a:spcAft>
                          <a:spcPts val="0"/>
                        </a:spcAft>
                        <a:buNone/>
                      </a:pPr>
                      <a:r>
                        <a:rPr b="1" lang="en" sz="1100">
                          <a:solidFill>
                            <a:schemeClr val="accent1"/>
                          </a:solidFill>
                          <a:uFill>
                            <a:noFill/>
                          </a:uFill>
                          <a:latin typeface="Poppins"/>
                          <a:ea typeface="Poppins"/>
                          <a:cs typeface="Poppins"/>
                          <a:sym typeface="Poppins"/>
                          <a:hlinkClick action="ppaction://hlinksldjump" r:id="rId3">
                            <a:extLst>
                              <a:ext uri="{A12FA001-AC4F-418D-AE19-62706E023703}">
                                <ahyp:hlinkClr val="tx"/>
                              </a:ext>
                            </a:extLst>
                          </a:hlinkClick>
                        </a:rPr>
                        <a:t>Fonts</a:t>
                      </a:r>
                      <a:endParaRPr b="1" sz="1100">
                        <a:solidFill>
                          <a:schemeClr val="accent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Poppins"/>
                          <a:ea typeface="Poppins"/>
                          <a:cs typeface="Poppins"/>
                          <a:sym typeface="Poppins"/>
                        </a:rPr>
                        <a:t>To view this template correctly in PowerPoint, download and install the fonts we used</a:t>
                      </a:r>
                      <a:endParaRPr sz="1000">
                        <a:solidFill>
                          <a:schemeClr val="dk1"/>
                        </a:solidFill>
                        <a:latin typeface="Poppins"/>
                        <a:ea typeface="Poppins"/>
                        <a:cs typeface="Poppins"/>
                        <a:sym typeface="Poppi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accent1"/>
                          </a:solidFill>
                          <a:uFill>
                            <a:noFill/>
                          </a:uFill>
                          <a:latin typeface="Poppins"/>
                          <a:ea typeface="Poppins"/>
                          <a:cs typeface="Poppins"/>
                          <a:sym typeface="Poppins"/>
                          <a:hlinkClick action="ppaction://hlinksldjump" r:id="rId4">
                            <a:extLst>
                              <a:ext uri="{A12FA001-AC4F-418D-AE19-62706E023703}">
                                <ahyp:hlinkClr val="tx"/>
                              </a:ext>
                            </a:extLst>
                          </a:hlinkClick>
                        </a:rPr>
                        <a:t>Used</a:t>
                      </a:r>
                      <a:r>
                        <a:rPr b="1" lang="en" sz="1100">
                          <a:solidFill>
                            <a:schemeClr val="accent1"/>
                          </a:solidFill>
                          <a:latin typeface="Poppins"/>
                          <a:ea typeface="Poppins"/>
                          <a:cs typeface="Poppins"/>
                          <a:sym typeface="Poppins"/>
                        </a:rPr>
                        <a:t> and </a:t>
                      </a:r>
                      <a:r>
                        <a:rPr b="1" lang="en" sz="1100">
                          <a:solidFill>
                            <a:schemeClr val="accent1"/>
                          </a:solidFill>
                          <a:uFill>
                            <a:noFill/>
                          </a:uFill>
                          <a:latin typeface="Poppins"/>
                          <a:ea typeface="Poppins"/>
                          <a:cs typeface="Poppins"/>
                          <a:sym typeface="Poppins"/>
                          <a:hlinkClick action="ppaction://hlinksldjump" r:id="rId5">
                            <a:extLst>
                              <a:ext uri="{A12FA001-AC4F-418D-AE19-62706E023703}">
                                <ahyp:hlinkClr val="tx"/>
                              </a:ext>
                            </a:extLst>
                          </a:hlinkClick>
                        </a:rPr>
                        <a:t>alternative</a:t>
                      </a:r>
                      <a:r>
                        <a:rPr b="1" lang="en" sz="1100">
                          <a:solidFill>
                            <a:schemeClr val="accent1"/>
                          </a:solidFill>
                          <a:uFill>
                            <a:noFill/>
                          </a:uFill>
                          <a:latin typeface="Poppins"/>
                          <a:ea typeface="Poppins"/>
                          <a:cs typeface="Poppins"/>
                          <a:sym typeface="Poppins"/>
                          <a:hlinkClick action="ppaction://hlinksldjump" r:id="rId6">
                            <a:extLst>
                              <a:ext uri="{A12FA001-AC4F-418D-AE19-62706E023703}">
                                <ahyp:hlinkClr val="tx"/>
                              </a:ext>
                            </a:extLst>
                          </a:hlinkClick>
                        </a:rPr>
                        <a:t> resources</a:t>
                      </a:r>
                      <a:endParaRPr b="1" sz="1100">
                        <a:solidFill>
                          <a:schemeClr val="accent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Poppins"/>
                          <a:ea typeface="Poppins"/>
                          <a:cs typeface="Poppins"/>
                          <a:sym typeface="Poppins"/>
                        </a:rPr>
                        <a:t>An assortment of graphic resources that are suitable for use in this presentation</a:t>
                      </a:r>
                      <a:endParaRPr sz="1000">
                        <a:solidFill>
                          <a:schemeClr val="dk1"/>
                        </a:solidFill>
                        <a:latin typeface="Poppins"/>
                        <a:ea typeface="Poppins"/>
                        <a:cs typeface="Poppins"/>
                        <a:sym typeface="Poppi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accent1"/>
                          </a:solidFill>
                          <a:uFill>
                            <a:noFill/>
                          </a:uFill>
                          <a:latin typeface="Poppins"/>
                          <a:ea typeface="Poppins"/>
                          <a:cs typeface="Poppins"/>
                          <a:sym typeface="Poppins"/>
                          <a:hlinkClick action="ppaction://hlinksldjump" r:id="rId7">
                            <a:extLst>
                              <a:ext uri="{A12FA001-AC4F-418D-AE19-62706E023703}">
                                <ahyp:hlinkClr val="tx"/>
                              </a:ext>
                            </a:extLst>
                          </a:hlinkClick>
                        </a:rPr>
                        <a:t>Thanks slide</a:t>
                      </a:r>
                      <a:endParaRPr b="1" sz="1100">
                        <a:solidFill>
                          <a:schemeClr val="accent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Poppins"/>
                          <a:ea typeface="Poppins"/>
                          <a:cs typeface="Poppins"/>
                          <a:sym typeface="Poppins"/>
                        </a:rPr>
                        <a:t>You must keep it so that proper credits for our design are given</a:t>
                      </a:r>
                      <a:endParaRPr sz="1000">
                        <a:solidFill>
                          <a:schemeClr val="dk1"/>
                        </a:solidFill>
                        <a:latin typeface="Poppins"/>
                        <a:ea typeface="Poppins"/>
                        <a:cs typeface="Poppins"/>
                        <a:sym typeface="Poppi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accent1"/>
                          </a:solidFill>
                          <a:uFill>
                            <a:noFill/>
                          </a:uFill>
                          <a:latin typeface="Poppins"/>
                          <a:ea typeface="Poppins"/>
                          <a:cs typeface="Poppins"/>
                          <a:sym typeface="Poppins"/>
                          <a:hlinkClick action="ppaction://hlinksldjump" r:id="rId8">
                            <a:extLst>
                              <a:ext uri="{A12FA001-AC4F-418D-AE19-62706E023703}">
                                <ahyp:hlinkClr val="tx"/>
                              </a:ext>
                            </a:extLst>
                          </a:hlinkClick>
                        </a:rPr>
                        <a:t>Colors</a:t>
                      </a:r>
                      <a:endParaRPr b="1" sz="1100">
                        <a:solidFill>
                          <a:schemeClr val="accent1"/>
                        </a:solidFill>
                        <a:latin typeface="Poppins"/>
                        <a:ea typeface="Poppins"/>
                        <a:cs typeface="Poppins"/>
                        <a:sym typeface="Poppi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Poppins"/>
                          <a:ea typeface="Poppins"/>
                          <a:cs typeface="Poppins"/>
                          <a:sym typeface="Poppins"/>
                        </a:rPr>
                        <a:t>All the colors used in this presentation</a:t>
                      </a:r>
                      <a:endParaRPr sz="1000">
                        <a:solidFill>
                          <a:schemeClr val="dk1"/>
                        </a:solidFill>
                        <a:latin typeface="Poppins"/>
                        <a:ea typeface="Poppins"/>
                        <a:cs typeface="Poppins"/>
                        <a:sym typeface="Poppi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accent1"/>
                          </a:solidFill>
                          <a:uFill>
                            <a:noFill/>
                          </a:uFill>
                          <a:latin typeface="Poppins"/>
                          <a:ea typeface="Poppins"/>
                          <a:cs typeface="Poppins"/>
                          <a:sym typeface="Poppins"/>
                          <a:hlinkClick action="ppaction://hlinksldjump" r:id="rId9">
                            <a:extLst>
                              <a:ext uri="{A12FA001-AC4F-418D-AE19-62706E023703}">
                                <ahyp:hlinkClr val="tx"/>
                              </a:ext>
                            </a:extLst>
                          </a:hlinkClick>
                        </a:rPr>
                        <a:t>Icons</a:t>
                      </a:r>
                      <a:r>
                        <a:rPr b="1" lang="en" sz="1100">
                          <a:solidFill>
                            <a:schemeClr val="accent1"/>
                          </a:solidFill>
                          <a:latin typeface="Poppins"/>
                          <a:ea typeface="Poppins"/>
                          <a:cs typeface="Poppins"/>
                          <a:sym typeface="Poppins"/>
                        </a:rPr>
                        <a:t> and </a:t>
                      </a:r>
                      <a:r>
                        <a:rPr b="1" lang="en" sz="1100">
                          <a:solidFill>
                            <a:schemeClr val="accent1"/>
                          </a:solidFill>
                          <a:uFill>
                            <a:noFill/>
                          </a:uFill>
                          <a:latin typeface="Poppins"/>
                          <a:ea typeface="Poppins"/>
                          <a:cs typeface="Poppins"/>
                          <a:sym typeface="Poppins"/>
                          <a:hlinkClick action="ppaction://hlinksldjump" r:id="rId10">
                            <a:extLst>
                              <a:ext uri="{A12FA001-AC4F-418D-AE19-62706E023703}">
                                <ahyp:hlinkClr val="tx"/>
                              </a:ext>
                            </a:extLst>
                          </a:hlinkClick>
                        </a:rPr>
                        <a:t>infographic resources</a:t>
                      </a:r>
                      <a:endParaRPr b="1" sz="1100">
                        <a:solidFill>
                          <a:schemeClr val="accent1"/>
                        </a:solidFill>
                        <a:latin typeface="Poppins"/>
                        <a:ea typeface="Poppins"/>
                        <a:cs typeface="Poppins"/>
                        <a:sym typeface="Poppi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These can be used in the template, and their size and color can be edited</a:t>
                      </a:r>
                      <a:endParaRPr sz="1000">
                        <a:solidFill>
                          <a:schemeClr val="dk1"/>
                        </a:solidFill>
                        <a:latin typeface="Poppins"/>
                        <a:ea typeface="Poppins"/>
                        <a:cs typeface="Poppins"/>
                        <a:sym typeface="Poppi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accent1"/>
                          </a:solidFill>
                          <a:latin typeface="Poppins"/>
                          <a:ea typeface="Poppins"/>
                          <a:cs typeface="Poppins"/>
                          <a:sym typeface="Poppins"/>
                        </a:rPr>
                        <a:t>Editable presentation theme </a:t>
                      </a:r>
                      <a:endParaRPr b="1" sz="1100">
                        <a:solidFill>
                          <a:schemeClr val="accent1"/>
                        </a:solidFill>
                        <a:latin typeface="Poppins"/>
                        <a:ea typeface="Poppins"/>
                        <a:cs typeface="Poppins"/>
                        <a:sym typeface="Poppi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dk1"/>
                          </a:solidFill>
                          <a:latin typeface="Poppins"/>
                          <a:ea typeface="Poppins"/>
                          <a:cs typeface="Poppins"/>
                          <a:sym typeface="Poppins"/>
                        </a:rPr>
                        <a:t>You can edit the master slides easily. For more info, click </a:t>
                      </a:r>
                      <a:r>
                        <a:rPr b="1" lang="en" sz="1100" u="sng">
                          <a:solidFill>
                            <a:schemeClr val="dk1"/>
                          </a:solidFill>
                          <a:latin typeface="Poppins"/>
                          <a:ea typeface="Poppins"/>
                          <a:cs typeface="Poppins"/>
                          <a:sym typeface="Poppins"/>
                          <a:hlinkClick r:id="rId11">
                            <a:extLst>
                              <a:ext uri="{A12FA001-AC4F-418D-AE19-62706E023703}">
                                <ahyp:hlinkClr val="tx"/>
                              </a:ext>
                            </a:extLst>
                          </a:hlinkClick>
                        </a:rPr>
                        <a:t>here</a:t>
                      </a:r>
                      <a:endParaRPr sz="1000">
                        <a:solidFill>
                          <a:schemeClr val="dk1"/>
                        </a:solidFill>
                        <a:latin typeface="Poppins"/>
                        <a:ea typeface="Poppins"/>
                        <a:cs typeface="Poppins"/>
                        <a:sym typeface="Poppi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62" name="Google Shape;362;p33"/>
          <p:cNvSpPr txBox="1"/>
          <p:nvPr/>
        </p:nvSpPr>
        <p:spPr>
          <a:xfrm>
            <a:off x="720000" y="1075175"/>
            <a:ext cx="7704000" cy="4797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b="1" lang="en" sz="1200">
                <a:solidFill>
                  <a:schemeClr val="dk1"/>
                </a:solidFill>
                <a:latin typeface="Poppins"/>
                <a:ea typeface="Poppins"/>
                <a:cs typeface="Poppins"/>
                <a:sym typeface="Poppins"/>
              </a:rPr>
              <a:t>This is a slide structure based on a t</a:t>
            </a:r>
            <a:r>
              <a:rPr b="1" lang="en" sz="1200">
                <a:solidFill>
                  <a:schemeClr val="dk1"/>
                </a:solidFill>
                <a:latin typeface="Poppins"/>
                <a:ea typeface="Poppins"/>
                <a:cs typeface="Poppins"/>
                <a:sym typeface="Poppins"/>
              </a:rPr>
              <a:t>hesis defense</a:t>
            </a:r>
            <a:r>
              <a:rPr b="1" lang="en" sz="1200">
                <a:solidFill>
                  <a:schemeClr val="dk1"/>
                </a:solidFill>
                <a:latin typeface="Poppins"/>
                <a:ea typeface="Poppins"/>
                <a:cs typeface="Poppins"/>
                <a:sym typeface="Poppins"/>
              </a:rPr>
              <a:t> presentation</a:t>
            </a:r>
            <a:endParaRPr b="1" sz="1200">
              <a:solidFill>
                <a:schemeClr val="dk1"/>
              </a:solidFill>
              <a:latin typeface="Poppins"/>
              <a:ea typeface="Poppins"/>
              <a:cs typeface="Poppins"/>
              <a:sym typeface="Poppins"/>
            </a:endParaRPr>
          </a:p>
          <a:p>
            <a:pPr indent="0" lvl="0" marL="0" rtl="0" algn="ctr">
              <a:spcBef>
                <a:spcPts val="0"/>
              </a:spcBef>
              <a:spcAft>
                <a:spcPts val="0"/>
              </a:spcAft>
              <a:buNone/>
            </a:pPr>
            <a:r>
              <a:rPr lang="en" sz="1200">
                <a:solidFill>
                  <a:schemeClr val="dk1"/>
                </a:solidFill>
                <a:latin typeface="Poppins"/>
                <a:ea typeface="Poppins"/>
                <a:cs typeface="Poppins"/>
                <a:sym typeface="Poppins"/>
              </a:rPr>
              <a:t>You can delete this slide when you’re done editing the presentation</a:t>
            </a:r>
            <a:endParaRPr b="1" sz="1200">
              <a:solidFill>
                <a:schemeClr val="dk1"/>
              </a:solidFill>
              <a:latin typeface="Poppins"/>
              <a:ea typeface="Poppins"/>
              <a:cs typeface="Poppins"/>
              <a:sym typeface="Poppins"/>
            </a:endParaRPr>
          </a:p>
        </p:txBody>
      </p:sp>
      <p:sp>
        <p:nvSpPr>
          <p:cNvPr id="363" name="Google Shape;363;p33"/>
          <p:cNvSpPr txBox="1"/>
          <p:nvPr/>
        </p:nvSpPr>
        <p:spPr>
          <a:xfrm>
            <a:off x="1237350" y="4147800"/>
            <a:ext cx="3182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Poppins"/>
                <a:ea typeface="Poppins"/>
                <a:cs typeface="Poppins"/>
                <a:sym typeface="Poppins"/>
              </a:rPr>
              <a:t>For more info:</a:t>
            </a:r>
            <a:br>
              <a:rPr b="1" lang="en" sz="800">
                <a:solidFill>
                  <a:schemeClr val="dk1"/>
                </a:solidFill>
                <a:latin typeface="Poppins"/>
                <a:ea typeface="Poppins"/>
                <a:cs typeface="Poppins"/>
                <a:sym typeface="Poppins"/>
              </a:rPr>
            </a:br>
            <a:r>
              <a:rPr b="1" lang="en" sz="1000">
                <a:solidFill>
                  <a:schemeClr val="dk1"/>
                </a:solidFill>
                <a:uFill>
                  <a:noFill/>
                </a:uFill>
                <a:latin typeface="Poppins"/>
                <a:ea typeface="Poppins"/>
                <a:cs typeface="Poppins"/>
                <a:sym typeface="Poppins"/>
                <a:hlinkClick r:id="rId12">
                  <a:extLst>
                    <a:ext uri="{A12FA001-AC4F-418D-AE19-62706E023703}">
                      <ahyp:hlinkClr val="tx"/>
                    </a:ext>
                  </a:extLst>
                </a:hlinkClick>
              </a:rPr>
              <a:t>SLIDESGO </a:t>
            </a:r>
            <a:r>
              <a:rPr b="1" lang="en" sz="1000">
                <a:solidFill>
                  <a:schemeClr val="dk1"/>
                </a:solidFill>
                <a:latin typeface="Poppins"/>
                <a:ea typeface="Poppins"/>
                <a:cs typeface="Poppins"/>
                <a:sym typeface="Poppins"/>
              </a:rPr>
              <a:t>| </a:t>
            </a:r>
            <a:r>
              <a:rPr b="1" lang="en" sz="1000">
                <a:solidFill>
                  <a:schemeClr val="dk1"/>
                </a:solidFill>
                <a:uFill>
                  <a:noFill/>
                </a:uFill>
                <a:latin typeface="Poppins"/>
                <a:ea typeface="Poppins"/>
                <a:cs typeface="Poppins"/>
                <a:sym typeface="Poppins"/>
                <a:hlinkClick r:id="rId13">
                  <a:extLst>
                    <a:ext uri="{A12FA001-AC4F-418D-AE19-62706E023703}">
                      <ahyp:hlinkClr val="tx"/>
                    </a:ext>
                  </a:extLst>
                </a:hlinkClick>
              </a:rPr>
              <a:t>SLIDESGO SCHOOL</a:t>
            </a:r>
            <a:r>
              <a:rPr b="1" lang="en" sz="1000">
                <a:solidFill>
                  <a:schemeClr val="dk1"/>
                </a:solidFill>
                <a:latin typeface="Poppins"/>
                <a:ea typeface="Poppins"/>
                <a:cs typeface="Poppins"/>
                <a:sym typeface="Poppins"/>
              </a:rPr>
              <a:t> | </a:t>
            </a:r>
            <a:r>
              <a:rPr b="1" lang="en" sz="1000">
                <a:solidFill>
                  <a:schemeClr val="dk1"/>
                </a:solidFill>
                <a:uFill>
                  <a:noFill/>
                </a:uFill>
                <a:latin typeface="Poppins"/>
                <a:ea typeface="Poppins"/>
                <a:cs typeface="Poppins"/>
                <a:sym typeface="Poppins"/>
                <a:hlinkClick r:id="rId14">
                  <a:extLst>
                    <a:ext uri="{A12FA001-AC4F-418D-AE19-62706E023703}">
                      <ahyp:hlinkClr val="tx"/>
                    </a:ext>
                  </a:extLst>
                </a:hlinkClick>
              </a:rPr>
              <a:t>FAQS</a:t>
            </a:r>
            <a:endParaRPr sz="1500">
              <a:solidFill>
                <a:schemeClr val="dk1"/>
              </a:solidFill>
              <a:latin typeface="Poppins"/>
              <a:ea typeface="Poppins"/>
              <a:cs typeface="Poppins"/>
              <a:sym typeface="Poppins"/>
            </a:endParaRPr>
          </a:p>
        </p:txBody>
      </p:sp>
      <p:sp>
        <p:nvSpPr>
          <p:cNvPr id="364" name="Google Shape;364;p33"/>
          <p:cNvSpPr txBox="1"/>
          <p:nvPr/>
        </p:nvSpPr>
        <p:spPr>
          <a:xfrm>
            <a:off x="4724525" y="4147800"/>
            <a:ext cx="3182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Poppins"/>
                <a:ea typeface="Poppins"/>
                <a:cs typeface="Poppins"/>
                <a:sym typeface="Poppins"/>
              </a:rPr>
              <a:t>You can visit our sister </a:t>
            </a:r>
            <a:r>
              <a:rPr b="1" lang="en" sz="800">
                <a:solidFill>
                  <a:schemeClr val="dk1"/>
                </a:solidFill>
                <a:latin typeface="Poppins"/>
                <a:ea typeface="Poppins"/>
                <a:cs typeface="Poppins"/>
                <a:sym typeface="Poppins"/>
              </a:rPr>
              <a:t>projects</a:t>
            </a:r>
            <a:r>
              <a:rPr b="1" lang="en" sz="800">
                <a:solidFill>
                  <a:schemeClr val="dk1"/>
                </a:solidFill>
                <a:latin typeface="Poppins"/>
                <a:ea typeface="Poppins"/>
                <a:cs typeface="Poppins"/>
                <a:sym typeface="Poppins"/>
              </a:rPr>
              <a:t>:</a:t>
            </a:r>
            <a:br>
              <a:rPr b="1" lang="en" sz="800">
                <a:solidFill>
                  <a:schemeClr val="dk1"/>
                </a:solidFill>
                <a:latin typeface="Poppins"/>
                <a:ea typeface="Poppins"/>
                <a:cs typeface="Poppins"/>
                <a:sym typeface="Poppins"/>
              </a:rPr>
            </a:br>
            <a:r>
              <a:rPr b="1" lang="en" sz="1000">
                <a:solidFill>
                  <a:schemeClr val="dk1"/>
                </a:solidFill>
                <a:uFill>
                  <a:noFill/>
                </a:uFill>
                <a:latin typeface="Poppins"/>
                <a:ea typeface="Poppins"/>
                <a:cs typeface="Poppins"/>
                <a:sym typeface="Poppins"/>
                <a:hlinkClick r:id="rId15">
                  <a:extLst>
                    <a:ext uri="{A12FA001-AC4F-418D-AE19-62706E023703}">
                      <ahyp:hlinkClr val="tx"/>
                    </a:ext>
                  </a:extLst>
                </a:hlinkClick>
              </a:rPr>
              <a:t>FREEPIK</a:t>
            </a:r>
            <a:r>
              <a:rPr b="1" lang="en" sz="1000">
                <a:solidFill>
                  <a:schemeClr val="dk1"/>
                </a:solidFill>
                <a:latin typeface="Poppins"/>
                <a:ea typeface="Poppins"/>
                <a:cs typeface="Poppins"/>
                <a:sym typeface="Poppins"/>
              </a:rPr>
              <a:t> | </a:t>
            </a:r>
            <a:r>
              <a:rPr b="1" lang="en" sz="1000">
                <a:solidFill>
                  <a:schemeClr val="dk1"/>
                </a:solidFill>
                <a:uFill>
                  <a:noFill/>
                </a:uFill>
                <a:latin typeface="Poppins"/>
                <a:ea typeface="Poppins"/>
                <a:cs typeface="Poppins"/>
                <a:sym typeface="Poppins"/>
                <a:hlinkClick r:id="rId16">
                  <a:extLst>
                    <a:ext uri="{A12FA001-AC4F-418D-AE19-62706E023703}">
                      <ahyp:hlinkClr val="tx"/>
                    </a:ext>
                  </a:extLst>
                </a:hlinkClick>
              </a:rPr>
              <a:t>FLATICON</a:t>
            </a:r>
            <a:r>
              <a:rPr b="1" lang="en" sz="1000">
                <a:solidFill>
                  <a:schemeClr val="dk1"/>
                </a:solidFill>
                <a:latin typeface="Poppins"/>
                <a:ea typeface="Poppins"/>
                <a:cs typeface="Poppins"/>
                <a:sym typeface="Poppins"/>
              </a:rPr>
              <a:t> | </a:t>
            </a:r>
            <a:r>
              <a:rPr b="1" lang="en" sz="1000">
                <a:solidFill>
                  <a:schemeClr val="dk1"/>
                </a:solidFill>
                <a:uFill>
                  <a:noFill/>
                </a:uFill>
                <a:latin typeface="Poppins"/>
                <a:ea typeface="Poppins"/>
                <a:cs typeface="Poppins"/>
                <a:sym typeface="Poppins"/>
                <a:hlinkClick r:id="rId17">
                  <a:extLst>
                    <a:ext uri="{A12FA001-AC4F-418D-AE19-62706E023703}">
                      <ahyp:hlinkClr val="tx"/>
                    </a:ext>
                  </a:extLst>
                </a:hlinkClick>
              </a:rPr>
              <a:t>STORYSET</a:t>
            </a:r>
            <a:r>
              <a:rPr b="1" lang="en" sz="1000">
                <a:solidFill>
                  <a:schemeClr val="dk1"/>
                </a:solidFill>
                <a:latin typeface="Poppins"/>
                <a:ea typeface="Poppins"/>
                <a:cs typeface="Poppins"/>
                <a:sym typeface="Poppins"/>
              </a:rPr>
              <a:t> | </a:t>
            </a:r>
            <a:r>
              <a:rPr b="1" lang="en" sz="1000">
                <a:solidFill>
                  <a:schemeClr val="dk1"/>
                </a:solidFill>
                <a:uFill>
                  <a:noFill/>
                </a:uFill>
                <a:latin typeface="Poppins"/>
                <a:ea typeface="Poppins"/>
                <a:cs typeface="Poppins"/>
                <a:sym typeface="Poppins"/>
                <a:hlinkClick r:id="rId18">
                  <a:extLst>
                    <a:ext uri="{A12FA001-AC4F-418D-AE19-62706E023703}">
                      <ahyp:hlinkClr val="tx"/>
                    </a:ext>
                  </a:extLst>
                </a:hlinkClick>
              </a:rPr>
              <a:t>WEPIK </a:t>
            </a:r>
            <a:r>
              <a:rPr b="1" lang="en" sz="1000">
                <a:solidFill>
                  <a:schemeClr val="dk1"/>
                </a:solidFill>
                <a:latin typeface="Poppins"/>
                <a:ea typeface="Poppins"/>
                <a:cs typeface="Poppins"/>
                <a:sym typeface="Poppins"/>
              </a:rPr>
              <a:t>| </a:t>
            </a:r>
            <a:r>
              <a:rPr b="1" lang="en" sz="1000">
                <a:solidFill>
                  <a:schemeClr val="dk1"/>
                </a:solidFill>
                <a:uFill>
                  <a:noFill/>
                </a:uFill>
                <a:latin typeface="Poppins"/>
                <a:ea typeface="Poppins"/>
                <a:cs typeface="Poppins"/>
                <a:sym typeface="Poppins"/>
                <a:hlinkClick r:id="rId19">
                  <a:extLst>
                    <a:ext uri="{A12FA001-AC4F-418D-AE19-62706E023703}">
                      <ahyp:hlinkClr val="tx"/>
                    </a:ext>
                  </a:extLst>
                </a:hlinkClick>
              </a:rPr>
              <a:t>VIDFY</a:t>
            </a:r>
            <a:endParaRPr b="1" sz="600">
              <a:solidFill>
                <a:schemeClr val="dk1"/>
              </a:solidFill>
              <a:latin typeface="Poppins"/>
              <a:ea typeface="Poppins"/>
              <a:cs typeface="Poppins"/>
              <a:sym typeface="Poppins"/>
            </a:endParaRPr>
          </a:p>
        </p:txBody>
      </p:sp>
      <p:grpSp>
        <p:nvGrpSpPr>
          <p:cNvPr id="365" name="Google Shape;365;p33"/>
          <p:cNvGrpSpPr/>
          <p:nvPr/>
        </p:nvGrpSpPr>
        <p:grpSpPr>
          <a:xfrm>
            <a:off x="375316" y="304754"/>
            <a:ext cx="908154" cy="1183442"/>
            <a:chOff x="2946369" y="3244988"/>
            <a:chExt cx="488859" cy="637115"/>
          </a:xfrm>
        </p:grpSpPr>
        <p:sp>
          <p:nvSpPr>
            <p:cNvPr id="366" name="Google Shape;366;p33"/>
            <p:cNvSpPr/>
            <p:nvPr/>
          </p:nvSpPr>
          <p:spPr>
            <a:xfrm>
              <a:off x="3333420" y="3244988"/>
              <a:ext cx="100187" cy="92406"/>
            </a:xfrm>
            <a:custGeom>
              <a:rect b="b" l="l" r="r" t="t"/>
              <a:pathLst>
                <a:path extrusionOk="0" h="1140" w="1236">
                  <a:moveTo>
                    <a:pt x="204" y="0"/>
                  </a:moveTo>
                  <a:cubicBezTo>
                    <a:pt x="154" y="0"/>
                    <a:pt x="105" y="20"/>
                    <a:pt x="69" y="61"/>
                  </a:cubicBezTo>
                  <a:cubicBezTo>
                    <a:pt x="1" y="140"/>
                    <a:pt x="10" y="248"/>
                    <a:pt x="80" y="328"/>
                  </a:cubicBezTo>
                  <a:lnTo>
                    <a:pt x="910" y="1089"/>
                  </a:lnTo>
                  <a:cubicBezTo>
                    <a:pt x="943" y="1122"/>
                    <a:pt x="988" y="1139"/>
                    <a:pt x="1033" y="1139"/>
                  </a:cubicBezTo>
                  <a:cubicBezTo>
                    <a:pt x="1082" y="1139"/>
                    <a:pt x="1131" y="1120"/>
                    <a:pt x="1167" y="1079"/>
                  </a:cubicBezTo>
                  <a:cubicBezTo>
                    <a:pt x="1236" y="1010"/>
                    <a:pt x="1236" y="891"/>
                    <a:pt x="1157" y="822"/>
                  </a:cubicBezTo>
                  <a:lnTo>
                    <a:pt x="337" y="51"/>
                  </a:lnTo>
                  <a:cubicBezTo>
                    <a:pt x="298" y="18"/>
                    <a:pt x="251" y="0"/>
                    <a:pt x="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3"/>
            <p:cNvSpPr/>
            <p:nvPr/>
          </p:nvSpPr>
          <p:spPr>
            <a:xfrm>
              <a:off x="3369410" y="3298729"/>
              <a:ext cx="65819" cy="40123"/>
            </a:xfrm>
            <a:custGeom>
              <a:rect b="b" l="l" r="r" t="t"/>
              <a:pathLst>
                <a:path extrusionOk="0" h="495" w="812">
                  <a:moveTo>
                    <a:pt x="1" y="1"/>
                  </a:moveTo>
                  <a:lnTo>
                    <a:pt x="51" y="40"/>
                  </a:lnTo>
                  <a:lnTo>
                    <a:pt x="31" y="20"/>
                  </a:lnTo>
                  <a:lnTo>
                    <a:pt x="1" y="1"/>
                  </a:lnTo>
                  <a:close/>
                  <a:moveTo>
                    <a:pt x="713" y="159"/>
                  </a:moveTo>
                  <a:lnTo>
                    <a:pt x="729" y="175"/>
                  </a:lnTo>
                  <a:lnTo>
                    <a:pt x="729" y="175"/>
                  </a:lnTo>
                  <a:cubicBezTo>
                    <a:pt x="724" y="170"/>
                    <a:pt x="719" y="164"/>
                    <a:pt x="713" y="159"/>
                  </a:cubicBezTo>
                  <a:close/>
                  <a:moveTo>
                    <a:pt x="729" y="175"/>
                  </a:moveTo>
                  <a:lnTo>
                    <a:pt x="729" y="175"/>
                  </a:lnTo>
                  <a:cubicBezTo>
                    <a:pt x="791" y="246"/>
                    <a:pt x="787" y="352"/>
                    <a:pt x="723" y="416"/>
                  </a:cubicBezTo>
                  <a:cubicBezTo>
                    <a:pt x="792" y="347"/>
                    <a:pt x="812" y="248"/>
                    <a:pt x="762" y="209"/>
                  </a:cubicBezTo>
                  <a:lnTo>
                    <a:pt x="729" y="175"/>
                  </a:lnTo>
                  <a:close/>
                  <a:moveTo>
                    <a:pt x="466" y="436"/>
                  </a:moveTo>
                  <a:lnTo>
                    <a:pt x="466" y="436"/>
                  </a:lnTo>
                  <a:cubicBezTo>
                    <a:pt x="471" y="441"/>
                    <a:pt x="477" y="446"/>
                    <a:pt x="484" y="450"/>
                  </a:cubicBezTo>
                  <a:lnTo>
                    <a:pt x="484" y="450"/>
                  </a:lnTo>
                  <a:lnTo>
                    <a:pt x="466" y="436"/>
                  </a:lnTo>
                  <a:close/>
                  <a:moveTo>
                    <a:pt x="723" y="416"/>
                  </a:moveTo>
                  <a:lnTo>
                    <a:pt x="723" y="416"/>
                  </a:lnTo>
                  <a:cubicBezTo>
                    <a:pt x="683" y="455"/>
                    <a:pt x="634" y="475"/>
                    <a:pt x="585" y="475"/>
                  </a:cubicBezTo>
                  <a:cubicBezTo>
                    <a:pt x="552" y="475"/>
                    <a:pt x="513" y="469"/>
                    <a:pt x="484" y="450"/>
                  </a:cubicBezTo>
                  <a:lnTo>
                    <a:pt x="484" y="450"/>
                  </a:lnTo>
                  <a:lnTo>
                    <a:pt x="515" y="475"/>
                  </a:lnTo>
                  <a:cubicBezTo>
                    <a:pt x="525" y="495"/>
                    <a:pt x="545" y="495"/>
                    <a:pt x="574" y="495"/>
                  </a:cubicBezTo>
                  <a:cubicBezTo>
                    <a:pt x="614" y="495"/>
                    <a:pt x="673" y="475"/>
                    <a:pt x="723" y="416"/>
                  </a:cubicBez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3"/>
            <p:cNvSpPr/>
            <p:nvPr/>
          </p:nvSpPr>
          <p:spPr>
            <a:xfrm>
              <a:off x="3369410" y="3276276"/>
              <a:ext cx="64198" cy="61036"/>
            </a:xfrm>
            <a:custGeom>
              <a:rect b="b" l="l" r="r" t="t"/>
              <a:pathLst>
                <a:path extrusionOk="0" h="753" w="792">
                  <a:moveTo>
                    <a:pt x="248" y="1"/>
                  </a:moveTo>
                  <a:lnTo>
                    <a:pt x="1" y="278"/>
                  </a:lnTo>
                  <a:lnTo>
                    <a:pt x="51" y="317"/>
                  </a:lnTo>
                  <a:lnTo>
                    <a:pt x="347" y="604"/>
                  </a:lnTo>
                  <a:lnTo>
                    <a:pt x="466" y="713"/>
                  </a:lnTo>
                  <a:cubicBezTo>
                    <a:pt x="495" y="743"/>
                    <a:pt x="545" y="752"/>
                    <a:pt x="585" y="752"/>
                  </a:cubicBezTo>
                  <a:cubicBezTo>
                    <a:pt x="634" y="752"/>
                    <a:pt x="683" y="732"/>
                    <a:pt x="723" y="693"/>
                  </a:cubicBezTo>
                  <a:cubicBezTo>
                    <a:pt x="792" y="624"/>
                    <a:pt x="792" y="505"/>
                    <a:pt x="713" y="436"/>
                  </a:cubicBezTo>
                  <a:lnTo>
                    <a:pt x="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3"/>
            <p:cNvSpPr/>
            <p:nvPr/>
          </p:nvSpPr>
          <p:spPr>
            <a:xfrm>
              <a:off x="3088220" y="3279518"/>
              <a:ext cx="309396" cy="324635"/>
            </a:xfrm>
            <a:custGeom>
              <a:rect b="b" l="l" r="r" t="t"/>
              <a:pathLst>
                <a:path extrusionOk="0" h="4005" w="3817">
                  <a:moveTo>
                    <a:pt x="3213" y="0"/>
                  </a:moveTo>
                  <a:lnTo>
                    <a:pt x="1" y="3440"/>
                  </a:lnTo>
                  <a:lnTo>
                    <a:pt x="614" y="4004"/>
                  </a:lnTo>
                  <a:lnTo>
                    <a:pt x="3816" y="564"/>
                  </a:lnTo>
                  <a:lnTo>
                    <a:pt x="32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3"/>
            <p:cNvSpPr/>
            <p:nvPr/>
          </p:nvSpPr>
          <p:spPr>
            <a:xfrm>
              <a:off x="3115456" y="3304403"/>
              <a:ext cx="282161" cy="299751"/>
            </a:xfrm>
            <a:custGeom>
              <a:rect b="b" l="l" r="r" t="t"/>
              <a:pathLst>
                <a:path extrusionOk="0" h="3698" w="3481">
                  <a:moveTo>
                    <a:pt x="3213" y="0"/>
                  </a:moveTo>
                  <a:lnTo>
                    <a:pt x="2848" y="396"/>
                  </a:lnTo>
                  <a:lnTo>
                    <a:pt x="3124" y="653"/>
                  </a:lnTo>
                  <a:lnTo>
                    <a:pt x="3480" y="257"/>
                  </a:lnTo>
                  <a:lnTo>
                    <a:pt x="3213" y="0"/>
                  </a:lnTo>
                  <a:close/>
                  <a:moveTo>
                    <a:pt x="406" y="3005"/>
                  </a:moveTo>
                  <a:lnTo>
                    <a:pt x="1" y="3440"/>
                  </a:lnTo>
                  <a:lnTo>
                    <a:pt x="278" y="3697"/>
                  </a:lnTo>
                  <a:lnTo>
                    <a:pt x="683" y="3262"/>
                  </a:lnTo>
                  <a:lnTo>
                    <a:pt x="406" y="300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3"/>
            <p:cNvSpPr/>
            <p:nvPr/>
          </p:nvSpPr>
          <p:spPr>
            <a:xfrm>
              <a:off x="3067388" y="3551387"/>
              <a:ext cx="77815" cy="74330"/>
            </a:xfrm>
            <a:custGeom>
              <a:rect b="b" l="l" r="r" t="t"/>
              <a:pathLst>
                <a:path extrusionOk="0" h="917" w="960">
                  <a:moveTo>
                    <a:pt x="164" y="0"/>
                  </a:moveTo>
                  <a:cubicBezTo>
                    <a:pt x="161" y="0"/>
                    <a:pt x="159" y="2"/>
                    <a:pt x="159" y="7"/>
                  </a:cubicBezTo>
                  <a:lnTo>
                    <a:pt x="1" y="165"/>
                  </a:lnTo>
                  <a:lnTo>
                    <a:pt x="1" y="185"/>
                  </a:lnTo>
                  <a:lnTo>
                    <a:pt x="792" y="917"/>
                  </a:lnTo>
                  <a:lnTo>
                    <a:pt x="801" y="917"/>
                  </a:lnTo>
                  <a:lnTo>
                    <a:pt x="959" y="749"/>
                  </a:lnTo>
                  <a:lnTo>
                    <a:pt x="959" y="739"/>
                  </a:lnTo>
                  <a:lnTo>
                    <a:pt x="168" y="7"/>
                  </a:lnTo>
                  <a:cubicBezTo>
                    <a:pt x="168" y="2"/>
                    <a:pt x="166" y="0"/>
                    <a:pt x="1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3"/>
            <p:cNvSpPr/>
            <p:nvPr/>
          </p:nvSpPr>
          <p:spPr>
            <a:xfrm>
              <a:off x="3104270" y="3585593"/>
              <a:ext cx="40934" cy="40123"/>
            </a:xfrm>
            <a:custGeom>
              <a:rect b="b" l="l" r="r" t="t"/>
              <a:pathLst>
                <a:path extrusionOk="0" h="495" w="505">
                  <a:moveTo>
                    <a:pt x="168" y="0"/>
                  </a:moveTo>
                  <a:lnTo>
                    <a:pt x="0" y="178"/>
                  </a:lnTo>
                  <a:lnTo>
                    <a:pt x="337" y="495"/>
                  </a:lnTo>
                  <a:lnTo>
                    <a:pt x="346" y="495"/>
                  </a:lnTo>
                  <a:lnTo>
                    <a:pt x="504" y="327"/>
                  </a:lnTo>
                  <a:lnTo>
                    <a:pt x="504" y="317"/>
                  </a:lnTo>
                  <a:lnTo>
                    <a:pt x="1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3"/>
            <p:cNvSpPr/>
            <p:nvPr/>
          </p:nvSpPr>
          <p:spPr>
            <a:xfrm>
              <a:off x="3058553" y="3582351"/>
              <a:ext cx="55443" cy="55200"/>
            </a:xfrm>
            <a:custGeom>
              <a:rect b="b" l="l" r="r" t="t"/>
              <a:pathLst>
                <a:path extrusionOk="0" h="681" w="684">
                  <a:moveTo>
                    <a:pt x="327" y="1"/>
                  </a:moveTo>
                  <a:lnTo>
                    <a:pt x="11" y="347"/>
                  </a:lnTo>
                  <a:cubicBezTo>
                    <a:pt x="1" y="347"/>
                    <a:pt x="1" y="357"/>
                    <a:pt x="11" y="367"/>
                  </a:cubicBezTo>
                  <a:lnTo>
                    <a:pt x="347" y="673"/>
                  </a:lnTo>
                  <a:cubicBezTo>
                    <a:pt x="347" y="678"/>
                    <a:pt x="349" y="681"/>
                    <a:pt x="353" y="681"/>
                  </a:cubicBezTo>
                  <a:cubicBezTo>
                    <a:pt x="357" y="681"/>
                    <a:pt x="362" y="678"/>
                    <a:pt x="367" y="673"/>
                  </a:cubicBezTo>
                  <a:lnTo>
                    <a:pt x="683" y="327"/>
                  </a:lnTo>
                  <a:lnTo>
                    <a:pt x="3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3"/>
            <p:cNvSpPr/>
            <p:nvPr/>
          </p:nvSpPr>
          <p:spPr>
            <a:xfrm>
              <a:off x="3099487" y="3596049"/>
              <a:ext cx="14509" cy="12888"/>
            </a:xfrm>
            <a:custGeom>
              <a:rect b="b" l="l" r="r" t="t"/>
              <a:pathLst>
                <a:path extrusionOk="0" h="159" w="179">
                  <a:moveTo>
                    <a:pt x="0" y="0"/>
                  </a:moveTo>
                  <a:lnTo>
                    <a:pt x="0" y="0"/>
                  </a:lnTo>
                  <a:lnTo>
                    <a:pt x="0" y="0"/>
                  </a:lnTo>
                  <a:lnTo>
                    <a:pt x="178" y="158"/>
                  </a:lnTo>
                  <a:close/>
                </a:path>
              </a:pathLst>
            </a:custGeom>
            <a:solidFill>
              <a:srgbClr val="201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3"/>
            <p:cNvSpPr/>
            <p:nvPr/>
          </p:nvSpPr>
          <p:spPr>
            <a:xfrm>
              <a:off x="3072981" y="3596049"/>
              <a:ext cx="41015" cy="41745"/>
            </a:xfrm>
            <a:custGeom>
              <a:rect b="b" l="l" r="r" t="t"/>
              <a:pathLst>
                <a:path extrusionOk="0" h="515" w="506">
                  <a:moveTo>
                    <a:pt x="327" y="0"/>
                  </a:moveTo>
                  <a:lnTo>
                    <a:pt x="11" y="336"/>
                  </a:lnTo>
                  <a:cubicBezTo>
                    <a:pt x="1" y="346"/>
                    <a:pt x="1" y="356"/>
                    <a:pt x="11" y="356"/>
                  </a:cubicBezTo>
                  <a:lnTo>
                    <a:pt x="169" y="504"/>
                  </a:lnTo>
                  <a:cubicBezTo>
                    <a:pt x="169" y="504"/>
                    <a:pt x="169" y="514"/>
                    <a:pt x="178" y="514"/>
                  </a:cubicBezTo>
                  <a:cubicBezTo>
                    <a:pt x="178" y="514"/>
                    <a:pt x="178" y="504"/>
                    <a:pt x="189" y="504"/>
                  </a:cubicBezTo>
                  <a:lnTo>
                    <a:pt x="505" y="158"/>
                  </a:lnTo>
                  <a:lnTo>
                    <a:pt x="3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3"/>
            <p:cNvSpPr/>
            <p:nvPr/>
          </p:nvSpPr>
          <p:spPr>
            <a:xfrm>
              <a:off x="3107512" y="3298243"/>
              <a:ext cx="269273" cy="278351"/>
            </a:xfrm>
            <a:custGeom>
              <a:rect b="b" l="l" r="r" t="t"/>
              <a:pathLst>
                <a:path extrusionOk="0" h="3434" w="3322">
                  <a:moveTo>
                    <a:pt x="2432" y="0"/>
                  </a:moveTo>
                  <a:cubicBezTo>
                    <a:pt x="2420" y="0"/>
                    <a:pt x="2408" y="5"/>
                    <a:pt x="2402" y="17"/>
                  </a:cubicBezTo>
                  <a:lnTo>
                    <a:pt x="9" y="2567"/>
                  </a:lnTo>
                  <a:cubicBezTo>
                    <a:pt x="0" y="2587"/>
                    <a:pt x="0" y="2607"/>
                    <a:pt x="20" y="2626"/>
                  </a:cubicBezTo>
                  <a:lnTo>
                    <a:pt x="870" y="3427"/>
                  </a:lnTo>
                  <a:cubicBezTo>
                    <a:pt x="878" y="3431"/>
                    <a:pt x="886" y="3434"/>
                    <a:pt x="895" y="3434"/>
                  </a:cubicBezTo>
                  <a:cubicBezTo>
                    <a:pt x="906" y="3434"/>
                    <a:pt x="918" y="3429"/>
                    <a:pt x="929" y="3417"/>
                  </a:cubicBezTo>
                  <a:lnTo>
                    <a:pt x="3311" y="867"/>
                  </a:lnTo>
                  <a:cubicBezTo>
                    <a:pt x="3321" y="847"/>
                    <a:pt x="3321" y="827"/>
                    <a:pt x="3311" y="808"/>
                  </a:cubicBezTo>
                  <a:lnTo>
                    <a:pt x="2451" y="7"/>
                  </a:lnTo>
                  <a:cubicBezTo>
                    <a:pt x="2447" y="3"/>
                    <a:pt x="2440"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3"/>
            <p:cNvSpPr/>
            <p:nvPr/>
          </p:nvSpPr>
          <p:spPr>
            <a:xfrm>
              <a:off x="3368680" y="3357253"/>
              <a:ext cx="8835" cy="11267"/>
            </a:xfrm>
            <a:custGeom>
              <a:rect b="b" l="l" r="r" t="t"/>
              <a:pathLst>
                <a:path extrusionOk="0" h="139" w="109">
                  <a:moveTo>
                    <a:pt x="0" y="1"/>
                  </a:moveTo>
                  <a:lnTo>
                    <a:pt x="95" y="95"/>
                  </a:lnTo>
                  <a:lnTo>
                    <a:pt x="95" y="95"/>
                  </a:lnTo>
                  <a:cubicBezTo>
                    <a:pt x="94" y="90"/>
                    <a:pt x="92" y="85"/>
                    <a:pt x="89" y="80"/>
                  </a:cubicBezTo>
                  <a:lnTo>
                    <a:pt x="0" y="1"/>
                  </a:lnTo>
                  <a:close/>
                  <a:moveTo>
                    <a:pt x="95" y="95"/>
                  </a:moveTo>
                  <a:lnTo>
                    <a:pt x="95" y="95"/>
                  </a:lnTo>
                  <a:cubicBezTo>
                    <a:pt x="99" y="110"/>
                    <a:pt x="97" y="124"/>
                    <a:pt x="89" y="139"/>
                  </a:cubicBezTo>
                  <a:lnTo>
                    <a:pt x="99" y="119"/>
                  </a:lnTo>
                  <a:cubicBezTo>
                    <a:pt x="109" y="109"/>
                    <a:pt x="109" y="99"/>
                    <a:pt x="99" y="99"/>
                  </a:cubicBezTo>
                  <a:lnTo>
                    <a:pt x="95" y="95"/>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3"/>
            <p:cNvSpPr/>
            <p:nvPr/>
          </p:nvSpPr>
          <p:spPr>
            <a:xfrm>
              <a:off x="3340634" y="3331638"/>
              <a:ext cx="5674" cy="4863"/>
            </a:xfrm>
            <a:custGeom>
              <a:rect b="b" l="l" r="r" t="t"/>
              <a:pathLst>
                <a:path extrusionOk="0" h="60" w="70">
                  <a:moveTo>
                    <a:pt x="0" y="0"/>
                  </a:moveTo>
                  <a:lnTo>
                    <a:pt x="0" y="0"/>
                  </a:lnTo>
                  <a:lnTo>
                    <a:pt x="70" y="60"/>
                  </a:lnTo>
                  <a:lnTo>
                    <a:pt x="70" y="60"/>
                  </a:lnTo>
                  <a:close/>
                </a:path>
              </a:pathLst>
            </a:custGeom>
            <a:solidFill>
              <a:srgbClr val="201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3"/>
            <p:cNvSpPr/>
            <p:nvPr/>
          </p:nvSpPr>
          <p:spPr>
            <a:xfrm>
              <a:off x="3346227" y="3336421"/>
              <a:ext cx="22534" cy="20913"/>
            </a:xfrm>
            <a:custGeom>
              <a:rect b="b" l="l" r="r" t="t"/>
              <a:pathLst>
                <a:path extrusionOk="0" h="258" w="278">
                  <a:moveTo>
                    <a:pt x="1" y="1"/>
                  </a:moveTo>
                  <a:lnTo>
                    <a:pt x="1" y="1"/>
                  </a:lnTo>
                  <a:lnTo>
                    <a:pt x="277" y="258"/>
                  </a:lnTo>
                  <a:lnTo>
                    <a:pt x="277" y="258"/>
                  </a:lnTo>
                  <a:close/>
                </a:path>
              </a:pathLst>
            </a:custGeom>
            <a:solidFill>
              <a:srgbClr val="130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3"/>
            <p:cNvSpPr/>
            <p:nvPr/>
          </p:nvSpPr>
          <p:spPr>
            <a:xfrm>
              <a:off x="3177951" y="3575218"/>
              <a:ext cx="4945" cy="2432"/>
            </a:xfrm>
            <a:custGeom>
              <a:rect b="b" l="l" r="r" t="t"/>
              <a:pathLst>
                <a:path extrusionOk="0" h="30" w="61">
                  <a:moveTo>
                    <a:pt x="60" y="0"/>
                  </a:moveTo>
                  <a:cubicBezTo>
                    <a:pt x="50" y="10"/>
                    <a:pt x="40" y="20"/>
                    <a:pt x="30" y="20"/>
                  </a:cubicBezTo>
                  <a:cubicBezTo>
                    <a:pt x="21" y="20"/>
                    <a:pt x="10" y="10"/>
                    <a:pt x="1" y="10"/>
                  </a:cubicBezTo>
                  <a:lnTo>
                    <a:pt x="21" y="20"/>
                  </a:lnTo>
                  <a:lnTo>
                    <a:pt x="30" y="30"/>
                  </a:lnTo>
                  <a:lnTo>
                    <a:pt x="40" y="20"/>
                  </a:lnTo>
                  <a:lnTo>
                    <a:pt x="60" y="0"/>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3"/>
            <p:cNvSpPr/>
            <p:nvPr/>
          </p:nvSpPr>
          <p:spPr>
            <a:xfrm>
              <a:off x="3143502" y="3331638"/>
              <a:ext cx="233283" cy="245280"/>
            </a:xfrm>
            <a:custGeom>
              <a:rect b="b" l="l" r="r" t="t"/>
              <a:pathLst>
                <a:path extrusionOk="0" h="3026" w="2878">
                  <a:moveTo>
                    <a:pt x="2432" y="0"/>
                  </a:moveTo>
                  <a:lnTo>
                    <a:pt x="0" y="2610"/>
                  </a:lnTo>
                  <a:lnTo>
                    <a:pt x="426" y="3015"/>
                  </a:lnTo>
                  <a:cubicBezTo>
                    <a:pt x="435" y="3015"/>
                    <a:pt x="446" y="3025"/>
                    <a:pt x="455" y="3025"/>
                  </a:cubicBezTo>
                  <a:cubicBezTo>
                    <a:pt x="465" y="3025"/>
                    <a:pt x="475" y="3015"/>
                    <a:pt x="485" y="3005"/>
                  </a:cubicBezTo>
                  <a:lnTo>
                    <a:pt x="1641" y="1760"/>
                  </a:lnTo>
                  <a:cubicBezTo>
                    <a:pt x="1533" y="1641"/>
                    <a:pt x="1474" y="1493"/>
                    <a:pt x="1474" y="1315"/>
                  </a:cubicBezTo>
                  <a:cubicBezTo>
                    <a:pt x="1474" y="949"/>
                    <a:pt x="1770" y="662"/>
                    <a:pt x="2136" y="662"/>
                  </a:cubicBezTo>
                  <a:cubicBezTo>
                    <a:pt x="2284" y="662"/>
                    <a:pt x="2432" y="712"/>
                    <a:pt x="2541" y="801"/>
                  </a:cubicBezTo>
                  <a:lnTo>
                    <a:pt x="2867" y="455"/>
                  </a:lnTo>
                  <a:cubicBezTo>
                    <a:pt x="2877" y="435"/>
                    <a:pt x="2877" y="415"/>
                    <a:pt x="2867" y="396"/>
                  </a:cubicBezTo>
                  <a:lnTo>
                    <a:pt x="2778" y="317"/>
                  </a:lnTo>
                  <a:lnTo>
                    <a:pt x="2502" y="60"/>
                  </a:lnTo>
                  <a:lnTo>
                    <a:pt x="24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3"/>
            <p:cNvSpPr/>
            <p:nvPr/>
          </p:nvSpPr>
          <p:spPr>
            <a:xfrm>
              <a:off x="2946369" y="3834765"/>
              <a:ext cx="349439" cy="47338"/>
            </a:xfrm>
            <a:custGeom>
              <a:rect b="b" l="l" r="r" t="t"/>
              <a:pathLst>
                <a:path extrusionOk="0" h="584" w="4311">
                  <a:moveTo>
                    <a:pt x="51" y="1"/>
                  </a:moveTo>
                  <a:cubicBezTo>
                    <a:pt x="21" y="1"/>
                    <a:pt x="1" y="21"/>
                    <a:pt x="1" y="41"/>
                  </a:cubicBezTo>
                  <a:lnTo>
                    <a:pt x="1" y="584"/>
                  </a:lnTo>
                  <a:lnTo>
                    <a:pt x="4311" y="584"/>
                  </a:lnTo>
                  <a:lnTo>
                    <a:pt x="4311" y="41"/>
                  </a:lnTo>
                  <a:cubicBezTo>
                    <a:pt x="4311" y="21"/>
                    <a:pt x="4291" y="1"/>
                    <a:pt x="42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3"/>
            <p:cNvSpPr/>
            <p:nvPr/>
          </p:nvSpPr>
          <p:spPr>
            <a:xfrm>
              <a:off x="2946369" y="3882022"/>
              <a:ext cx="349439" cy="81"/>
            </a:xfrm>
            <a:custGeom>
              <a:rect b="b" l="l" r="r" t="t"/>
              <a:pathLst>
                <a:path extrusionOk="0" h="1" w="4311">
                  <a:moveTo>
                    <a:pt x="4311" y="1"/>
                  </a:moveTo>
                  <a:lnTo>
                    <a:pt x="4311" y="1"/>
                  </a:lnTo>
                  <a:lnTo>
                    <a:pt x="4311" y="1"/>
                  </a:lnTo>
                  <a:lnTo>
                    <a:pt x="1" y="1"/>
                  </a:lnTo>
                  <a:lnTo>
                    <a:pt x="1" y="1"/>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3"/>
            <p:cNvSpPr/>
            <p:nvPr/>
          </p:nvSpPr>
          <p:spPr>
            <a:xfrm>
              <a:off x="2946369" y="3858029"/>
              <a:ext cx="349439" cy="24074"/>
            </a:xfrm>
            <a:custGeom>
              <a:rect b="b" l="l" r="r" t="t"/>
              <a:pathLst>
                <a:path extrusionOk="0" h="297" w="4311">
                  <a:moveTo>
                    <a:pt x="1" y="0"/>
                  </a:moveTo>
                  <a:lnTo>
                    <a:pt x="1" y="297"/>
                  </a:lnTo>
                  <a:lnTo>
                    <a:pt x="4311" y="297"/>
                  </a:lnTo>
                  <a:lnTo>
                    <a:pt x="43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3"/>
            <p:cNvSpPr/>
            <p:nvPr/>
          </p:nvSpPr>
          <p:spPr>
            <a:xfrm>
              <a:off x="3012107" y="3438149"/>
              <a:ext cx="322204" cy="335011"/>
            </a:xfrm>
            <a:custGeom>
              <a:rect b="b" l="l" r="r" t="t"/>
              <a:pathLst>
                <a:path extrusionOk="0" h="4133" w="3975">
                  <a:moveTo>
                    <a:pt x="3530" y="1"/>
                  </a:moveTo>
                  <a:lnTo>
                    <a:pt x="3530" y="2008"/>
                  </a:lnTo>
                  <a:cubicBezTo>
                    <a:pt x="3530" y="2986"/>
                    <a:pt x="2729" y="3777"/>
                    <a:pt x="1750" y="3777"/>
                  </a:cubicBezTo>
                  <a:lnTo>
                    <a:pt x="1523" y="3777"/>
                  </a:lnTo>
                  <a:cubicBezTo>
                    <a:pt x="1028" y="3777"/>
                    <a:pt x="574" y="3618"/>
                    <a:pt x="208" y="3352"/>
                  </a:cubicBezTo>
                  <a:lnTo>
                    <a:pt x="119" y="3471"/>
                  </a:lnTo>
                  <a:lnTo>
                    <a:pt x="0" y="3629"/>
                  </a:lnTo>
                  <a:cubicBezTo>
                    <a:pt x="435" y="3945"/>
                    <a:pt x="960" y="4132"/>
                    <a:pt x="1533" y="4132"/>
                  </a:cubicBezTo>
                  <a:lnTo>
                    <a:pt x="1908" y="4132"/>
                  </a:lnTo>
                  <a:cubicBezTo>
                    <a:pt x="3055" y="4132"/>
                    <a:pt x="3974" y="3203"/>
                    <a:pt x="3974" y="2067"/>
                  </a:cubicBezTo>
                  <a:lnTo>
                    <a:pt x="39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p:nvPr/>
          </p:nvSpPr>
          <p:spPr>
            <a:xfrm>
              <a:off x="3040963" y="3488648"/>
              <a:ext cx="277298" cy="266841"/>
            </a:xfrm>
            <a:custGeom>
              <a:rect b="b" l="l" r="r" t="t"/>
              <a:pathLst>
                <a:path extrusionOk="0" h="3292" w="3421">
                  <a:moveTo>
                    <a:pt x="3174" y="1"/>
                  </a:moveTo>
                  <a:lnTo>
                    <a:pt x="3174" y="1385"/>
                  </a:lnTo>
                  <a:cubicBezTo>
                    <a:pt x="3174" y="2007"/>
                    <a:pt x="2847" y="2560"/>
                    <a:pt x="2363" y="2877"/>
                  </a:cubicBezTo>
                  <a:cubicBezTo>
                    <a:pt x="2293" y="2916"/>
                    <a:pt x="2234" y="2956"/>
                    <a:pt x="2165" y="2986"/>
                  </a:cubicBezTo>
                  <a:cubicBezTo>
                    <a:pt x="2056" y="3035"/>
                    <a:pt x="1938" y="3075"/>
                    <a:pt x="1819" y="3105"/>
                  </a:cubicBezTo>
                  <a:cubicBezTo>
                    <a:pt x="1839" y="3154"/>
                    <a:pt x="1849" y="3203"/>
                    <a:pt x="1849" y="3263"/>
                  </a:cubicBezTo>
                  <a:cubicBezTo>
                    <a:pt x="2709" y="3065"/>
                    <a:pt x="3361" y="2383"/>
                    <a:pt x="3401" y="1473"/>
                  </a:cubicBezTo>
                  <a:cubicBezTo>
                    <a:pt x="3411" y="969"/>
                    <a:pt x="3420" y="445"/>
                    <a:pt x="3411" y="40"/>
                  </a:cubicBezTo>
                  <a:lnTo>
                    <a:pt x="3401" y="40"/>
                  </a:lnTo>
                  <a:cubicBezTo>
                    <a:pt x="3321" y="40"/>
                    <a:pt x="3242" y="30"/>
                    <a:pt x="3174" y="1"/>
                  </a:cubicBezTo>
                  <a:close/>
                  <a:moveTo>
                    <a:pt x="79" y="2877"/>
                  </a:moveTo>
                  <a:lnTo>
                    <a:pt x="0" y="2986"/>
                  </a:lnTo>
                  <a:cubicBezTo>
                    <a:pt x="228" y="3105"/>
                    <a:pt x="573" y="3243"/>
                    <a:pt x="989" y="3292"/>
                  </a:cubicBezTo>
                  <a:lnTo>
                    <a:pt x="989" y="3272"/>
                  </a:lnTo>
                  <a:cubicBezTo>
                    <a:pt x="989" y="3233"/>
                    <a:pt x="999" y="3193"/>
                    <a:pt x="1008" y="3154"/>
                  </a:cubicBezTo>
                  <a:cubicBezTo>
                    <a:pt x="672" y="3134"/>
                    <a:pt x="356" y="3035"/>
                    <a:pt x="79" y="28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3"/>
            <p:cNvSpPr/>
            <p:nvPr/>
          </p:nvSpPr>
          <p:spPr>
            <a:xfrm>
              <a:off x="2946369" y="3659275"/>
              <a:ext cx="105132" cy="88596"/>
            </a:xfrm>
            <a:custGeom>
              <a:rect b="b" l="l" r="r" t="t"/>
              <a:pathLst>
                <a:path extrusionOk="0" h="1093" w="1297">
                  <a:moveTo>
                    <a:pt x="278" y="1"/>
                  </a:moveTo>
                  <a:lnTo>
                    <a:pt x="11" y="387"/>
                  </a:lnTo>
                  <a:cubicBezTo>
                    <a:pt x="1" y="396"/>
                    <a:pt x="11" y="416"/>
                    <a:pt x="11" y="416"/>
                  </a:cubicBezTo>
                  <a:lnTo>
                    <a:pt x="1000" y="1088"/>
                  </a:lnTo>
                  <a:cubicBezTo>
                    <a:pt x="1003" y="1092"/>
                    <a:pt x="1007" y="1093"/>
                    <a:pt x="1011" y="1093"/>
                  </a:cubicBezTo>
                  <a:cubicBezTo>
                    <a:pt x="1020" y="1093"/>
                    <a:pt x="1029" y="1088"/>
                    <a:pt x="1029" y="1088"/>
                  </a:cubicBezTo>
                  <a:lnTo>
                    <a:pt x="1296" y="693"/>
                  </a:lnTo>
                  <a:lnTo>
                    <a:pt x="2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3"/>
            <p:cNvSpPr/>
            <p:nvPr/>
          </p:nvSpPr>
          <p:spPr>
            <a:xfrm>
              <a:off x="2957636" y="3659275"/>
              <a:ext cx="93865" cy="62576"/>
            </a:xfrm>
            <a:custGeom>
              <a:rect b="b" l="l" r="r" t="t"/>
              <a:pathLst>
                <a:path extrusionOk="0" h="772" w="1158">
                  <a:moveTo>
                    <a:pt x="1157" y="693"/>
                  </a:moveTo>
                  <a:lnTo>
                    <a:pt x="1107" y="772"/>
                  </a:lnTo>
                  <a:lnTo>
                    <a:pt x="1107" y="772"/>
                  </a:lnTo>
                  <a:close/>
                  <a:moveTo>
                    <a:pt x="139" y="1"/>
                  </a:moveTo>
                  <a:lnTo>
                    <a:pt x="0" y="209"/>
                  </a:lnTo>
                  <a:lnTo>
                    <a:pt x="139" y="1"/>
                  </a:lnTo>
                  <a:lnTo>
                    <a:pt x="643" y="347"/>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3"/>
            <p:cNvSpPr/>
            <p:nvPr/>
          </p:nvSpPr>
          <p:spPr>
            <a:xfrm>
              <a:off x="3040153" y="3730606"/>
              <a:ext cx="892" cy="1702"/>
            </a:xfrm>
            <a:custGeom>
              <a:rect b="b" l="l" r="r" t="t"/>
              <a:pathLst>
                <a:path extrusionOk="0" h="21" w="11">
                  <a:moveTo>
                    <a:pt x="10" y="1"/>
                  </a:moveTo>
                  <a:lnTo>
                    <a:pt x="1" y="21"/>
                  </a:lnTo>
                  <a:lnTo>
                    <a:pt x="1" y="21"/>
                  </a:lnTo>
                  <a:close/>
                </a:path>
              </a:pathLst>
            </a:custGeom>
            <a:solidFill>
              <a:srgbClr val="201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3"/>
            <p:cNvSpPr/>
            <p:nvPr/>
          </p:nvSpPr>
          <p:spPr>
            <a:xfrm>
              <a:off x="3040963" y="3721770"/>
              <a:ext cx="6485" cy="8916"/>
            </a:xfrm>
            <a:custGeom>
              <a:rect b="b" l="l" r="r" t="t"/>
              <a:pathLst>
                <a:path extrusionOk="0" h="110" w="80">
                  <a:moveTo>
                    <a:pt x="79" y="1"/>
                  </a:moveTo>
                  <a:lnTo>
                    <a:pt x="0" y="110"/>
                  </a:lnTo>
                  <a:lnTo>
                    <a:pt x="0" y="110"/>
                  </a:lnTo>
                  <a:close/>
                </a:path>
              </a:pathLst>
            </a:custGeom>
            <a:solidFill>
              <a:srgbClr val="130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3"/>
            <p:cNvSpPr/>
            <p:nvPr/>
          </p:nvSpPr>
          <p:spPr>
            <a:xfrm>
              <a:off x="2946369" y="3612261"/>
              <a:ext cx="149146" cy="117939"/>
            </a:xfrm>
            <a:custGeom>
              <a:rect b="b" l="l" r="r" t="t"/>
              <a:pathLst>
                <a:path extrusionOk="0" h="1455" w="1840">
                  <a:moveTo>
                    <a:pt x="273" y="0"/>
                  </a:moveTo>
                  <a:cubicBezTo>
                    <a:pt x="268" y="0"/>
                    <a:pt x="263" y="3"/>
                    <a:pt x="258" y="7"/>
                  </a:cubicBezTo>
                  <a:lnTo>
                    <a:pt x="11" y="383"/>
                  </a:lnTo>
                  <a:cubicBezTo>
                    <a:pt x="1" y="393"/>
                    <a:pt x="11" y="403"/>
                    <a:pt x="21" y="413"/>
                  </a:cubicBezTo>
                  <a:lnTo>
                    <a:pt x="1553" y="1451"/>
                  </a:lnTo>
                  <a:cubicBezTo>
                    <a:pt x="1556" y="1454"/>
                    <a:pt x="1559" y="1455"/>
                    <a:pt x="1562" y="1455"/>
                  </a:cubicBezTo>
                  <a:cubicBezTo>
                    <a:pt x="1569" y="1455"/>
                    <a:pt x="1576" y="1448"/>
                    <a:pt x="1582" y="1441"/>
                  </a:cubicBezTo>
                  <a:lnTo>
                    <a:pt x="1830" y="1075"/>
                  </a:lnTo>
                  <a:cubicBezTo>
                    <a:pt x="1839" y="1066"/>
                    <a:pt x="1839" y="1055"/>
                    <a:pt x="1830" y="1046"/>
                  </a:cubicBezTo>
                  <a:lnTo>
                    <a:pt x="288" y="7"/>
                  </a:lnTo>
                  <a:cubicBezTo>
                    <a:pt x="283" y="3"/>
                    <a:pt x="278" y="0"/>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3"/>
            <p:cNvSpPr/>
            <p:nvPr/>
          </p:nvSpPr>
          <p:spPr>
            <a:xfrm>
              <a:off x="2948801" y="3628067"/>
              <a:ext cx="136339" cy="99458"/>
            </a:xfrm>
            <a:custGeom>
              <a:rect b="b" l="l" r="r" t="t"/>
              <a:pathLst>
                <a:path extrusionOk="0" h="1227" w="1682">
                  <a:moveTo>
                    <a:pt x="1681" y="1068"/>
                  </a:moveTo>
                  <a:lnTo>
                    <a:pt x="1563" y="1226"/>
                  </a:lnTo>
                  <a:lnTo>
                    <a:pt x="1563" y="1226"/>
                  </a:lnTo>
                  <a:lnTo>
                    <a:pt x="1681" y="1068"/>
                  </a:lnTo>
                  <a:close/>
                  <a:moveTo>
                    <a:pt x="10" y="228"/>
                  </a:moveTo>
                  <a:lnTo>
                    <a:pt x="10" y="228"/>
                  </a:lnTo>
                  <a:lnTo>
                    <a:pt x="752" y="732"/>
                  </a:lnTo>
                  <a:lnTo>
                    <a:pt x="10" y="228"/>
                  </a:lnTo>
                  <a:close/>
                  <a:moveTo>
                    <a:pt x="109" y="1"/>
                  </a:moveTo>
                  <a:lnTo>
                    <a:pt x="1" y="159"/>
                  </a:lnTo>
                  <a:lnTo>
                    <a:pt x="1" y="159"/>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3"/>
            <p:cNvSpPr/>
            <p:nvPr/>
          </p:nvSpPr>
          <p:spPr>
            <a:xfrm>
              <a:off x="2947261" y="3628067"/>
              <a:ext cx="137879" cy="101079"/>
            </a:xfrm>
            <a:custGeom>
              <a:rect b="b" l="l" r="r" t="t"/>
              <a:pathLst>
                <a:path extrusionOk="0" h="1247" w="1701">
                  <a:moveTo>
                    <a:pt x="128" y="1"/>
                  </a:moveTo>
                  <a:lnTo>
                    <a:pt x="20" y="159"/>
                  </a:lnTo>
                  <a:cubicBezTo>
                    <a:pt x="0" y="188"/>
                    <a:pt x="10" y="218"/>
                    <a:pt x="29" y="228"/>
                  </a:cubicBezTo>
                  <a:lnTo>
                    <a:pt x="771" y="732"/>
                  </a:lnTo>
                  <a:lnTo>
                    <a:pt x="1512" y="1236"/>
                  </a:lnTo>
                  <a:cubicBezTo>
                    <a:pt x="1522" y="1246"/>
                    <a:pt x="1532" y="1246"/>
                    <a:pt x="1542" y="1246"/>
                  </a:cubicBezTo>
                  <a:cubicBezTo>
                    <a:pt x="1562" y="1246"/>
                    <a:pt x="1571" y="1236"/>
                    <a:pt x="1582" y="1226"/>
                  </a:cubicBezTo>
                  <a:lnTo>
                    <a:pt x="1700" y="1068"/>
                  </a:lnTo>
                  <a:lnTo>
                    <a:pt x="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3"/>
            <p:cNvSpPr/>
            <p:nvPr/>
          </p:nvSpPr>
          <p:spPr>
            <a:xfrm>
              <a:off x="3262900" y="3385299"/>
              <a:ext cx="106591" cy="106672"/>
            </a:xfrm>
            <a:custGeom>
              <a:rect b="b" l="l" r="r" t="t"/>
              <a:pathLst>
                <a:path extrusionOk="0" h="1316" w="1315">
                  <a:moveTo>
                    <a:pt x="663" y="0"/>
                  </a:moveTo>
                  <a:cubicBezTo>
                    <a:pt x="297" y="0"/>
                    <a:pt x="1" y="287"/>
                    <a:pt x="1" y="653"/>
                  </a:cubicBezTo>
                  <a:cubicBezTo>
                    <a:pt x="1" y="861"/>
                    <a:pt x="89" y="1038"/>
                    <a:pt x="238" y="1167"/>
                  </a:cubicBezTo>
                  <a:cubicBezTo>
                    <a:pt x="357" y="1256"/>
                    <a:pt x="495" y="1315"/>
                    <a:pt x="663" y="1315"/>
                  </a:cubicBezTo>
                  <a:cubicBezTo>
                    <a:pt x="1018" y="1315"/>
                    <a:pt x="1315" y="1019"/>
                    <a:pt x="1315" y="653"/>
                  </a:cubicBezTo>
                  <a:cubicBezTo>
                    <a:pt x="1315" y="475"/>
                    <a:pt x="1246" y="307"/>
                    <a:pt x="1128" y="188"/>
                  </a:cubicBezTo>
                  <a:cubicBezTo>
                    <a:pt x="999" y="70"/>
                    <a:pt x="840" y="0"/>
                    <a:pt x="6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3"/>
            <p:cNvSpPr/>
            <p:nvPr/>
          </p:nvSpPr>
          <p:spPr>
            <a:xfrm>
              <a:off x="3287703" y="3409292"/>
              <a:ext cx="56983" cy="57794"/>
            </a:xfrm>
            <a:custGeom>
              <a:rect b="b" l="l" r="r" t="t"/>
              <a:pathLst>
                <a:path extrusionOk="0" h="713" w="703">
                  <a:moveTo>
                    <a:pt x="357" y="1"/>
                  </a:moveTo>
                  <a:cubicBezTo>
                    <a:pt x="159" y="1"/>
                    <a:pt x="1" y="159"/>
                    <a:pt x="1" y="357"/>
                  </a:cubicBezTo>
                  <a:cubicBezTo>
                    <a:pt x="1" y="554"/>
                    <a:pt x="159" y="712"/>
                    <a:pt x="357" y="712"/>
                  </a:cubicBezTo>
                  <a:cubicBezTo>
                    <a:pt x="545" y="712"/>
                    <a:pt x="703" y="554"/>
                    <a:pt x="703" y="357"/>
                  </a:cubicBezTo>
                  <a:cubicBezTo>
                    <a:pt x="703" y="159"/>
                    <a:pt x="545"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3"/>
            <p:cNvSpPr/>
            <p:nvPr/>
          </p:nvSpPr>
          <p:spPr>
            <a:xfrm>
              <a:off x="3282110" y="3400538"/>
              <a:ext cx="87380" cy="91433"/>
            </a:xfrm>
            <a:custGeom>
              <a:rect b="b" l="l" r="r" t="t"/>
              <a:pathLst>
                <a:path extrusionOk="0" h="1128" w="1078">
                  <a:moveTo>
                    <a:pt x="891" y="0"/>
                  </a:moveTo>
                  <a:lnTo>
                    <a:pt x="683" y="227"/>
                  </a:lnTo>
                  <a:cubicBezTo>
                    <a:pt x="742" y="287"/>
                    <a:pt x="772" y="376"/>
                    <a:pt x="772" y="465"/>
                  </a:cubicBezTo>
                  <a:cubicBezTo>
                    <a:pt x="772" y="662"/>
                    <a:pt x="614" y="820"/>
                    <a:pt x="426" y="820"/>
                  </a:cubicBezTo>
                  <a:cubicBezTo>
                    <a:pt x="337" y="820"/>
                    <a:pt x="267" y="791"/>
                    <a:pt x="208" y="752"/>
                  </a:cubicBezTo>
                  <a:lnTo>
                    <a:pt x="1" y="979"/>
                  </a:lnTo>
                  <a:cubicBezTo>
                    <a:pt x="120" y="1068"/>
                    <a:pt x="258" y="1127"/>
                    <a:pt x="426" y="1127"/>
                  </a:cubicBezTo>
                  <a:cubicBezTo>
                    <a:pt x="781" y="1127"/>
                    <a:pt x="1078" y="831"/>
                    <a:pt x="1078" y="465"/>
                  </a:cubicBezTo>
                  <a:cubicBezTo>
                    <a:pt x="1078" y="287"/>
                    <a:pt x="1009" y="119"/>
                    <a:pt x="8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3"/>
            <p:cNvSpPr/>
            <p:nvPr/>
          </p:nvSpPr>
          <p:spPr>
            <a:xfrm>
              <a:off x="3298970" y="3418938"/>
              <a:ext cx="45716" cy="48148"/>
            </a:xfrm>
            <a:custGeom>
              <a:rect b="b" l="l" r="r" t="t"/>
              <a:pathLst>
                <a:path extrusionOk="0" h="594" w="564">
                  <a:moveTo>
                    <a:pt x="475" y="0"/>
                  </a:moveTo>
                  <a:lnTo>
                    <a:pt x="0" y="525"/>
                  </a:lnTo>
                  <a:cubicBezTo>
                    <a:pt x="59" y="564"/>
                    <a:pt x="129" y="593"/>
                    <a:pt x="218" y="593"/>
                  </a:cubicBezTo>
                  <a:cubicBezTo>
                    <a:pt x="406" y="593"/>
                    <a:pt x="564" y="435"/>
                    <a:pt x="564" y="238"/>
                  </a:cubicBezTo>
                  <a:cubicBezTo>
                    <a:pt x="564" y="149"/>
                    <a:pt x="534" y="60"/>
                    <a:pt x="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3121049" y="3719420"/>
              <a:ext cx="69872" cy="137879"/>
            </a:xfrm>
            <a:custGeom>
              <a:rect b="b" l="l" r="r" t="t"/>
              <a:pathLst>
                <a:path extrusionOk="0" h="1701" w="862">
                  <a:moveTo>
                    <a:pt x="426" y="1"/>
                  </a:moveTo>
                  <a:cubicBezTo>
                    <a:pt x="189" y="1"/>
                    <a:pt x="1" y="188"/>
                    <a:pt x="1" y="425"/>
                  </a:cubicBezTo>
                  <a:lnTo>
                    <a:pt x="1" y="1701"/>
                  </a:lnTo>
                  <a:lnTo>
                    <a:pt x="861" y="1701"/>
                  </a:lnTo>
                  <a:lnTo>
                    <a:pt x="861" y="425"/>
                  </a:lnTo>
                  <a:cubicBezTo>
                    <a:pt x="861" y="188"/>
                    <a:pt x="673" y="1"/>
                    <a:pt x="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3"/>
            <p:cNvSpPr/>
            <p:nvPr/>
          </p:nvSpPr>
          <p:spPr>
            <a:xfrm>
              <a:off x="3140259" y="3741062"/>
              <a:ext cx="32180" cy="32099"/>
            </a:xfrm>
            <a:custGeom>
              <a:rect b="b" l="l" r="r" t="t"/>
              <a:pathLst>
                <a:path extrusionOk="0" h="396" w="397">
                  <a:moveTo>
                    <a:pt x="199" y="0"/>
                  </a:moveTo>
                  <a:cubicBezTo>
                    <a:pt x="90" y="0"/>
                    <a:pt x="1" y="89"/>
                    <a:pt x="1" y="198"/>
                  </a:cubicBezTo>
                  <a:cubicBezTo>
                    <a:pt x="1" y="307"/>
                    <a:pt x="90" y="395"/>
                    <a:pt x="199" y="395"/>
                  </a:cubicBezTo>
                  <a:cubicBezTo>
                    <a:pt x="308" y="395"/>
                    <a:pt x="396" y="307"/>
                    <a:pt x="396" y="198"/>
                  </a:cubicBezTo>
                  <a:cubicBezTo>
                    <a:pt x="396" y="89"/>
                    <a:pt x="308" y="0"/>
                    <a:pt x="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3"/>
            <p:cNvSpPr/>
            <p:nvPr/>
          </p:nvSpPr>
          <p:spPr>
            <a:xfrm>
              <a:off x="3121049" y="3719420"/>
              <a:ext cx="35341" cy="137879"/>
            </a:xfrm>
            <a:custGeom>
              <a:rect b="b" l="l" r="r" t="t"/>
              <a:pathLst>
                <a:path extrusionOk="0" h="1701" w="436">
                  <a:moveTo>
                    <a:pt x="426" y="1"/>
                  </a:moveTo>
                  <a:cubicBezTo>
                    <a:pt x="238" y="1"/>
                    <a:pt x="70" y="129"/>
                    <a:pt x="20" y="307"/>
                  </a:cubicBezTo>
                  <a:cubicBezTo>
                    <a:pt x="11" y="346"/>
                    <a:pt x="1" y="386"/>
                    <a:pt x="1" y="425"/>
                  </a:cubicBezTo>
                  <a:lnTo>
                    <a:pt x="1" y="1701"/>
                  </a:lnTo>
                  <a:lnTo>
                    <a:pt x="436" y="1701"/>
                  </a:lnTo>
                  <a:lnTo>
                    <a:pt x="436" y="662"/>
                  </a:lnTo>
                  <a:cubicBezTo>
                    <a:pt x="327" y="662"/>
                    <a:pt x="238" y="574"/>
                    <a:pt x="238" y="465"/>
                  </a:cubicBezTo>
                  <a:cubicBezTo>
                    <a:pt x="238" y="356"/>
                    <a:pt x="327" y="267"/>
                    <a:pt x="436" y="267"/>
                  </a:cubicBezTo>
                  <a:lnTo>
                    <a:pt x="4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3"/>
            <p:cNvSpPr/>
            <p:nvPr/>
          </p:nvSpPr>
          <p:spPr>
            <a:xfrm>
              <a:off x="3140259" y="3741062"/>
              <a:ext cx="16130" cy="32099"/>
            </a:xfrm>
            <a:custGeom>
              <a:rect b="b" l="l" r="r" t="t"/>
              <a:pathLst>
                <a:path extrusionOk="0" h="396" w="199">
                  <a:moveTo>
                    <a:pt x="199" y="0"/>
                  </a:moveTo>
                  <a:cubicBezTo>
                    <a:pt x="90" y="0"/>
                    <a:pt x="1" y="89"/>
                    <a:pt x="1" y="198"/>
                  </a:cubicBezTo>
                  <a:cubicBezTo>
                    <a:pt x="1" y="307"/>
                    <a:pt x="90" y="395"/>
                    <a:pt x="199" y="395"/>
                  </a:cubicBezTo>
                  <a:lnTo>
                    <a:pt x="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5" name="Shape 1395"/>
        <p:cNvGrpSpPr/>
        <p:nvPr/>
      </p:nvGrpSpPr>
      <p:grpSpPr>
        <a:xfrm>
          <a:off x="0" y="0"/>
          <a:ext cx="0" cy="0"/>
          <a:chOff x="0" y="0"/>
          <a:chExt cx="0" cy="0"/>
        </a:xfrm>
      </p:grpSpPr>
      <p:sp>
        <p:nvSpPr>
          <p:cNvPr id="1396" name="Google Shape;1396;p51"/>
          <p:cNvSpPr txBox="1"/>
          <p:nvPr>
            <p:ph type="title"/>
          </p:nvPr>
        </p:nvSpPr>
        <p:spPr>
          <a:xfrm>
            <a:off x="2562225" y="1558475"/>
            <a:ext cx="58668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1397" name="Google Shape;1397;p51"/>
          <p:cNvSpPr txBox="1"/>
          <p:nvPr>
            <p:ph idx="1" type="subTitle"/>
          </p:nvPr>
        </p:nvSpPr>
        <p:spPr>
          <a:xfrm>
            <a:off x="2562225" y="3288700"/>
            <a:ext cx="58668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398" name="Google Shape;1398;p51"/>
          <p:cNvGrpSpPr/>
          <p:nvPr/>
        </p:nvGrpSpPr>
        <p:grpSpPr>
          <a:xfrm>
            <a:off x="306372" y="1016910"/>
            <a:ext cx="2284407" cy="3582008"/>
            <a:chOff x="534963" y="1133431"/>
            <a:chExt cx="2064348" cy="3236950"/>
          </a:xfrm>
        </p:grpSpPr>
        <p:grpSp>
          <p:nvGrpSpPr>
            <p:cNvPr id="1399" name="Google Shape;1399;p51"/>
            <p:cNvGrpSpPr/>
            <p:nvPr/>
          </p:nvGrpSpPr>
          <p:grpSpPr>
            <a:xfrm flipH="1">
              <a:off x="773647" y="1433378"/>
              <a:ext cx="1303027" cy="2937002"/>
              <a:chOff x="8279011" y="5453056"/>
              <a:chExt cx="919243" cy="2108098"/>
            </a:xfrm>
          </p:grpSpPr>
          <p:sp>
            <p:nvSpPr>
              <p:cNvPr id="1400" name="Google Shape;1400;p51"/>
              <p:cNvSpPr/>
              <p:nvPr/>
            </p:nvSpPr>
            <p:spPr>
              <a:xfrm flipH="1">
                <a:off x="8382756" y="5876166"/>
                <a:ext cx="347493" cy="320636"/>
              </a:xfrm>
              <a:custGeom>
                <a:rect b="b" l="l" r="r" t="t"/>
                <a:pathLst>
                  <a:path extrusionOk="0" h="3786" w="4103">
                    <a:moveTo>
                      <a:pt x="792" y="1"/>
                    </a:moveTo>
                    <a:cubicBezTo>
                      <a:pt x="651" y="1"/>
                      <a:pt x="508" y="44"/>
                      <a:pt x="386" y="135"/>
                    </a:cubicBezTo>
                    <a:cubicBezTo>
                      <a:pt x="69" y="363"/>
                      <a:pt x="0" y="787"/>
                      <a:pt x="227" y="1104"/>
                    </a:cubicBezTo>
                    <a:cubicBezTo>
                      <a:pt x="238" y="1123"/>
                      <a:pt x="583" y="1598"/>
                      <a:pt x="1088" y="2151"/>
                    </a:cubicBezTo>
                    <a:cubicBezTo>
                      <a:pt x="1789" y="2913"/>
                      <a:pt x="2442" y="3447"/>
                      <a:pt x="3015" y="3724"/>
                    </a:cubicBezTo>
                    <a:cubicBezTo>
                      <a:pt x="3114" y="3765"/>
                      <a:pt x="3221" y="3785"/>
                      <a:pt x="3323" y="3785"/>
                    </a:cubicBezTo>
                    <a:cubicBezTo>
                      <a:pt x="3342" y="3785"/>
                      <a:pt x="3362" y="3784"/>
                      <a:pt x="3381" y="3783"/>
                    </a:cubicBezTo>
                    <a:cubicBezTo>
                      <a:pt x="3608" y="3763"/>
                      <a:pt x="3836" y="3614"/>
                      <a:pt x="3944" y="3387"/>
                    </a:cubicBezTo>
                    <a:cubicBezTo>
                      <a:pt x="4102" y="3041"/>
                      <a:pt x="3954" y="2626"/>
                      <a:pt x="3608" y="2468"/>
                    </a:cubicBezTo>
                    <a:cubicBezTo>
                      <a:pt x="2758" y="2063"/>
                      <a:pt x="1690" y="758"/>
                      <a:pt x="1345" y="284"/>
                    </a:cubicBezTo>
                    <a:cubicBezTo>
                      <a:pt x="1214" y="99"/>
                      <a:pt x="1005" y="1"/>
                      <a:pt x="792"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1"/>
              <p:cNvSpPr/>
              <p:nvPr/>
            </p:nvSpPr>
            <p:spPr>
              <a:xfrm flipH="1">
                <a:off x="8524193" y="5878368"/>
                <a:ext cx="133306" cy="251275"/>
              </a:xfrm>
              <a:custGeom>
                <a:rect b="b" l="l" r="r" t="t"/>
                <a:pathLst>
                  <a:path extrusionOk="0" h="2967" w="1574">
                    <a:moveTo>
                      <a:pt x="407" y="1"/>
                    </a:moveTo>
                    <a:cubicBezTo>
                      <a:pt x="1" y="337"/>
                      <a:pt x="110" y="2086"/>
                      <a:pt x="110" y="2086"/>
                    </a:cubicBezTo>
                    <a:lnTo>
                      <a:pt x="881" y="2966"/>
                    </a:lnTo>
                    <a:lnTo>
                      <a:pt x="1573" y="1384"/>
                    </a:lnTo>
                    <a:lnTo>
                      <a:pt x="4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1"/>
              <p:cNvSpPr/>
              <p:nvPr/>
            </p:nvSpPr>
            <p:spPr>
              <a:xfrm flipH="1">
                <a:off x="8327539" y="5867867"/>
                <a:ext cx="176669" cy="285998"/>
              </a:xfrm>
              <a:custGeom>
                <a:rect b="b" l="l" r="r" t="t"/>
                <a:pathLst>
                  <a:path extrusionOk="0" h="3377" w="2086">
                    <a:moveTo>
                      <a:pt x="1521" y="0"/>
                    </a:moveTo>
                    <a:cubicBezTo>
                      <a:pt x="1280" y="0"/>
                      <a:pt x="1056" y="158"/>
                      <a:pt x="989" y="401"/>
                    </a:cubicBezTo>
                    <a:lnTo>
                      <a:pt x="989" y="411"/>
                    </a:lnTo>
                    <a:lnTo>
                      <a:pt x="919" y="628"/>
                    </a:lnTo>
                    <a:lnTo>
                      <a:pt x="860" y="856"/>
                    </a:lnTo>
                    <a:cubicBezTo>
                      <a:pt x="820" y="1004"/>
                      <a:pt x="771" y="1153"/>
                      <a:pt x="722" y="1300"/>
                    </a:cubicBezTo>
                    <a:cubicBezTo>
                      <a:pt x="633" y="1597"/>
                      <a:pt x="534" y="1894"/>
                      <a:pt x="435" y="2181"/>
                    </a:cubicBezTo>
                    <a:cubicBezTo>
                      <a:pt x="385" y="2328"/>
                      <a:pt x="326" y="2467"/>
                      <a:pt x="267" y="2605"/>
                    </a:cubicBezTo>
                    <a:cubicBezTo>
                      <a:pt x="218" y="2744"/>
                      <a:pt x="158" y="2873"/>
                      <a:pt x="89" y="3001"/>
                    </a:cubicBezTo>
                    <a:lnTo>
                      <a:pt x="0" y="3179"/>
                    </a:lnTo>
                    <a:cubicBezTo>
                      <a:pt x="40" y="3248"/>
                      <a:pt x="89" y="3317"/>
                      <a:pt x="128" y="3376"/>
                    </a:cubicBezTo>
                    <a:lnTo>
                      <a:pt x="1315" y="3376"/>
                    </a:lnTo>
                    <a:cubicBezTo>
                      <a:pt x="1354" y="3258"/>
                      <a:pt x="1394" y="3149"/>
                      <a:pt x="1433" y="3031"/>
                    </a:cubicBezTo>
                    <a:lnTo>
                      <a:pt x="1582" y="2556"/>
                    </a:lnTo>
                    <a:cubicBezTo>
                      <a:pt x="1670" y="2230"/>
                      <a:pt x="1750" y="1913"/>
                      <a:pt x="1829" y="1597"/>
                    </a:cubicBezTo>
                    <a:cubicBezTo>
                      <a:pt x="1868" y="1439"/>
                      <a:pt x="1898" y="1281"/>
                      <a:pt x="1938" y="1123"/>
                    </a:cubicBezTo>
                    <a:lnTo>
                      <a:pt x="1987" y="885"/>
                    </a:lnTo>
                    <a:lnTo>
                      <a:pt x="2007" y="767"/>
                    </a:lnTo>
                    <a:lnTo>
                      <a:pt x="2037" y="648"/>
                    </a:lnTo>
                    <a:cubicBezTo>
                      <a:pt x="2086" y="371"/>
                      <a:pt x="1918" y="95"/>
                      <a:pt x="1651" y="15"/>
                    </a:cubicBezTo>
                    <a:cubicBezTo>
                      <a:pt x="1607" y="5"/>
                      <a:pt x="1564" y="0"/>
                      <a:pt x="1521"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1"/>
              <p:cNvSpPr/>
              <p:nvPr/>
            </p:nvSpPr>
            <p:spPr>
              <a:xfrm flipH="1">
                <a:off x="8338380" y="5904283"/>
                <a:ext cx="93839" cy="74612"/>
              </a:xfrm>
              <a:custGeom>
                <a:rect b="b" l="l" r="r" t="t"/>
                <a:pathLst>
                  <a:path extrusionOk="0" h="881" w="1108">
                    <a:moveTo>
                      <a:pt x="119" y="1"/>
                    </a:moveTo>
                    <a:cubicBezTo>
                      <a:pt x="0" y="179"/>
                      <a:pt x="49" y="297"/>
                      <a:pt x="49" y="297"/>
                    </a:cubicBezTo>
                    <a:cubicBezTo>
                      <a:pt x="346" y="881"/>
                      <a:pt x="1048" y="881"/>
                      <a:pt x="1048" y="881"/>
                    </a:cubicBezTo>
                    <a:cubicBezTo>
                      <a:pt x="1108" y="752"/>
                      <a:pt x="1108" y="604"/>
                      <a:pt x="1108" y="604"/>
                    </a:cubicBezTo>
                    <a:lnTo>
                      <a:pt x="1108" y="604"/>
                    </a:lnTo>
                    <a:cubicBezTo>
                      <a:pt x="1101" y="604"/>
                      <a:pt x="1094" y="604"/>
                      <a:pt x="1088" y="604"/>
                    </a:cubicBezTo>
                    <a:cubicBezTo>
                      <a:pt x="245" y="604"/>
                      <a:pt x="119" y="1"/>
                      <a:pt x="1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1"/>
              <p:cNvSpPr/>
              <p:nvPr/>
            </p:nvSpPr>
            <p:spPr>
              <a:xfrm flipH="1">
                <a:off x="8467281" y="6056301"/>
                <a:ext cx="23545" cy="40143"/>
              </a:xfrm>
              <a:custGeom>
                <a:rect b="b" l="l" r="r" t="t"/>
                <a:pathLst>
                  <a:path extrusionOk="0" h="474" w="278">
                    <a:moveTo>
                      <a:pt x="229" y="0"/>
                    </a:moveTo>
                    <a:cubicBezTo>
                      <a:pt x="220" y="0"/>
                      <a:pt x="213" y="5"/>
                      <a:pt x="208" y="15"/>
                    </a:cubicBezTo>
                    <a:cubicBezTo>
                      <a:pt x="89" y="143"/>
                      <a:pt x="10" y="420"/>
                      <a:pt x="10" y="430"/>
                    </a:cubicBezTo>
                    <a:cubicBezTo>
                      <a:pt x="0" y="450"/>
                      <a:pt x="10" y="470"/>
                      <a:pt x="30" y="470"/>
                    </a:cubicBezTo>
                    <a:cubicBezTo>
                      <a:pt x="35" y="472"/>
                      <a:pt x="41" y="473"/>
                      <a:pt x="47" y="473"/>
                    </a:cubicBezTo>
                    <a:cubicBezTo>
                      <a:pt x="63" y="473"/>
                      <a:pt x="80" y="464"/>
                      <a:pt x="80" y="450"/>
                    </a:cubicBezTo>
                    <a:cubicBezTo>
                      <a:pt x="80" y="440"/>
                      <a:pt x="159" y="183"/>
                      <a:pt x="257" y="64"/>
                    </a:cubicBezTo>
                    <a:cubicBezTo>
                      <a:pt x="267" y="64"/>
                      <a:pt x="267" y="54"/>
                      <a:pt x="267" y="54"/>
                    </a:cubicBezTo>
                    <a:cubicBezTo>
                      <a:pt x="277" y="35"/>
                      <a:pt x="267" y="24"/>
                      <a:pt x="257" y="15"/>
                    </a:cubicBezTo>
                    <a:cubicBezTo>
                      <a:pt x="248" y="5"/>
                      <a:pt x="238" y="0"/>
                      <a:pt x="229"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1"/>
              <p:cNvSpPr/>
              <p:nvPr/>
            </p:nvSpPr>
            <p:spPr>
              <a:xfrm flipH="1">
                <a:off x="8469822" y="6056979"/>
                <a:ext cx="35232" cy="31251"/>
              </a:xfrm>
              <a:custGeom>
                <a:rect b="b" l="l" r="r" t="t"/>
                <a:pathLst>
                  <a:path extrusionOk="0" h="369" w="416">
                    <a:moveTo>
                      <a:pt x="380" y="0"/>
                    </a:moveTo>
                    <a:cubicBezTo>
                      <a:pt x="372" y="0"/>
                      <a:pt x="364" y="3"/>
                      <a:pt x="356" y="7"/>
                    </a:cubicBezTo>
                    <a:cubicBezTo>
                      <a:pt x="198" y="86"/>
                      <a:pt x="20" y="303"/>
                      <a:pt x="20" y="313"/>
                    </a:cubicBezTo>
                    <a:cubicBezTo>
                      <a:pt x="0" y="323"/>
                      <a:pt x="10" y="353"/>
                      <a:pt x="20" y="363"/>
                    </a:cubicBezTo>
                    <a:cubicBezTo>
                      <a:pt x="28" y="367"/>
                      <a:pt x="36" y="369"/>
                      <a:pt x="44" y="369"/>
                    </a:cubicBezTo>
                    <a:cubicBezTo>
                      <a:pt x="56" y="369"/>
                      <a:pt x="67" y="364"/>
                      <a:pt x="79" y="353"/>
                    </a:cubicBezTo>
                    <a:cubicBezTo>
                      <a:pt x="79" y="353"/>
                      <a:pt x="248" y="145"/>
                      <a:pt x="386" y="66"/>
                    </a:cubicBezTo>
                    <a:lnTo>
                      <a:pt x="395" y="66"/>
                    </a:lnTo>
                    <a:cubicBezTo>
                      <a:pt x="406" y="56"/>
                      <a:pt x="415" y="36"/>
                      <a:pt x="406" y="16"/>
                    </a:cubicBezTo>
                    <a:cubicBezTo>
                      <a:pt x="400" y="5"/>
                      <a:pt x="391" y="0"/>
                      <a:pt x="380"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1"/>
              <p:cNvSpPr/>
              <p:nvPr/>
            </p:nvSpPr>
            <p:spPr>
              <a:xfrm flipH="1">
                <a:off x="8279011" y="5795796"/>
                <a:ext cx="154056" cy="152950"/>
              </a:xfrm>
              <a:custGeom>
                <a:rect b="b" l="l" r="r" t="t"/>
                <a:pathLst>
                  <a:path extrusionOk="0" h="1806" w="1819">
                    <a:moveTo>
                      <a:pt x="205" y="0"/>
                    </a:moveTo>
                    <a:cubicBezTo>
                      <a:pt x="196" y="0"/>
                      <a:pt x="187" y="3"/>
                      <a:pt x="178" y="7"/>
                    </a:cubicBezTo>
                    <a:cubicBezTo>
                      <a:pt x="0" y="106"/>
                      <a:pt x="316" y="501"/>
                      <a:pt x="119" y="956"/>
                    </a:cubicBezTo>
                    <a:cubicBezTo>
                      <a:pt x="70" y="1055"/>
                      <a:pt x="89" y="1173"/>
                      <a:pt x="129" y="1282"/>
                    </a:cubicBezTo>
                    <a:cubicBezTo>
                      <a:pt x="198" y="1479"/>
                      <a:pt x="366" y="1766"/>
                      <a:pt x="762" y="1806"/>
                    </a:cubicBezTo>
                    <a:cubicBezTo>
                      <a:pt x="762" y="1806"/>
                      <a:pt x="1344" y="1776"/>
                      <a:pt x="1562" y="1490"/>
                    </a:cubicBezTo>
                    <a:cubicBezTo>
                      <a:pt x="1819" y="1163"/>
                      <a:pt x="1364" y="422"/>
                      <a:pt x="1157" y="273"/>
                    </a:cubicBezTo>
                    <a:cubicBezTo>
                      <a:pt x="1109" y="239"/>
                      <a:pt x="1057" y="225"/>
                      <a:pt x="1004" y="225"/>
                    </a:cubicBezTo>
                    <a:cubicBezTo>
                      <a:pt x="788" y="225"/>
                      <a:pt x="564" y="462"/>
                      <a:pt x="564" y="462"/>
                    </a:cubicBezTo>
                    <a:cubicBezTo>
                      <a:pt x="564" y="462"/>
                      <a:pt x="346" y="0"/>
                      <a:pt x="205"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1"/>
              <p:cNvSpPr/>
              <p:nvPr/>
            </p:nvSpPr>
            <p:spPr>
              <a:xfrm flipH="1">
                <a:off x="8311618" y="5883873"/>
                <a:ext cx="40229" cy="27863"/>
              </a:xfrm>
              <a:custGeom>
                <a:rect b="b" l="l" r="r" t="t"/>
                <a:pathLst>
                  <a:path extrusionOk="0" h="329" w="475">
                    <a:moveTo>
                      <a:pt x="445" y="1"/>
                    </a:moveTo>
                    <a:cubicBezTo>
                      <a:pt x="441" y="1"/>
                      <a:pt x="438" y="2"/>
                      <a:pt x="435" y="4"/>
                    </a:cubicBezTo>
                    <a:cubicBezTo>
                      <a:pt x="227" y="54"/>
                      <a:pt x="20" y="261"/>
                      <a:pt x="10" y="272"/>
                    </a:cubicBezTo>
                    <a:cubicBezTo>
                      <a:pt x="0" y="281"/>
                      <a:pt x="0" y="291"/>
                      <a:pt x="0" y="301"/>
                    </a:cubicBezTo>
                    <a:cubicBezTo>
                      <a:pt x="0" y="311"/>
                      <a:pt x="10" y="311"/>
                      <a:pt x="10" y="321"/>
                    </a:cubicBezTo>
                    <a:cubicBezTo>
                      <a:pt x="15" y="326"/>
                      <a:pt x="25" y="328"/>
                      <a:pt x="35" y="328"/>
                    </a:cubicBezTo>
                    <a:cubicBezTo>
                      <a:pt x="45" y="328"/>
                      <a:pt x="55" y="326"/>
                      <a:pt x="60" y="321"/>
                    </a:cubicBezTo>
                    <a:cubicBezTo>
                      <a:pt x="60" y="321"/>
                      <a:pt x="267" y="114"/>
                      <a:pt x="445" y="74"/>
                    </a:cubicBezTo>
                    <a:cubicBezTo>
                      <a:pt x="465" y="64"/>
                      <a:pt x="475" y="44"/>
                      <a:pt x="475" y="24"/>
                    </a:cubicBezTo>
                    <a:cubicBezTo>
                      <a:pt x="467" y="10"/>
                      <a:pt x="455" y="1"/>
                      <a:pt x="445"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1"/>
              <p:cNvSpPr/>
              <p:nvPr/>
            </p:nvSpPr>
            <p:spPr>
              <a:xfrm flipH="1">
                <a:off x="8324153" y="5862955"/>
                <a:ext cx="44464" cy="27863"/>
              </a:xfrm>
              <a:custGeom>
                <a:rect b="b" l="l" r="r" t="t"/>
                <a:pathLst>
                  <a:path extrusionOk="0" h="329" w="525">
                    <a:moveTo>
                      <a:pt x="491" y="1"/>
                    </a:moveTo>
                    <a:cubicBezTo>
                      <a:pt x="486" y="1"/>
                      <a:pt x="480" y="2"/>
                      <a:pt x="475" y="5"/>
                    </a:cubicBezTo>
                    <a:cubicBezTo>
                      <a:pt x="188" y="64"/>
                      <a:pt x="10" y="262"/>
                      <a:pt x="10" y="271"/>
                    </a:cubicBezTo>
                    <a:cubicBezTo>
                      <a:pt x="1" y="281"/>
                      <a:pt x="1" y="291"/>
                      <a:pt x="1" y="301"/>
                    </a:cubicBezTo>
                    <a:cubicBezTo>
                      <a:pt x="1" y="311"/>
                      <a:pt x="1" y="321"/>
                      <a:pt x="10" y="321"/>
                    </a:cubicBezTo>
                    <a:cubicBezTo>
                      <a:pt x="15" y="326"/>
                      <a:pt x="25" y="328"/>
                      <a:pt x="35" y="328"/>
                    </a:cubicBezTo>
                    <a:cubicBezTo>
                      <a:pt x="45" y="328"/>
                      <a:pt x="55" y="326"/>
                      <a:pt x="60" y="321"/>
                    </a:cubicBezTo>
                    <a:cubicBezTo>
                      <a:pt x="60" y="321"/>
                      <a:pt x="228" y="123"/>
                      <a:pt x="495" y="64"/>
                    </a:cubicBezTo>
                    <a:cubicBezTo>
                      <a:pt x="515" y="64"/>
                      <a:pt x="524" y="44"/>
                      <a:pt x="524" y="24"/>
                    </a:cubicBezTo>
                    <a:cubicBezTo>
                      <a:pt x="517" y="10"/>
                      <a:pt x="505" y="1"/>
                      <a:pt x="491"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1"/>
              <p:cNvSpPr/>
              <p:nvPr/>
            </p:nvSpPr>
            <p:spPr>
              <a:xfrm flipH="1">
                <a:off x="8337619" y="5839496"/>
                <a:ext cx="41923" cy="26085"/>
              </a:xfrm>
              <a:custGeom>
                <a:rect b="b" l="l" r="r" t="t"/>
                <a:pathLst>
                  <a:path extrusionOk="0" h="308" w="495">
                    <a:moveTo>
                      <a:pt x="462" y="1"/>
                    </a:moveTo>
                    <a:cubicBezTo>
                      <a:pt x="457" y="1"/>
                      <a:pt x="451" y="2"/>
                      <a:pt x="446" y="5"/>
                    </a:cubicBezTo>
                    <a:cubicBezTo>
                      <a:pt x="169" y="64"/>
                      <a:pt x="21" y="242"/>
                      <a:pt x="11" y="252"/>
                    </a:cubicBezTo>
                    <a:cubicBezTo>
                      <a:pt x="11" y="252"/>
                      <a:pt x="1" y="271"/>
                      <a:pt x="11" y="282"/>
                    </a:cubicBezTo>
                    <a:cubicBezTo>
                      <a:pt x="11" y="282"/>
                      <a:pt x="11" y="291"/>
                      <a:pt x="21" y="301"/>
                    </a:cubicBezTo>
                    <a:cubicBezTo>
                      <a:pt x="25" y="305"/>
                      <a:pt x="31" y="308"/>
                      <a:pt x="37" y="308"/>
                    </a:cubicBezTo>
                    <a:cubicBezTo>
                      <a:pt x="47" y="308"/>
                      <a:pt x="59" y="303"/>
                      <a:pt x="70" y="291"/>
                    </a:cubicBezTo>
                    <a:cubicBezTo>
                      <a:pt x="70" y="291"/>
                      <a:pt x="209" y="123"/>
                      <a:pt x="455" y="74"/>
                    </a:cubicBezTo>
                    <a:cubicBezTo>
                      <a:pt x="475" y="64"/>
                      <a:pt x="495" y="44"/>
                      <a:pt x="486" y="25"/>
                    </a:cubicBezTo>
                    <a:cubicBezTo>
                      <a:pt x="486" y="10"/>
                      <a:pt x="475" y="1"/>
                      <a:pt x="462"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1"/>
              <p:cNvSpPr/>
              <p:nvPr/>
            </p:nvSpPr>
            <p:spPr>
              <a:xfrm flipH="1">
                <a:off x="8367684" y="5877267"/>
                <a:ext cx="28541" cy="39974"/>
              </a:xfrm>
              <a:custGeom>
                <a:rect b="b" l="l" r="r" t="t"/>
                <a:pathLst>
                  <a:path extrusionOk="0" h="472" w="337">
                    <a:moveTo>
                      <a:pt x="287" y="1"/>
                    </a:moveTo>
                    <a:cubicBezTo>
                      <a:pt x="273" y="1"/>
                      <a:pt x="266" y="17"/>
                      <a:pt x="257" y="33"/>
                    </a:cubicBezTo>
                    <a:cubicBezTo>
                      <a:pt x="257" y="33"/>
                      <a:pt x="228" y="280"/>
                      <a:pt x="20" y="409"/>
                    </a:cubicBezTo>
                    <a:cubicBezTo>
                      <a:pt x="10" y="409"/>
                      <a:pt x="0" y="429"/>
                      <a:pt x="10" y="438"/>
                    </a:cubicBezTo>
                    <a:lnTo>
                      <a:pt x="10" y="449"/>
                    </a:lnTo>
                    <a:cubicBezTo>
                      <a:pt x="17" y="463"/>
                      <a:pt x="30" y="472"/>
                      <a:pt x="44" y="472"/>
                    </a:cubicBezTo>
                    <a:cubicBezTo>
                      <a:pt x="49" y="472"/>
                      <a:pt x="54" y="471"/>
                      <a:pt x="59" y="468"/>
                    </a:cubicBezTo>
                    <a:cubicBezTo>
                      <a:pt x="297" y="330"/>
                      <a:pt x="327" y="53"/>
                      <a:pt x="327" y="33"/>
                    </a:cubicBezTo>
                    <a:cubicBezTo>
                      <a:pt x="336" y="14"/>
                      <a:pt x="316" y="3"/>
                      <a:pt x="297" y="3"/>
                    </a:cubicBezTo>
                    <a:cubicBezTo>
                      <a:pt x="293" y="2"/>
                      <a:pt x="290" y="1"/>
                      <a:pt x="287"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1"/>
              <p:cNvSpPr/>
              <p:nvPr/>
            </p:nvSpPr>
            <p:spPr>
              <a:xfrm flipH="1">
                <a:off x="8334231" y="5840681"/>
                <a:ext cx="47004" cy="88586"/>
              </a:xfrm>
              <a:custGeom>
                <a:rect b="b" l="l" r="r" t="t"/>
                <a:pathLst>
                  <a:path extrusionOk="0" h="1046" w="555">
                    <a:moveTo>
                      <a:pt x="51" y="0"/>
                    </a:moveTo>
                    <a:cubicBezTo>
                      <a:pt x="31" y="0"/>
                      <a:pt x="11" y="11"/>
                      <a:pt x="11" y="30"/>
                    </a:cubicBezTo>
                    <a:cubicBezTo>
                      <a:pt x="1" y="129"/>
                      <a:pt x="11" y="228"/>
                      <a:pt x="31" y="317"/>
                    </a:cubicBezTo>
                    <a:cubicBezTo>
                      <a:pt x="130" y="742"/>
                      <a:pt x="475" y="1028"/>
                      <a:pt x="495" y="1039"/>
                    </a:cubicBezTo>
                    <a:cubicBezTo>
                      <a:pt x="505" y="1043"/>
                      <a:pt x="515" y="1046"/>
                      <a:pt x="524" y="1046"/>
                    </a:cubicBezTo>
                    <a:cubicBezTo>
                      <a:pt x="532" y="1046"/>
                      <a:pt x="540" y="1043"/>
                      <a:pt x="545" y="1039"/>
                    </a:cubicBezTo>
                    <a:cubicBezTo>
                      <a:pt x="555" y="1019"/>
                      <a:pt x="555" y="999"/>
                      <a:pt x="545" y="989"/>
                    </a:cubicBezTo>
                    <a:cubicBezTo>
                      <a:pt x="535" y="979"/>
                      <a:pt x="31" y="574"/>
                      <a:pt x="80" y="40"/>
                    </a:cubicBezTo>
                    <a:cubicBezTo>
                      <a:pt x="80" y="20"/>
                      <a:pt x="71" y="0"/>
                      <a:pt x="51"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1"/>
              <p:cNvSpPr/>
              <p:nvPr/>
            </p:nvSpPr>
            <p:spPr>
              <a:xfrm flipH="1">
                <a:off x="8895141" y="5780552"/>
                <a:ext cx="165828" cy="111283"/>
              </a:xfrm>
              <a:custGeom>
                <a:rect b="b" l="l" r="r" t="t"/>
                <a:pathLst>
                  <a:path extrusionOk="0" h="1314" w="1958">
                    <a:moveTo>
                      <a:pt x="1165" y="0"/>
                    </a:moveTo>
                    <a:cubicBezTo>
                      <a:pt x="1059" y="0"/>
                      <a:pt x="952" y="17"/>
                      <a:pt x="851" y="58"/>
                    </a:cubicBezTo>
                    <a:cubicBezTo>
                      <a:pt x="356" y="266"/>
                      <a:pt x="1" y="1027"/>
                      <a:pt x="1" y="1027"/>
                    </a:cubicBezTo>
                    <a:lnTo>
                      <a:pt x="1325" y="1314"/>
                    </a:lnTo>
                    <a:lnTo>
                      <a:pt x="1958" y="236"/>
                    </a:lnTo>
                    <a:cubicBezTo>
                      <a:pt x="1958" y="236"/>
                      <a:pt x="1568" y="0"/>
                      <a:pt x="11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1"/>
              <p:cNvSpPr/>
              <p:nvPr/>
            </p:nvSpPr>
            <p:spPr>
              <a:xfrm flipH="1">
                <a:off x="9019045" y="5912583"/>
                <a:ext cx="164981" cy="180220"/>
              </a:xfrm>
              <a:custGeom>
                <a:rect b="b" l="l" r="r" t="t"/>
                <a:pathLst>
                  <a:path extrusionOk="0" h="2128" w="1948">
                    <a:moveTo>
                      <a:pt x="1072" y="1"/>
                    </a:moveTo>
                    <a:cubicBezTo>
                      <a:pt x="885" y="1"/>
                      <a:pt x="698" y="96"/>
                      <a:pt x="544" y="368"/>
                    </a:cubicBezTo>
                    <a:cubicBezTo>
                      <a:pt x="1" y="1356"/>
                      <a:pt x="436" y="2127"/>
                      <a:pt x="436" y="2127"/>
                    </a:cubicBezTo>
                    <a:lnTo>
                      <a:pt x="1315" y="1593"/>
                    </a:lnTo>
                    <a:lnTo>
                      <a:pt x="1948" y="526"/>
                    </a:lnTo>
                    <a:cubicBezTo>
                      <a:pt x="1948" y="526"/>
                      <a:pt x="1510" y="1"/>
                      <a:pt x="10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1"/>
              <p:cNvSpPr/>
              <p:nvPr/>
            </p:nvSpPr>
            <p:spPr>
              <a:xfrm flipH="1">
                <a:off x="8788004" y="5777587"/>
                <a:ext cx="410250" cy="572589"/>
              </a:xfrm>
              <a:custGeom>
                <a:rect b="b" l="l" r="r" t="t"/>
                <a:pathLst>
                  <a:path extrusionOk="0" h="6761" w="4844">
                    <a:moveTo>
                      <a:pt x="3654" y="0"/>
                    </a:moveTo>
                    <a:cubicBezTo>
                      <a:pt x="3127" y="0"/>
                      <a:pt x="2461" y="215"/>
                      <a:pt x="1731" y="953"/>
                    </a:cubicBezTo>
                    <a:cubicBezTo>
                      <a:pt x="0" y="2713"/>
                      <a:pt x="178" y="5352"/>
                      <a:pt x="1138" y="6232"/>
                    </a:cubicBezTo>
                    <a:cubicBezTo>
                      <a:pt x="1599" y="6650"/>
                      <a:pt x="2169" y="6760"/>
                      <a:pt x="2641" y="6760"/>
                    </a:cubicBezTo>
                    <a:cubicBezTo>
                      <a:pt x="3160" y="6760"/>
                      <a:pt x="3559" y="6627"/>
                      <a:pt x="3559" y="6627"/>
                    </a:cubicBezTo>
                    <a:lnTo>
                      <a:pt x="4844" y="409"/>
                    </a:lnTo>
                    <a:cubicBezTo>
                      <a:pt x="4844" y="409"/>
                      <a:pt x="4382" y="0"/>
                      <a:pt x="36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1"/>
              <p:cNvSpPr/>
              <p:nvPr/>
            </p:nvSpPr>
            <p:spPr>
              <a:xfrm flipH="1">
                <a:off x="8642338" y="7379325"/>
                <a:ext cx="84608" cy="61231"/>
              </a:xfrm>
              <a:custGeom>
                <a:rect b="b" l="l" r="r" t="t"/>
                <a:pathLst>
                  <a:path extrusionOk="0" h="723" w="999">
                    <a:moveTo>
                      <a:pt x="1" y="1"/>
                    </a:moveTo>
                    <a:lnTo>
                      <a:pt x="100" y="723"/>
                    </a:lnTo>
                    <a:lnTo>
                      <a:pt x="999" y="723"/>
                    </a:lnTo>
                    <a:lnTo>
                      <a:pt x="900" y="1"/>
                    </a:ln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1"/>
              <p:cNvSpPr/>
              <p:nvPr/>
            </p:nvSpPr>
            <p:spPr>
              <a:xfrm flipH="1">
                <a:off x="8455591" y="7425142"/>
                <a:ext cx="287277" cy="136012"/>
              </a:xfrm>
              <a:custGeom>
                <a:rect b="b" l="l" r="r" t="t"/>
                <a:pathLst>
                  <a:path extrusionOk="0" h="1606" w="3392">
                    <a:moveTo>
                      <a:pt x="1180" y="0"/>
                    </a:moveTo>
                    <a:cubicBezTo>
                      <a:pt x="1027" y="0"/>
                      <a:pt x="829" y="149"/>
                      <a:pt x="627" y="149"/>
                    </a:cubicBezTo>
                    <a:cubicBezTo>
                      <a:pt x="536" y="149"/>
                      <a:pt x="445" y="119"/>
                      <a:pt x="357" y="33"/>
                    </a:cubicBezTo>
                    <a:cubicBezTo>
                      <a:pt x="357" y="33"/>
                      <a:pt x="343" y="30"/>
                      <a:pt x="324" y="30"/>
                    </a:cubicBezTo>
                    <a:cubicBezTo>
                      <a:pt x="268" y="30"/>
                      <a:pt x="159" y="52"/>
                      <a:pt x="159" y="221"/>
                    </a:cubicBezTo>
                    <a:cubicBezTo>
                      <a:pt x="159" y="250"/>
                      <a:pt x="159" y="290"/>
                      <a:pt x="149" y="330"/>
                    </a:cubicBezTo>
                    <a:cubicBezTo>
                      <a:pt x="149" y="360"/>
                      <a:pt x="139" y="389"/>
                      <a:pt x="139" y="428"/>
                    </a:cubicBezTo>
                    <a:cubicBezTo>
                      <a:pt x="90" y="705"/>
                      <a:pt x="1" y="1140"/>
                      <a:pt x="21" y="1417"/>
                    </a:cubicBezTo>
                    <a:cubicBezTo>
                      <a:pt x="31" y="1496"/>
                      <a:pt x="40" y="1555"/>
                      <a:pt x="70" y="1605"/>
                    </a:cubicBezTo>
                    <a:lnTo>
                      <a:pt x="3342" y="1605"/>
                    </a:lnTo>
                    <a:cubicBezTo>
                      <a:pt x="3342" y="1605"/>
                      <a:pt x="3392" y="1536"/>
                      <a:pt x="3362" y="1417"/>
                    </a:cubicBezTo>
                    <a:cubicBezTo>
                      <a:pt x="3342" y="1279"/>
                      <a:pt x="3203" y="1081"/>
                      <a:pt x="2719" y="874"/>
                    </a:cubicBezTo>
                    <a:cubicBezTo>
                      <a:pt x="2344" y="715"/>
                      <a:pt x="1899" y="567"/>
                      <a:pt x="1642" y="330"/>
                    </a:cubicBezTo>
                    <a:cubicBezTo>
                      <a:pt x="1375" y="92"/>
                      <a:pt x="1286" y="33"/>
                      <a:pt x="1286" y="33"/>
                    </a:cubicBezTo>
                    <a:cubicBezTo>
                      <a:pt x="1254" y="10"/>
                      <a:pt x="1218" y="0"/>
                      <a:pt x="11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1"/>
              <p:cNvSpPr/>
              <p:nvPr/>
            </p:nvSpPr>
            <p:spPr>
              <a:xfrm flipH="1">
                <a:off x="8455591" y="7545063"/>
                <a:ext cx="285583" cy="16091"/>
              </a:xfrm>
              <a:custGeom>
                <a:rect b="b" l="l" r="r" t="t"/>
                <a:pathLst>
                  <a:path extrusionOk="0" h="190" w="3372">
                    <a:moveTo>
                      <a:pt x="1" y="1"/>
                    </a:moveTo>
                    <a:cubicBezTo>
                      <a:pt x="11" y="80"/>
                      <a:pt x="20" y="139"/>
                      <a:pt x="50" y="189"/>
                    </a:cubicBezTo>
                    <a:lnTo>
                      <a:pt x="3322" y="189"/>
                    </a:lnTo>
                    <a:cubicBezTo>
                      <a:pt x="3322" y="189"/>
                      <a:pt x="3372" y="120"/>
                      <a:pt x="3342"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1"/>
              <p:cNvSpPr/>
              <p:nvPr/>
            </p:nvSpPr>
            <p:spPr>
              <a:xfrm flipH="1">
                <a:off x="8694170" y="7453005"/>
                <a:ext cx="36926" cy="108149"/>
              </a:xfrm>
              <a:custGeom>
                <a:rect b="b" l="l" r="r" t="t"/>
                <a:pathLst>
                  <a:path extrusionOk="0" h="1277" w="436">
                    <a:moveTo>
                      <a:pt x="10" y="1"/>
                    </a:moveTo>
                    <a:cubicBezTo>
                      <a:pt x="10" y="31"/>
                      <a:pt x="0" y="60"/>
                      <a:pt x="0" y="99"/>
                    </a:cubicBezTo>
                    <a:cubicBezTo>
                      <a:pt x="129" y="209"/>
                      <a:pt x="327" y="426"/>
                      <a:pt x="346" y="752"/>
                    </a:cubicBezTo>
                    <a:cubicBezTo>
                      <a:pt x="356" y="989"/>
                      <a:pt x="267" y="1167"/>
                      <a:pt x="169" y="1276"/>
                    </a:cubicBezTo>
                    <a:lnTo>
                      <a:pt x="267" y="1276"/>
                    </a:lnTo>
                    <a:cubicBezTo>
                      <a:pt x="356" y="1147"/>
                      <a:pt x="435" y="980"/>
                      <a:pt x="415" y="742"/>
                    </a:cubicBezTo>
                    <a:cubicBezTo>
                      <a:pt x="396" y="356"/>
                      <a:pt x="158" y="119"/>
                      <a:pt x="10"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1"/>
              <p:cNvSpPr/>
              <p:nvPr/>
            </p:nvSpPr>
            <p:spPr>
              <a:xfrm flipH="1">
                <a:off x="8587882" y="7453852"/>
                <a:ext cx="26848" cy="13466"/>
              </a:xfrm>
              <a:custGeom>
                <a:rect b="b" l="l" r="r" t="t"/>
                <a:pathLst>
                  <a:path extrusionOk="0" h="159" w="317">
                    <a:moveTo>
                      <a:pt x="247" y="1"/>
                    </a:moveTo>
                    <a:lnTo>
                      <a:pt x="40" y="60"/>
                    </a:lnTo>
                    <a:cubicBezTo>
                      <a:pt x="20" y="60"/>
                      <a:pt x="1" y="89"/>
                      <a:pt x="1" y="119"/>
                    </a:cubicBezTo>
                    <a:cubicBezTo>
                      <a:pt x="10" y="149"/>
                      <a:pt x="30" y="159"/>
                      <a:pt x="60" y="159"/>
                    </a:cubicBezTo>
                    <a:lnTo>
                      <a:pt x="69" y="159"/>
                    </a:lnTo>
                    <a:lnTo>
                      <a:pt x="277" y="109"/>
                    </a:lnTo>
                    <a:cubicBezTo>
                      <a:pt x="307" y="100"/>
                      <a:pt x="317" y="70"/>
                      <a:pt x="317" y="40"/>
                    </a:cubicBezTo>
                    <a:cubicBezTo>
                      <a:pt x="307" y="21"/>
                      <a:pt x="277" y="1"/>
                      <a:pt x="247"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1"/>
              <p:cNvSpPr/>
              <p:nvPr/>
            </p:nvSpPr>
            <p:spPr>
              <a:xfrm flipH="1">
                <a:off x="8604566" y="7440471"/>
                <a:ext cx="26932" cy="13466"/>
              </a:xfrm>
              <a:custGeom>
                <a:rect b="b" l="l" r="r" t="t"/>
                <a:pathLst>
                  <a:path extrusionOk="0" h="159" w="318">
                    <a:moveTo>
                      <a:pt x="248" y="1"/>
                    </a:moveTo>
                    <a:lnTo>
                      <a:pt x="40" y="60"/>
                    </a:lnTo>
                    <a:cubicBezTo>
                      <a:pt x="10" y="60"/>
                      <a:pt x="1" y="89"/>
                      <a:pt x="1" y="119"/>
                    </a:cubicBezTo>
                    <a:cubicBezTo>
                      <a:pt x="10" y="149"/>
                      <a:pt x="30" y="159"/>
                      <a:pt x="60" y="159"/>
                    </a:cubicBezTo>
                    <a:lnTo>
                      <a:pt x="70" y="159"/>
                    </a:lnTo>
                    <a:lnTo>
                      <a:pt x="278" y="109"/>
                    </a:lnTo>
                    <a:cubicBezTo>
                      <a:pt x="307" y="100"/>
                      <a:pt x="317" y="69"/>
                      <a:pt x="317" y="40"/>
                    </a:cubicBezTo>
                    <a:cubicBezTo>
                      <a:pt x="307" y="10"/>
                      <a:pt x="278" y="1"/>
                      <a:pt x="248"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1"/>
              <p:cNvSpPr/>
              <p:nvPr/>
            </p:nvSpPr>
            <p:spPr>
              <a:xfrm flipH="1">
                <a:off x="8569419" y="7466217"/>
                <a:ext cx="26932" cy="13635"/>
              </a:xfrm>
              <a:custGeom>
                <a:rect b="b" l="l" r="r" t="t"/>
                <a:pathLst>
                  <a:path extrusionOk="0" h="161" w="318">
                    <a:moveTo>
                      <a:pt x="263" y="0"/>
                    </a:moveTo>
                    <a:cubicBezTo>
                      <a:pt x="258" y="0"/>
                      <a:pt x="253" y="1"/>
                      <a:pt x="248" y="3"/>
                    </a:cubicBezTo>
                    <a:lnTo>
                      <a:pt x="41" y="53"/>
                    </a:lnTo>
                    <a:cubicBezTo>
                      <a:pt x="21" y="62"/>
                      <a:pt x="1" y="92"/>
                      <a:pt x="1" y="121"/>
                    </a:cubicBezTo>
                    <a:cubicBezTo>
                      <a:pt x="10" y="141"/>
                      <a:pt x="30" y="161"/>
                      <a:pt x="60" y="161"/>
                    </a:cubicBezTo>
                    <a:lnTo>
                      <a:pt x="70" y="161"/>
                    </a:lnTo>
                    <a:lnTo>
                      <a:pt x="278" y="102"/>
                    </a:lnTo>
                    <a:cubicBezTo>
                      <a:pt x="307" y="102"/>
                      <a:pt x="317" y="72"/>
                      <a:pt x="317" y="42"/>
                    </a:cubicBezTo>
                    <a:cubicBezTo>
                      <a:pt x="309" y="18"/>
                      <a:pt x="287" y="0"/>
                      <a:pt x="263"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1"/>
              <p:cNvSpPr/>
              <p:nvPr/>
            </p:nvSpPr>
            <p:spPr>
              <a:xfrm flipH="1">
                <a:off x="8551888" y="7475617"/>
                <a:ext cx="27694" cy="13466"/>
              </a:xfrm>
              <a:custGeom>
                <a:rect b="b" l="l" r="r" t="t"/>
                <a:pathLst>
                  <a:path extrusionOk="0" h="159" w="327">
                    <a:moveTo>
                      <a:pt x="258" y="1"/>
                    </a:moveTo>
                    <a:lnTo>
                      <a:pt x="50" y="50"/>
                    </a:lnTo>
                    <a:cubicBezTo>
                      <a:pt x="20" y="60"/>
                      <a:pt x="1" y="89"/>
                      <a:pt x="10" y="119"/>
                    </a:cubicBezTo>
                    <a:cubicBezTo>
                      <a:pt x="20" y="149"/>
                      <a:pt x="40" y="159"/>
                      <a:pt x="60" y="159"/>
                    </a:cubicBezTo>
                    <a:lnTo>
                      <a:pt x="80" y="159"/>
                    </a:lnTo>
                    <a:lnTo>
                      <a:pt x="277" y="109"/>
                    </a:lnTo>
                    <a:cubicBezTo>
                      <a:pt x="307" y="100"/>
                      <a:pt x="326" y="70"/>
                      <a:pt x="317" y="40"/>
                    </a:cubicBezTo>
                    <a:cubicBezTo>
                      <a:pt x="317" y="10"/>
                      <a:pt x="287" y="1"/>
                      <a:pt x="258"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1"/>
              <p:cNvSpPr/>
              <p:nvPr/>
            </p:nvSpPr>
            <p:spPr>
              <a:xfrm flipH="1">
                <a:off x="8532579" y="7484594"/>
                <a:ext cx="27779" cy="13720"/>
              </a:xfrm>
              <a:custGeom>
                <a:rect b="b" l="l" r="r" t="t"/>
                <a:pathLst>
                  <a:path extrusionOk="0" h="162" w="328">
                    <a:moveTo>
                      <a:pt x="263" y="1"/>
                    </a:moveTo>
                    <a:cubicBezTo>
                      <a:pt x="258" y="1"/>
                      <a:pt x="253" y="2"/>
                      <a:pt x="248" y="3"/>
                    </a:cubicBezTo>
                    <a:lnTo>
                      <a:pt x="50" y="53"/>
                    </a:lnTo>
                    <a:cubicBezTo>
                      <a:pt x="20" y="63"/>
                      <a:pt x="1" y="93"/>
                      <a:pt x="11" y="122"/>
                    </a:cubicBezTo>
                    <a:cubicBezTo>
                      <a:pt x="11" y="142"/>
                      <a:pt x="40" y="161"/>
                      <a:pt x="60" y="161"/>
                    </a:cubicBezTo>
                    <a:lnTo>
                      <a:pt x="70" y="161"/>
                    </a:lnTo>
                    <a:lnTo>
                      <a:pt x="277" y="112"/>
                    </a:lnTo>
                    <a:cubicBezTo>
                      <a:pt x="307" y="102"/>
                      <a:pt x="327" y="73"/>
                      <a:pt x="317" y="43"/>
                    </a:cubicBezTo>
                    <a:cubicBezTo>
                      <a:pt x="309" y="19"/>
                      <a:pt x="287" y="1"/>
                      <a:pt x="263"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1"/>
              <p:cNvSpPr/>
              <p:nvPr/>
            </p:nvSpPr>
            <p:spPr>
              <a:xfrm flipH="1">
                <a:off x="8512507" y="7492132"/>
                <a:ext cx="27779" cy="13720"/>
              </a:xfrm>
              <a:custGeom>
                <a:rect b="b" l="l" r="r" t="t"/>
                <a:pathLst>
                  <a:path extrusionOk="0" h="162" w="328">
                    <a:moveTo>
                      <a:pt x="274" y="1"/>
                    </a:moveTo>
                    <a:cubicBezTo>
                      <a:pt x="269" y="1"/>
                      <a:pt x="263" y="2"/>
                      <a:pt x="258" y="4"/>
                    </a:cubicBezTo>
                    <a:lnTo>
                      <a:pt x="51" y="53"/>
                    </a:lnTo>
                    <a:cubicBezTo>
                      <a:pt x="21" y="63"/>
                      <a:pt x="1" y="92"/>
                      <a:pt x="11" y="122"/>
                    </a:cubicBezTo>
                    <a:cubicBezTo>
                      <a:pt x="21" y="142"/>
                      <a:pt x="40" y="162"/>
                      <a:pt x="60" y="162"/>
                    </a:cubicBezTo>
                    <a:lnTo>
                      <a:pt x="80" y="162"/>
                    </a:lnTo>
                    <a:lnTo>
                      <a:pt x="278" y="112"/>
                    </a:lnTo>
                    <a:cubicBezTo>
                      <a:pt x="308" y="102"/>
                      <a:pt x="327" y="72"/>
                      <a:pt x="317" y="43"/>
                    </a:cubicBezTo>
                    <a:cubicBezTo>
                      <a:pt x="317" y="19"/>
                      <a:pt x="298" y="1"/>
                      <a:pt x="274"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1"/>
              <p:cNvSpPr/>
              <p:nvPr/>
            </p:nvSpPr>
            <p:spPr>
              <a:xfrm flipH="1">
                <a:off x="8621333" y="6451803"/>
                <a:ext cx="223673" cy="950222"/>
              </a:xfrm>
              <a:custGeom>
                <a:rect b="b" l="l" r="r" t="t"/>
                <a:pathLst>
                  <a:path extrusionOk="0" h="11220" w="2641">
                    <a:moveTo>
                      <a:pt x="2353" y="0"/>
                    </a:moveTo>
                    <a:lnTo>
                      <a:pt x="1" y="277"/>
                    </a:lnTo>
                    <a:cubicBezTo>
                      <a:pt x="1" y="277"/>
                      <a:pt x="455" y="3648"/>
                      <a:pt x="486" y="4725"/>
                    </a:cubicBezTo>
                    <a:cubicBezTo>
                      <a:pt x="486" y="4725"/>
                      <a:pt x="495" y="6436"/>
                      <a:pt x="535" y="7414"/>
                    </a:cubicBezTo>
                    <a:cubicBezTo>
                      <a:pt x="574" y="8393"/>
                      <a:pt x="1306" y="11220"/>
                      <a:pt x="1306" y="11220"/>
                    </a:cubicBezTo>
                    <a:lnTo>
                      <a:pt x="2502" y="11101"/>
                    </a:lnTo>
                    <a:lnTo>
                      <a:pt x="2640" y="4399"/>
                    </a:lnTo>
                    <a:lnTo>
                      <a:pt x="23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1"/>
              <p:cNvSpPr/>
              <p:nvPr/>
            </p:nvSpPr>
            <p:spPr>
              <a:xfrm flipH="1">
                <a:off x="8715935" y="6531157"/>
                <a:ext cx="95533" cy="826490"/>
              </a:xfrm>
              <a:custGeom>
                <a:rect b="b" l="l" r="r" t="t"/>
                <a:pathLst>
                  <a:path extrusionOk="0" h="9759" w="1128">
                    <a:moveTo>
                      <a:pt x="65" y="0"/>
                    </a:moveTo>
                    <a:cubicBezTo>
                      <a:pt x="60" y="0"/>
                      <a:pt x="55" y="1"/>
                      <a:pt x="50" y="3"/>
                    </a:cubicBezTo>
                    <a:cubicBezTo>
                      <a:pt x="20" y="3"/>
                      <a:pt x="0" y="32"/>
                      <a:pt x="0" y="52"/>
                    </a:cubicBezTo>
                    <a:cubicBezTo>
                      <a:pt x="10" y="82"/>
                      <a:pt x="366" y="2968"/>
                      <a:pt x="455" y="3719"/>
                    </a:cubicBezTo>
                    <a:cubicBezTo>
                      <a:pt x="445" y="3838"/>
                      <a:pt x="316" y="5844"/>
                      <a:pt x="455" y="6764"/>
                    </a:cubicBezTo>
                    <a:cubicBezTo>
                      <a:pt x="593" y="7693"/>
                      <a:pt x="1019" y="9699"/>
                      <a:pt x="1019" y="9719"/>
                    </a:cubicBezTo>
                    <a:cubicBezTo>
                      <a:pt x="1028" y="9749"/>
                      <a:pt x="1048" y="9759"/>
                      <a:pt x="1068" y="9759"/>
                    </a:cubicBezTo>
                    <a:lnTo>
                      <a:pt x="1088" y="9759"/>
                    </a:lnTo>
                    <a:cubicBezTo>
                      <a:pt x="1107" y="9749"/>
                      <a:pt x="1127" y="9729"/>
                      <a:pt x="1118" y="9699"/>
                    </a:cubicBezTo>
                    <a:cubicBezTo>
                      <a:pt x="1118" y="9680"/>
                      <a:pt x="692" y="7673"/>
                      <a:pt x="554" y="6744"/>
                    </a:cubicBezTo>
                    <a:cubicBezTo>
                      <a:pt x="406" y="5825"/>
                      <a:pt x="554" y="3749"/>
                      <a:pt x="554" y="3719"/>
                    </a:cubicBezTo>
                    <a:cubicBezTo>
                      <a:pt x="465" y="2968"/>
                      <a:pt x="109" y="72"/>
                      <a:pt x="109" y="42"/>
                    </a:cubicBezTo>
                    <a:cubicBezTo>
                      <a:pt x="101" y="18"/>
                      <a:pt x="86" y="0"/>
                      <a:pt x="65"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1"/>
              <p:cNvSpPr/>
              <p:nvPr/>
            </p:nvSpPr>
            <p:spPr>
              <a:xfrm flipH="1">
                <a:off x="8631413" y="7349176"/>
                <a:ext cx="113911" cy="16091"/>
              </a:xfrm>
              <a:custGeom>
                <a:rect b="b" l="l" r="r" t="t"/>
                <a:pathLst>
                  <a:path extrusionOk="0" h="190" w="1345">
                    <a:moveTo>
                      <a:pt x="1295" y="1"/>
                    </a:moveTo>
                    <a:lnTo>
                      <a:pt x="50" y="80"/>
                    </a:lnTo>
                    <a:cubicBezTo>
                      <a:pt x="20" y="90"/>
                      <a:pt x="0" y="110"/>
                      <a:pt x="0" y="139"/>
                    </a:cubicBezTo>
                    <a:cubicBezTo>
                      <a:pt x="0" y="159"/>
                      <a:pt x="20" y="189"/>
                      <a:pt x="50" y="189"/>
                    </a:cubicBezTo>
                    <a:lnTo>
                      <a:pt x="1295" y="100"/>
                    </a:lnTo>
                    <a:cubicBezTo>
                      <a:pt x="1325" y="100"/>
                      <a:pt x="1345" y="80"/>
                      <a:pt x="1345" y="51"/>
                    </a:cubicBezTo>
                    <a:cubicBezTo>
                      <a:pt x="1345" y="21"/>
                      <a:pt x="1325" y="1"/>
                      <a:pt x="1295"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1"/>
              <p:cNvSpPr/>
              <p:nvPr/>
            </p:nvSpPr>
            <p:spPr>
              <a:xfrm flipH="1">
                <a:off x="8641403" y="6364742"/>
                <a:ext cx="395260" cy="167178"/>
              </a:xfrm>
              <a:custGeom>
                <a:rect b="b" l="l" r="r" t="t"/>
                <a:pathLst>
                  <a:path extrusionOk="0" h="1974" w="4667">
                    <a:moveTo>
                      <a:pt x="218" y="0"/>
                    </a:moveTo>
                    <a:cubicBezTo>
                      <a:pt x="218" y="0"/>
                      <a:pt x="1" y="1167"/>
                      <a:pt x="168" y="1878"/>
                    </a:cubicBezTo>
                    <a:cubicBezTo>
                      <a:pt x="168" y="1878"/>
                      <a:pt x="1226" y="1973"/>
                      <a:pt x="2361" y="1973"/>
                    </a:cubicBezTo>
                    <a:cubicBezTo>
                      <a:pt x="3231" y="1973"/>
                      <a:pt x="4147" y="1918"/>
                      <a:pt x="4666" y="1720"/>
                    </a:cubicBezTo>
                    <a:cubicBezTo>
                      <a:pt x="4666" y="1720"/>
                      <a:pt x="4646" y="564"/>
                      <a:pt x="45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1"/>
              <p:cNvSpPr/>
              <p:nvPr/>
            </p:nvSpPr>
            <p:spPr>
              <a:xfrm flipH="1">
                <a:off x="8961202" y="7360100"/>
                <a:ext cx="86386" cy="68768"/>
              </a:xfrm>
              <a:custGeom>
                <a:rect b="b" l="l" r="r" t="t"/>
                <a:pathLst>
                  <a:path extrusionOk="0" h="812" w="1020">
                    <a:moveTo>
                      <a:pt x="60" y="1"/>
                    </a:moveTo>
                    <a:lnTo>
                      <a:pt x="1" y="811"/>
                    </a:lnTo>
                    <a:lnTo>
                      <a:pt x="969" y="772"/>
                    </a:lnTo>
                    <a:lnTo>
                      <a:pt x="1019" y="60"/>
                    </a:lnTo>
                    <a:lnTo>
                      <a:pt x="60" y="1"/>
                    </a:ln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1"/>
              <p:cNvSpPr/>
              <p:nvPr/>
            </p:nvSpPr>
            <p:spPr>
              <a:xfrm flipH="1">
                <a:off x="8939435" y="7402784"/>
                <a:ext cx="181835" cy="158370"/>
              </a:xfrm>
              <a:custGeom>
                <a:rect b="b" l="l" r="r" t="t"/>
                <a:pathLst>
                  <a:path extrusionOk="0" h="1870" w="2147">
                    <a:moveTo>
                      <a:pt x="1316" y="0"/>
                    </a:moveTo>
                    <a:cubicBezTo>
                      <a:pt x="940" y="0"/>
                      <a:pt x="881" y="70"/>
                      <a:pt x="811" y="218"/>
                    </a:cubicBezTo>
                    <a:cubicBezTo>
                      <a:pt x="802" y="228"/>
                      <a:pt x="723" y="475"/>
                      <a:pt x="723" y="485"/>
                    </a:cubicBezTo>
                    <a:cubicBezTo>
                      <a:pt x="633" y="633"/>
                      <a:pt x="792" y="564"/>
                      <a:pt x="387" y="870"/>
                    </a:cubicBezTo>
                    <a:cubicBezTo>
                      <a:pt x="100" y="1098"/>
                      <a:pt x="21" y="1444"/>
                      <a:pt x="11" y="1661"/>
                    </a:cubicBezTo>
                    <a:cubicBezTo>
                      <a:pt x="1" y="1780"/>
                      <a:pt x="11" y="1869"/>
                      <a:pt x="11" y="1869"/>
                    </a:cubicBezTo>
                    <a:lnTo>
                      <a:pt x="2136" y="1869"/>
                    </a:lnTo>
                    <a:cubicBezTo>
                      <a:pt x="2136" y="1869"/>
                      <a:pt x="2136" y="1830"/>
                      <a:pt x="2146" y="1760"/>
                    </a:cubicBezTo>
                    <a:lnTo>
                      <a:pt x="2146" y="1661"/>
                    </a:lnTo>
                    <a:lnTo>
                      <a:pt x="2146" y="1632"/>
                    </a:lnTo>
                    <a:cubicBezTo>
                      <a:pt x="2146" y="1523"/>
                      <a:pt x="2146" y="1395"/>
                      <a:pt x="2126" y="1266"/>
                    </a:cubicBezTo>
                    <a:cubicBezTo>
                      <a:pt x="2107" y="1138"/>
                      <a:pt x="2077" y="989"/>
                      <a:pt x="2047" y="841"/>
                    </a:cubicBezTo>
                    <a:cubicBezTo>
                      <a:pt x="2028" y="782"/>
                      <a:pt x="2017" y="722"/>
                      <a:pt x="2008" y="673"/>
                    </a:cubicBezTo>
                    <a:cubicBezTo>
                      <a:pt x="1978" y="534"/>
                      <a:pt x="1949" y="426"/>
                      <a:pt x="1918" y="376"/>
                    </a:cubicBezTo>
                    <a:cubicBezTo>
                      <a:pt x="1869" y="248"/>
                      <a:pt x="1820" y="0"/>
                      <a:pt x="13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1"/>
              <p:cNvSpPr/>
              <p:nvPr/>
            </p:nvSpPr>
            <p:spPr>
              <a:xfrm flipH="1">
                <a:off x="8939437" y="7459696"/>
                <a:ext cx="30235" cy="92143"/>
              </a:xfrm>
              <a:custGeom>
                <a:rect b="b" l="l" r="r" t="t"/>
                <a:pathLst>
                  <a:path extrusionOk="0" h="1088" w="357">
                    <a:moveTo>
                      <a:pt x="208" y="1"/>
                    </a:moveTo>
                    <a:cubicBezTo>
                      <a:pt x="208" y="20"/>
                      <a:pt x="0" y="446"/>
                      <a:pt x="128" y="802"/>
                    </a:cubicBezTo>
                    <a:cubicBezTo>
                      <a:pt x="178" y="920"/>
                      <a:pt x="247" y="1019"/>
                      <a:pt x="356" y="1088"/>
                    </a:cubicBezTo>
                    <a:lnTo>
                      <a:pt x="356" y="989"/>
                    </a:lnTo>
                    <a:lnTo>
                      <a:pt x="356" y="960"/>
                    </a:lnTo>
                    <a:cubicBezTo>
                      <a:pt x="297" y="910"/>
                      <a:pt x="257" y="841"/>
                      <a:pt x="227" y="772"/>
                    </a:cubicBezTo>
                    <a:cubicBezTo>
                      <a:pt x="148" y="564"/>
                      <a:pt x="208" y="317"/>
                      <a:pt x="257" y="169"/>
                    </a:cubicBezTo>
                    <a:cubicBezTo>
                      <a:pt x="238" y="110"/>
                      <a:pt x="227" y="50"/>
                      <a:pt x="218"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1"/>
              <p:cNvSpPr/>
              <p:nvPr/>
            </p:nvSpPr>
            <p:spPr>
              <a:xfrm flipH="1">
                <a:off x="8939435" y="7543454"/>
                <a:ext cx="181835" cy="17700"/>
              </a:xfrm>
              <a:custGeom>
                <a:rect b="b" l="l" r="r" t="t"/>
                <a:pathLst>
                  <a:path extrusionOk="0" h="209" w="2147">
                    <a:moveTo>
                      <a:pt x="11" y="0"/>
                    </a:moveTo>
                    <a:cubicBezTo>
                      <a:pt x="1" y="119"/>
                      <a:pt x="11" y="208"/>
                      <a:pt x="11" y="208"/>
                    </a:cubicBezTo>
                    <a:lnTo>
                      <a:pt x="2136" y="208"/>
                    </a:lnTo>
                    <a:cubicBezTo>
                      <a:pt x="2136" y="208"/>
                      <a:pt x="2146" y="119"/>
                      <a:pt x="2146"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1"/>
              <p:cNvSpPr/>
              <p:nvPr/>
            </p:nvSpPr>
            <p:spPr>
              <a:xfrm flipH="1">
                <a:off x="8998043" y="7445468"/>
                <a:ext cx="55389" cy="13550"/>
              </a:xfrm>
              <a:custGeom>
                <a:rect b="b" l="l" r="r" t="t"/>
                <a:pathLst>
                  <a:path extrusionOk="0" h="160" w="654">
                    <a:moveTo>
                      <a:pt x="292" y="0"/>
                    </a:moveTo>
                    <a:cubicBezTo>
                      <a:pt x="151" y="0"/>
                      <a:pt x="56" y="24"/>
                      <a:pt x="50" y="30"/>
                    </a:cubicBezTo>
                    <a:cubicBezTo>
                      <a:pt x="21" y="41"/>
                      <a:pt x="1" y="70"/>
                      <a:pt x="10" y="100"/>
                    </a:cubicBezTo>
                    <a:cubicBezTo>
                      <a:pt x="21" y="139"/>
                      <a:pt x="50" y="149"/>
                      <a:pt x="80" y="149"/>
                    </a:cubicBezTo>
                    <a:cubicBezTo>
                      <a:pt x="80" y="143"/>
                      <a:pt x="165" y="119"/>
                      <a:pt x="292" y="119"/>
                    </a:cubicBezTo>
                    <a:cubicBezTo>
                      <a:pt x="373" y="119"/>
                      <a:pt x="470" y="128"/>
                      <a:pt x="574" y="159"/>
                    </a:cubicBezTo>
                    <a:lnTo>
                      <a:pt x="594" y="159"/>
                    </a:lnTo>
                    <a:cubicBezTo>
                      <a:pt x="614" y="159"/>
                      <a:pt x="643" y="139"/>
                      <a:pt x="643" y="109"/>
                    </a:cubicBezTo>
                    <a:cubicBezTo>
                      <a:pt x="653" y="80"/>
                      <a:pt x="633" y="50"/>
                      <a:pt x="603" y="41"/>
                    </a:cubicBezTo>
                    <a:cubicBezTo>
                      <a:pt x="488" y="10"/>
                      <a:pt x="381" y="0"/>
                      <a:pt x="292"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1"/>
              <p:cNvSpPr/>
              <p:nvPr/>
            </p:nvSpPr>
            <p:spPr>
              <a:xfrm flipH="1">
                <a:off x="8995587" y="7426413"/>
                <a:ext cx="56151" cy="13296"/>
              </a:xfrm>
              <a:custGeom>
                <a:rect b="b" l="l" r="r" t="t"/>
                <a:pathLst>
                  <a:path extrusionOk="0" h="157" w="663">
                    <a:moveTo>
                      <a:pt x="312" y="0"/>
                    </a:moveTo>
                    <a:cubicBezTo>
                      <a:pt x="159" y="0"/>
                      <a:pt x="56" y="28"/>
                      <a:pt x="50" y="28"/>
                    </a:cubicBezTo>
                    <a:cubicBezTo>
                      <a:pt x="20" y="38"/>
                      <a:pt x="1" y="68"/>
                      <a:pt x="10" y="97"/>
                    </a:cubicBezTo>
                    <a:cubicBezTo>
                      <a:pt x="19" y="130"/>
                      <a:pt x="40" y="149"/>
                      <a:pt x="70" y="149"/>
                    </a:cubicBezTo>
                    <a:cubicBezTo>
                      <a:pt x="76" y="149"/>
                      <a:pt x="83" y="149"/>
                      <a:pt x="89" y="147"/>
                    </a:cubicBezTo>
                    <a:cubicBezTo>
                      <a:pt x="89" y="147"/>
                      <a:pt x="176" y="123"/>
                      <a:pt x="310" y="123"/>
                    </a:cubicBezTo>
                    <a:cubicBezTo>
                      <a:pt x="388" y="123"/>
                      <a:pt x="482" y="131"/>
                      <a:pt x="583" y="156"/>
                    </a:cubicBezTo>
                    <a:lnTo>
                      <a:pt x="594" y="156"/>
                    </a:lnTo>
                    <a:cubicBezTo>
                      <a:pt x="623" y="156"/>
                      <a:pt x="643" y="137"/>
                      <a:pt x="653" y="107"/>
                    </a:cubicBezTo>
                    <a:cubicBezTo>
                      <a:pt x="663" y="77"/>
                      <a:pt x="643" y="48"/>
                      <a:pt x="613" y="38"/>
                    </a:cubicBezTo>
                    <a:cubicBezTo>
                      <a:pt x="502" y="9"/>
                      <a:pt x="399" y="0"/>
                      <a:pt x="312"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1"/>
              <p:cNvSpPr/>
              <p:nvPr/>
            </p:nvSpPr>
            <p:spPr>
              <a:xfrm flipH="1">
                <a:off x="9005665" y="7461559"/>
                <a:ext cx="55304" cy="13296"/>
              </a:xfrm>
              <a:custGeom>
                <a:rect b="b" l="l" r="r" t="t"/>
                <a:pathLst>
                  <a:path extrusionOk="0" h="157" w="653">
                    <a:moveTo>
                      <a:pt x="305" y="0"/>
                    </a:moveTo>
                    <a:cubicBezTo>
                      <a:pt x="155" y="0"/>
                      <a:pt x="56" y="28"/>
                      <a:pt x="50" y="28"/>
                    </a:cubicBezTo>
                    <a:cubicBezTo>
                      <a:pt x="11" y="38"/>
                      <a:pt x="1" y="68"/>
                      <a:pt x="1" y="108"/>
                    </a:cubicBezTo>
                    <a:cubicBezTo>
                      <a:pt x="9" y="132"/>
                      <a:pt x="38" y="149"/>
                      <a:pt x="64" y="149"/>
                    </a:cubicBezTo>
                    <a:cubicBezTo>
                      <a:pt x="69" y="149"/>
                      <a:pt x="75" y="149"/>
                      <a:pt x="80" y="147"/>
                    </a:cubicBezTo>
                    <a:cubicBezTo>
                      <a:pt x="80" y="147"/>
                      <a:pt x="171" y="123"/>
                      <a:pt x="305" y="123"/>
                    </a:cubicBezTo>
                    <a:cubicBezTo>
                      <a:pt x="383" y="123"/>
                      <a:pt x="476" y="131"/>
                      <a:pt x="574" y="157"/>
                    </a:cubicBezTo>
                    <a:lnTo>
                      <a:pt x="584" y="157"/>
                    </a:lnTo>
                    <a:cubicBezTo>
                      <a:pt x="613" y="157"/>
                      <a:pt x="643" y="137"/>
                      <a:pt x="643" y="117"/>
                    </a:cubicBezTo>
                    <a:cubicBezTo>
                      <a:pt x="653" y="77"/>
                      <a:pt x="633" y="48"/>
                      <a:pt x="604" y="38"/>
                    </a:cubicBezTo>
                    <a:cubicBezTo>
                      <a:pt x="493" y="9"/>
                      <a:pt x="391" y="0"/>
                      <a:pt x="305"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1"/>
              <p:cNvSpPr/>
              <p:nvPr/>
            </p:nvSpPr>
            <p:spPr>
              <a:xfrm flipH="1">
                <a:off x="9014812" y="7479937"/>
                <a:ext cx="55304" cy="13381"/>
              </a:xfrm>
              <a:custGeom>
                <a:rect b="b" l="l" r="r" t="t"/>
                <a:pathLst>
                  <a:path extrusionOk="0" h="158" w="653">
                    <a:moveTo>
                      <a:pt x="309" y="1"/>
                    </a:moveTo>
                    <a:cubicBezTo>
                      <a:pt x="158" y="1"/>
                      <a:pt x="56" y="29"/>
                      <a:pt x="49" y="29"/>
                    </a:cubicBezTo>
                    <a:cubicBezTo>
                      <a:pt x="20" y="38"/>
                      <a:pt x="0" y="68"/>
                      <a:pt x="10" y="108"/>
                    </a:cubicBezTo>
                    <a:cubicBezTo>
                      <a:pt x="18" y="132"/>
                      <a:pt x="40" y="150"/>
                      <a:pt x="64" y="150"/>
                    </a:cubicBezTo>
                    <a:cubicBezTo>
                      <a:pt x="69" y="150"/>
                      <a:pt x="74" y="149"/>
                      <a:pt x="79" y="148"/>
                    </a:cubicBezTo>
                    <a:cubicBezTo>
                      <a:pt x="79" y="148"/>
                      <a:pt x="170" y="124"/>
                      <a:pt x="305" y="124"/>
                    </a:cubicBezTo>
                    <a:cubicBezTo>
                      <a:pt x="383" y="124"/>
                      <a:pt x="475" y="132"/>
                      <a:pt x="573" y="157"/>
                    </a:cubicBezTo>
                    <a:lnTo>
                      <a:pt x="593" y="157"/>
                    </a:lnTo>
                    <a:cubicBezTo>
                      <a:pt x="613" y="157"/>
                      <a:pt x="642" y="137"/>
                      <a:pt x="642" y="118"/>
                    </a:cubicBezTo>
                    <a:cubicBezTo>
                      <a:pt x="653" y="78"/>
                      <a:pt x="633" y="49"/>
                      <a:pt x="603" y="38"/>
                    </a:cubicBezTo>
                    <a:cubicBezTo>
                      <a:pt x="495" y="10"/>
                      <a:pt x="394" y="1"/>
                      <a:pt x="309"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1"/>
              <p:cNvSpPr/>
              <p:nvPr/>
            </p:nvSpPr>
            <p:spPr>
              <a:xfrm flipH="1">
                <a:off x="8835687" y="6492877"/>
                <a:ext cx="217744" cy="887551"/>
              </a:xfrm>
              <a:custGeom>
                <a:rect b="b" l="l" r="r" t="t"/>
                <a:pathLst>
                  <a:path extrusionOk="0" h="10480" w="2571">
                    <a:moveTo>
                      <a:pt x="327" y="0"/>
                    </a:moveTo>
                    <a:lnTo>
                      <a:pt x="1" y="10408"/>
                    </a:lnTo>
                    <a:cubicBezTo>
                      <a:pt x="249" y="10465"/>
                      <a:pt x="570" y="10479"/>
                      <a:pt x="819" y="10479"/>
                    </a:cubicBezTo>
                    <a:cubicBezTo>
                      <a:pt x="1048" y="10479"/>
                      <a:pt x="1216" y="10468"/>
                      <a:pt x="1216" y="10468"/>
                    </a:cubicBezTo>
                    <a:cubicBezTo>
                      <a:pt x="1216" y="10468"/>
                      <a:pt x="1780" y="7770"/>
                      <a:pt x="1978" y="6425"/>
                    </a:cubicBezTo>
                    <a:cubicBezTo>
                      <a:pt x="2136" y="5338"/>
                      <a:pt x="2571" y="277"/>
                      <a:pt x="2571" y="277"/>
                    </a:cubicBezTo>
                    <a:lnTo>
                      <a:pt x="3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1"/>
              <p:cNvSpPr/>
              <p:nvPr/>
            </p:nvSpPr>
            <p:spPr>
              <a:xfrm flipH="1">
                <a:off x="8833996" y="6352970"/>
                <a:ext cx="11010" cy="164214"/>
              </a:xfrm>
              <a:custGeom>
                <a:rect b="b" l="l" r="r" t="t"/>
                <a:pathLst>
                  <a:path extrusionOk="0" h="1939" w="130">
                    <a:moveTo>
                      <a:pt x="51" y="1"/>
                    </a:moveTo>
                    <a:lnTo>
                      <a:pt x="51" y="40"/>
                    </a:lnTo>
                    <a:cubicBezTo>
                      <a:pt x="31" y="377"/>
                      <a:pt x="21" y="861"/>
                      <a:pt x="11" y="1345"/>
                    </a:cubicBezTo>
                    <a:lnTo>
                      <a:pt x="11" y="1435"/>
                    </a:lnTo>
                    <a:cubicBezTo>
                      <a:pt x="1" y="1582"/>
                      <a:pt x="1" y="1741"/>
                      <a:pt x="1" y="1899"/>
                    </a:cubicBezTo>
                    <a:cubicBezTo>
                      <a:pt x="1" y="1919"/>
                      <a:pt x="21" y="1938"/>
                      <a:pt x="40" y="1938"/>
                    </a:cubicBezTo>
                    <a:cubicBezTo>
                      <a:pt x="60" y="1938"/>
                      <a:pt x="80" y="1919"/>
                      <a:pt x="80" y="1899"/>
                    </a:cubicBezTo>
                    <a:lnTo>
                      <a:pt x="80" y="1444"/>
                    </a:lnTo>
                    <a:cubicBezTo>
                      <a:pt x="90" y="1424"/>
                      <a:pt x="90" y="1395"/>
                      <a:pt x="90" y="1365"/>
                    </a:cubicBezTo>
                    <a:cubicBezTo>
                      <a:pt x="100" y="871"/>
                      <a:pt x="110" y="387"/>
                      <a:pt x="130" y="51"/>
                    </a:cubicBezTo>
                    <a:lnTo>
                      <a:pt x="130" y="1"/>
                    </a:ln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1"/>
              <p:cNvSpPr/>
              <p:nvPr/>
            </p:nvSpPr>
            <p:spPr>
              <a:xfrm flipH="1">
                <a:off x="8806386" y="6352970"/>
                <a:ext cx="52001" cy="123224"/>
              </a:xfrm>
              <a:custGeom>
                <a:rect b="b" l="l" r="r" t="t"/>
                <a:pathLst>
                  <a:path extrusionOk="0" h="1455" w="614">
                    <a:moveTo>
                      <a:pt x="534" y="1"/>
                    </a:moveTo>
                    <a:cubicBezTo>
                      <a:pt x="534" y="21"/>
                      <a:pt x="525" y="51"/>
                      <a:pt x="525" y="70"/>
                    </a:cubicBezTo>
                    <a:cubicBezTo>
                      <a:pt x="505" y="515"/>
                      <a:pt x="475" y="1138"/>
                      <a:pt x="455" y="1286"/>
                    </a:cubicBezTo>
                    <a:cubicBezTo>
                      <a:pt x="446" y="1316"/>
                      <a:pt x="436" y="1345"/>
                      <a:pt x="406" y="1356"/>
                    </a:cubicBezTo>
                    <a:cubicBezTo>
                      <a:pt x="383" y="1367"/>
                      <a:pt x="354" y="1372"/>
                      <a:pt x="321" y="1372"/>
                    </a:cubicBezTo>
                    <a:cubicBezTo>
                      <a:pt x="298" y="1372"/>
                      <a:pt x="273" y="1369"/>
                      <a:pt x="248" y="1365"/>
                    </a:cubicBezTo>
                    <a:cubicBezTo>
                      <a:pt x="218" y="1365"/>
                      <a:pt x="189" y="1356"/>
                      <a:pt x="169" y="1345"/>
                    </a:cubicBezTo>
                    <a:cubicBezTo>
                      <a:pt x="119" y="1336"/>
                      <a:pt x="80" y="1325"/>
                      <a:pt x="60" y="1306"/>
                    </a:cubicBezTo>
                    <a:cubicBezTo>
                      <a:pt x="40" y="1306"/>
                      <a:pt x="11" y="1316"/>
                      <a:pt x="1" y="1336"/>
                    </a:cubicBezTo>
                    <a:cubicBezTo>
                      <a:pt x="1" y="1356"/>
                      <a:pt x="1" y="1375"/>
                      <a:pt x="20" y="1385"/>
                    </a:cubicBezTo>
                    <a:cubicBezTo>
                      <a:pt x="40" y="1385"/>
                      <a:pt x="90" y="1415"/>
                      <a:pt x="169" y="1435"/>
                    </a:cubicBezTo>
                    <a:cubicBezTo>
                      <a:pt x="189" y="1435"/>
                      <a:pt x="218" y="1444"/>
                      <a:pt x="238" y="1444"/>
                    </a:cubicBezTo>
                    <a:cubicBezTo>
                      <a:pt x="268" y="1454"/>
                      <a:pt x="297" y="1454"/>
                      <a:pt x="317" y="1454"/>
                    </a:cubicBezTo>
                    <a:cubicBezTo>
                      <a:pt x="367" y="1454"/>
                      <a:pt x="406" y="1444"/>
                      <a:pt x="446" y="1424"/>
                    </a:cubicBezTo>
                    <a:cubicBezTo>
                      <a:pt x="495" y="1395"/>
                      <a:pt x="525" y="1356"/>
                      <a:pt x="534" y="1296"/>
                    </a:cubicBezTo>
                    <a:cubicBezTo>
                      <a:pt x="554" y="1148"/>
                      <a:pt x="584" y="515"/>
                      <a:pt x="604" y="70"/>
                    </a:cubicBezTo>
                    <a:cubicBezTo>
                      <a:pt x="604" y="51"/>
                      <a:pt x="604" y="31"/>
                      <a:pt x="613"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1"/>
              <p:cNvSpPr/>
              <p:nvPr/>
            </p:nvSpPr>
            <p:spPr>
              <a:xfrm flipH="1">
                <a:off x="8863298" y="6528023"/>
                <a:ext cx="103918" cy="829623"/>
              </a:xfrm>
              <a:custGeom>
                <a:rect b="b" l="l" r="r" t="t"/>
                <a:pathLst>
                  <a:path extrusionOk="0" h="9796" w="1227">
                    <a:moveTo>
                      <a:pt x="1177" y="0"/>
                    </a:moveTo>
                    <a:cubicBezTo>
                      <a:pt x="1158" y="0"/>
                      <a:pt x="1127" y="20"/>
                      <a:pt x="1127" y="49"/>
                    </a:cubicBezTo>
                    <a:cubicBezTo>
                      <a:pt x="1127" y="79"/>
                      <a:pt x="930" y="3203"/>
                      <a:pt x="831" y="4409"/>
                    </a:cubicBezTo>
                    <a:cubicBezTo>
                      <a:pt x="723" y="5605"/>
                      <a:pt x="20" y="9697"/>
                      <a:pt x="11" y="9736"/>
                    </a:cubicBezTo>
                    <a:cubicBezTo>
                      <a:pt x="1" y="9766"/>
                      <a:pt x="20" y="9796"/>
                      <a:pt x="50" y="9796"/>
                    </a:cubicBezTo>
                    <a:lnTo>
                      <a:pt x="60" y="9796"/>
                    </a:lnTo>
                    <a:cubicBezTo>
                      <a:pt x="80" y="9796"/>
                      <a:pt x="110" y="9776"/>
                      <a:pt x="110" y="9756"/>
                    </a:cubicBezTo>
                    <a:cubicBezTo>
                      <a:pt x="119" y="9717"/>
                      <a:pt x="821" y="5624"/>
                      <a:pt x="930" y="4418"/>
                    </a:cubicBezTo>
                    <a:cubicBezTo>
                      <a:pt x="1029" y="3212"/>
                      <a:pt x="1226" y="79"/>
                      <a:pt x="1226" y="49"/>
                    </a:cubicBezTo>
                    <a:cubicBezTo>
                      <a:pt x="1226" y="20"/>
                      <a:pt x="1207" y="0"/>
                      <a:pt x="1177"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1"/>
              <p:cNvSpPr/>
              <p:nvPr/>
            </p:nvSpPr>
            <p:spPr>
              <a:xfrm flipH="1">
                <a:off x="8945364" y="7346719"/>
                <a:ext cx="106374" cy="13466"/>
              </a:xfrm>
              <a:custGeom>
                <a:rect b="b" l="l" r="r" t="t"/>
                <a:pathLst>
                  <a:path extrusionOk="0" h="159" w="1256">
                    <a:moveTo>
                      <a:pt x="50" y="1"/>
                    </a:moveTo>
                    <a:cubicBezTo>
                      <a:pt x="30" y="1"/>
                      <a:pt x="1" y="20"/>
                      <a:pt x="1" y="40"/>
                    </a:cubicBezTo>
                    <a:cubicBezTo>
                      <a:pt x="1" y="69"/>
                      <a:pt x="20" y="99"/>
                      <a:pt x="50" y="99"/>
                    </a:cubicBezTo>
                    <a:lnTo>
                      <a:pt x="1207" y="159"/>
                    </a:lnTo>
                    <a:cubicBezTo>
                      <a:pt x="1236" y="159"/>
                      <a:pt x="1256" y="139"/>
                      <a:pt x="1256" y="119"/>
                    </a:cubicBezTo>
                    <a:cubicBezTo>
                      <a:pt x="1256" y="89"/>
                      <a:pt x="1236" y="60"/>
                      <a:pt x="1216" y="60"/>
                    </a:cubicBezTo>
                    <a:lnTo>
                      <a:pt x="50" y="1"/>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1"/>
              <p:cNvSpPr/>
              <p:nvPr/>
            </p:nvSpPr>
            <p:spPr>
              <a:xfrm flipH="1">
                <a:off x="8565264" y="5802147"/>
                <a:ext cx="472245" cy="642120"/>
              </a:xfrm>
              <a:custGeom>
                <a:rect b="b" l="l" r="r" t="t"/>
                <a:pathLst>
                  <a:path extrusionOk="0" h="7582" w="5576">
                    <a:moveTo>
                      <a:pt x="2491" y="1"/>
                    </a:moveTo>
                    <a:cubicBezTo>
                      <a:pt x="2491" y="1"/>
                      <a:pt x="1127" y="169"/>
                      <a:pt x="979" y="525"/>
                    </a:cubicBezTo>
                    <a:cubicBezTo>
                      <a:pt x="821" y="881"/>
                      <a:pt x="643" y="1731"/>
                      <a:pt x="564" y="2531"/>
                    </a:cubicBezTo>
                    <a:cubicBezTo>
                      <a:pt x="554" y="2700"/>
                      <a:pt x="495" y="2996"/>
                      <a:pt x="426" y="3352"/>
                    </a:cubicBezTo>
                    <a:cubicBezTo>
                      <a:pt x="426" y="3392"/>
                      <a:pt x="415" y="3441"/>
                      <a:pt x="406" y="3480"/>
                    </a:cubicBezTo>
                    <a:cubicBezTo>
                      <a:pt x="158" y="4795"/>
                      <a:pt x="0" y="6891"/>
                      <a:pt x="178" y="7118"/>
                    </a:cubicBezTo>
                    <a:cubicBezTo>
                      <a:pt x="369" y="7354"/>
                      <a:pt x="1444" y="7582"/>
                      <a:pt x="2492" y="7582"/>
                    </a:cubicBezTo>
                    <a:cubicBezTo>
                      <a:pt x="3511" y="7582"/>
                      <a:pt x="4505" y="7366"/>
                      <a:pt x="4637" y="6733"/>
                    </a:cubicBezTo>
                    <a:cubicBezTo>
                      <a:pt x="4696" y="6397"/>
                      <a:pt x="4369" y="6377"/>
                      <a:pt x="4538" y="5349"/>
                    </a:cubicBezTo>
                    <a:cubicBezTo>
                      <a:pt x="4547" y="5299"/>
                      <a:pt x="4558" y="5259"/>
                      <a:pt x="4567" y="5220"/>
                    </a:cubicBezTo>
                    <a:cubicBezTo>
                      <a:pt x="4637" y="4736"/>
                      <a:pt x="4696" y="4281"/>
                      <a:pt x="4755" y="3925"/>
                    </a:cubicBezTo>
                    <a:cubicBezTo>
                      <a:pt x="4755" y="3886"/>
                      <a:pt x="4765" y="3846"/>
                      <a:pt x="4775" y="3807"/>
                    </a:cubicBezTo>
                    <a:cubicBezTo>
                      <a:pt x="4785" y="3688"/>
                      <a:pt x="4804" y="3589"/>
                      <a:pt x="4824" y="3520"/>
                    </a:cubicBezTo>
                    <a:cubicBezTo>
                      <a:pt x="4993" y="2680"/>
                      <a:pt x="5575" y="1731"/>
                      <a:pt x="5101" y="1138"/>
                    </a:cubicBezTo>
                    <a:cubicBezTo>
                      <a:pt x="4617" y="534"/>
                      <a:pt x="3915" y="238"/>
                      <a:pt x="3915" y="238"/>
                    </a:cubicBezTo>
                    <a:lnTo>
                      <a:pt x="24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1"/>
              <p:cNvSpPr/>
              <p:nvPr/>
            </p:nvSpPr>
            <p:spPr>
              <a:xfrm flipH="1">
                <a:off x="8584490" y="5843900"/>
                <a:ext cx="433710" cy="319281"/>
              </a:xfrm>
              <a:custGeom>
                <a:rect b="b" l="l" r="r" t="t"/>
                <a:pathLst>
                  <a:path extrusionOk="0" h="3770" w="5121">
                    <a:moveTo>
                      <a:pt x="4179" y="1"/>
                    </a:moveTo>
                    <a:cubicBezTo>
                      <a:pt x="4173" y="1"/>
                      <a:pt x="4167" y="1"/>
                      <a:pt x="4161" y="2"/>
                    </a:cubicBezTo>
                    <a:cubicBezTo>
                      <a:pt x="4161" y="2"/>
                      <a:pt x="4319" y="1001"/>
                      <a:pt x="3677" y="1900"/>
                    </a:cubicBezTo>
                    <a:cubicBezTo>
                      <a:pt x="3165" y="2607"/>
                      <a:pt x="1860" y="3051"/>
                      <a:pt x="887" y="3051"/>
                    </a:cubicBezTo>
                    <a:cubicBezTo>
                      <a:pt x="622" y="3051"/>
                      <a:pt x="381" y="3018"/>
                      <a:pt x="187" y="2948"/>
                    </a:cubicBezTo>
                    <a:cubicBezTo>
                      <a:pt x="187" y="2948"/>
                      <a:pt x="0" y="3235"/>
                      <a:pt x="69" y="3610"/>
                    </a:cubicBezTo>
                    <a:cubicBezTo>
                      <a:pt x="69" y="3610"/>
                      <a:pt x="525" y="3770"/>
                      <a:pt x="1181" y="3770"/>
                    </a:cubicBezTo>
                    <a:cubicBezTo>
                      <a:pt x="1833" y="3770"/>
                      <a:pt x="2682" y="3613"/>
                      <a:pt x="3479" y="2987"/>
                    </a:cubicBezTo>
                    <a:cubicBezTo>
                      <a:pt x="5120" y="1693"/>
                      <a:pt x="4646" y="397"/>
                      <a:pt x="4646" y="397"/>
                    </a:cubicBezTo>
                    <a:cubicBezTo>
                      <a:pt x="4570" y="245"/>
                      <a:pt x="4337" y="1"/>
                      <a:pt x="41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1"/>
              <p:cNvSpPr/>
              <p:nvPr/>
            </p:nvSpPr>
            <p:spPr>
              <a:xfrm flipH="1">
                <a:off x="8646488" y="5984315"/>
                <a:ext cx="110524" cy="102390"/>
              </a:xfrm>
              <a:custGeom>
                <a:rect b="b" l="l" r="r" t="t"/>
                <a:pathLst>
                  <a:path extrusionOk="0" h="1209" w="1305">
                    <a:moveTo>
                      <a:pt x="725" y="1"/>
                    </a:moveTo>
                    <a:cubicBezTo>
                      <a:pt x="676" y="1"/>
                      <a:pt x="630" y="23"/>
                      <a:pt x="603" y="64"/>
                    </a:cubicBezTo>
                    <a:cubicBezTo>
                      <a:pt x="455" y="281"/>
                      <a:pt x="218" y="499"/>
                      <a:pt x="69" y="628"/>
                    </a:cubicBezTo>
                    <a:cubicBezTo>
                      <a:pt x="0" y="687"/>
                      <a:pt x="0" y="795"/>
                      <a:pt x="69" y="865"/>
                    </a:cubicBezTo>
                    <a:lnTo>
                      <a:pt x="395" y="1171"/>
                    </a:lnTo>
                    <a:cubicBezTo>
                      <a:pt x="425" y="1196"/>
                      <a:pt x="462" y="1208"/>
                      <a:pt x="499" y="1208"/>
                    </a:cubicBezTo>
                    <a:cubicBezTo>
                      <a:pt x="536" y="1208"/>
                      <a:pt x="573" y="1196"/>
                      <a:pt x="603" y="1171"/>
                    </a:cubicBezTo>
                    <a:cubicBezTo>
                      <a:pt x="811" y="1003"/>
                      <a:pt x="1087" y="696"/>
                      <a:pt x="1235" y="529"/>
                    </a:cubicBezTo>
                    <a:cubicBezTo>
                      <a:pt x="1305" y="450"/>
                      <a:pt x="1295" y="331"/>
                      <a:pt x="1216" y="272"/>
                    </a:cubicBezTo>
                    <a:cubicBezTo>
                      <a:pt x="1077" y="143"/>
                      <a:pt x="909" y="64"/>
                      <a:pt x="791" y="15"/>
                    </a:cubicBezTo>
                    <a:cubicBezTo>
                      <a:pt x="769" y="5"/>
                      <a:pt x="747" y="1"/>
                      <a:pt x="7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1"/>
              <p:cNvSpPr/>
              <p:nvPr/>
            </p:nvSpPr>
            <p:spPr>
              <a:xfrm flipH="1">
                <a:off x="8718475" y="6129812"/>
                <a:ext cx="151600" cy="75289"/>
              </a:xfrm>
              <a:custGeom>
                <a:rect b="b" l="l" r="r" t="t"/>
                <a:pathLst>
                  <a:path extrusionOk="0" h="889" w="1790">
                    <a:moveTo>
                      <a:pt x="1728" y="0"/>
                    </a:moveTo>
                    <a:cubicBezTo>
                      <a:pt x="1718" y="0"/>
                      <a:pt x="1709" y="3"/>
                      <a:pt x="1700" y="7"/>
                    </a:cubicBezTo>
                    <a:cubicBezTo>
                      <a:pt x="1691" y="17"/>
                      <a:pt x="852" y="798"/>
                      <a:pt x="92" y="798"/>
                    </a:cubicBezTo>
                    <a:cubicBezTo>
                      <a:pt x="78" y="798"/>
                      <a:pt x="64" y="798"/>
                      <a:pt x="50" y="797"/>
                    </a:cubicBezTo>
                    <a:cubicBezTo>
                      <a:pt x="20" y="797"/>
                      <a:pt x="0" y="817"/>
                      <a:pt x="0" y="837"/>
                    </a:cubicBezTo>
                    <a:cubicBezTo>
                      <a:pt x="0" y="867"/>
                      <a:pt x="11" y="887"/>
                      <a:pt x="30" y="887"/>
                    </a:cubicBezTo>
                    <a:lnTo>
                      <a:pt x="40" y="887"/>
                    </a:lnTo>
                    <a:cubicBezTo>
                      <a:pt x="59" y="888"/>
                      <a:pt x="79" y="888"/>
                      <a:pt x="98" y="888"/>
                    </a:cubicBezTo>
                    <a:cubicBezTo>
                      <a:pt x="902" y="888"/>
                      <a:pt x="1731" y="115"/>
                      <a:pt x="1770" y="76"/>
                    </a:cubicBezTo>
                    <a:cubicBezTo>
                      <a:pt x="1790" y="66"/>
                      <a:pt x="1790" y="37"/>
                      <a:pt x="1770" y="17"/>
                    </a:cubicBezTo>
                    <a:cubicBezTo>
                      <a:pt x="1758" y="5"/>
                      <a:pt x="1743" y="0"/>
                      <a:pt x="17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1"/>
              <p:cNvSpPr/>
              <p:nvPr/>
            </p:nvSpPr>
            <p:spPr>
              <a:xfrm flipH="1">
                <a:off x="8695862" y="5815274"/>
                <a:ext cx="149906" cy="75120"/>
              </a:xfrm>
              <a:custGeom>
                <a:rect b="b" l="l" r="r" t="t"/>
                <a:pathLst>
                  <a:path extrusionOk="0" h="887" w="1770">
                    <a:moveTo>
                      <a:pt x="47" y="0"/>
                    </a:moveTo>
                    <a:cubicBezTo>
                      <a:pt x="41" y="0"/>
                      <a:pt x="35" y="1"/>
                      <a:pt x="30" y="4"/>
                    </a:cubicBezTo>
                    <a:cubicBezTo>
                      <a:pt x="0" y="24"/>
                      <a:pt x="0" y="54"/>
                      <a:pt x="10" y="73"/>
                    </a:cubicBezTo>
                    <a:cubicBezTo>
                      <a:pt x="30" y="103"/>
                      <a:pt x="514" y="825"/>
                      <a:pt x="1097" y="884"/>
                    </a:cubicBezTo>
                    <a:cubicBezTo>
                      <a:pt x="1116" y="886"/>
                      <a:pt x="1135" y="886"/>
                      <a:pt x="1153" y="886"/>
                    </a:cubicBezTo>
                    <a:cubicBezTo>
                      <a:pt x="1560" y="886"/>
                      <a:pt x="1750" y="477"/>
                      <a:pt x="1760" y="459"/>
                    </a:cubicBezTo>
                    <a:cubicBezTo>
                      <a:pt x="1769" y="439"/>
                      <a:pt x="1760" y="409"/>
                      <a:pt x="1740" y="399"/>
                    </a:cubicBezTo>
                    <a:cubicBezTo>
                      <a:pt x="1732" y="397"/>
                      <a:pt x="1724" y="396"/>
                      <a:pt x="1717" y="396"/>
                    </a:cubicBezTo>
                    <a:cubicBezTo>
                      <a:pt x="1696" y="396"/>
                      <a:pt x="1678" y="404"/>
                      <a:pt x="1670" y="419"/>
                    </a:cubicBezTo>
                    <a:cubicBezTo>
                      <a:pt x="1670" y="438"/>
                      <a:pt x="1501" y="788"/>
                      <a:pt x="1161" y="788"/>
                    </a:cubicBezTo>
                    <a:cubicBezTo>
                      <a:pt x="1144" y="788"/>
                      <a:pt x="1126" y="787"/>
                      <a:pt x="1107" y="785"/>
                    </a:cubicBezTo>
                    <a:cubicBezTo>
                      <a:pt x="574" y="735"/>
                      <a:pt x="99" y="24"/>
                      <a:pt x="89" y="24"/>
                    </a:cubicBezTo>
                    <a:cubicBezTo>
                      <a:pt x="82" y="9"/>
                      <a:pt x="64" y="0"/>
                      <a:pt x="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1"/>
              <p:cNvSpPr/>
              <p:nvPr/>
            </p:nvSpPr>
            <p:spPr>
              <a:xfrm flipH="1">
                <a:off x="8598807" y="5995579"/>
                <a:ext cx="46073" cy="133133"/>
              </a:xfrm>
              <a:custGeom>
                <a:rect b="b" l="l" r="r" t="t"/>
                <a:pathLst>
                  <a:path extrusionOk="0" h="1572" w="544">
                    <a:moveTo>
                      <a:pt x="515" y="0"/>
                    </a:moveTo>
                    <a:cubicBezTo>
                      <a:pt x="495" y="0"/>
                      <a:pt x="475" y="10"/>
                      <a:pt x="465" y="30"/>
                    </a:cubicBezTo>
                    <a:cubicBezTo>
                      <a:pt x="465" y="40"/>
                      <a:pt x="129" y="1078"/>
                      <a:pt x="10" y="1523"/>
                    </a:cubicBezTo>
                    <a:cubicBezTo>
                      <a:pt x="1" y="1542"/>
                      <a:pt x="10" y="1562"/>
                      <a:pt x="30" y="1572"/>
                    </a:cubicBezTo>
                    <a:lnTo>
                      <a:pt x="40" y="1572"/>
                    </a:lnTo>
                    <a:cubicBezTo>
                      <a:pt x="60" y="1572"/>
                      <a:pt x="80" y="1562"/>
                      <a:pt x="80" y="1542"/>
                    </a:cubicBezTo>
                    <a:cubicBezTo>
                      <a:pt x="198" y="1097"/>
                      <a:pt x="534" y="60"/>
                      <a:pt x="534" y="49"/>
                    </a:cubicBezTo>
                    <a:cubicBezTo>
                      <a:pt x="544" y="30"/>
                      <a:pt x="534" y="10"/>
                      <a:pt x="5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1"/>
              <p:cNvSpPr/>
              <p:nvPr/>
            </p:nvSpPr>
            <p:spPr>
              <a:xfrm flipH="1">
                <a:off x="8576107" y="5453056"/>
                <a:ext cx="315734" cy="215705"/>
              </a:xfrm>
              <a:custGeom>
                <a:rect b="b" l="l" r="r" t="t"/>
                <a:pathLst>
                  <a:path extrusionOk="0" h="2547" w="3728">
                    <a:moveTo>
                      <a:pt x="2258" y="1"/>
                    </a:moveTo>
                    <a:cubicBezTo>
                      <a:pt x="2254" y="1"/>
                      <a:pt x="2249" y="1"/>
                      <a:pt x="2244" y="1"/>
                    </a:cubicBezTo>
                    <a:cubicBezTo>
                      <a:pt x="1928" y="11"/>
                      <a:pt x="1839" y="386"/>
                      <a:pt x="1839" y="386"/>
                    </a:cubicBezTo>
                    <a:cubicBezTo>
                      <a:pt x="1839" y="386"/>
                      <a:pt x="1691" y="153"/>
                      <a:pt x="1483" y="153"/>
                    </a:cubicBezTo>
                    <a:cubicBezTo>
                      <a:pt x="1445" y="153"/>
                      <a:pt x="1406" y="161"/>
                      <a:pt x="1364" y="179"/>
                    </a:cubicBezTo>
                    <a:cubicBezTo>
                      <a:pt x="1107" y="298"/>
                      <a:pt x="1107" y="683"/>
                      <a:pt x="1107" y="683"/>
                    </a:cubicBezTo>
                    <a:cubicBezTo>
                      <a:pt x="1107" y="683"/>
                      <a:pt x="1031" y="659"/>
                      <a:pt x="923" y="659"/>
                    </a:cubicBezTo>
                    <a:cubicBezTo>
                      <a:pt x="788" y="659"/>
                      <a:pt x="603" y="696"/>
                      <a:pt x="455" y="861"/>
                    </a:cubicBezTo>
                    <a:cubicBezTo>
                      <a:pt x="178" y="1148"/>
                      <a:pt x="465" y="1385"/>
                      <a:pt x="465" y="1385"/>
                    </a:cubicBezTo>
                    <a:cubicBezTo>
                      <a:pt x="465" y="1385"/>
                      <a:pt x="119" y="1454"/>
                      <a:pt x="60" y="1671"/>
                    </a:cubicBezTo>
                    <a:cubicBezTo>
                      <a:pt x="0" y="1899"/>
                      <a:pt x="406" y="1998"/>
                      <a:pt x="406" y="1998"/>
                    </a:cubicBezTo>
                    <a:cubicBezTo>
                      <a:pt x="406" y="1998"/>
                      <a:pt x="228" y="2343"/>
                      <a:pt x="505" y="2482"/>
                    </a:cubicBezTo>
                    <a:cubicBezTo>
                      <a:pt x="602" y="2530"/>
                      <a:pt x="702" y="2546"/>
                      <a:pt x="792" y="2546"/>
                    </a:cubicBezTo>
                    <a:cubicBezTo>
                      <a:pt x="959" y="2546"/>
                      <a:pt x="1088" y="2492"/>
                      <a:pt x="1088" y="2492"/>
                    </a:cubicBezTo>
                    <a:lnTo>
                      <a:pt x="2818" y="2413"/>
                    </a:lnTo>
                    <a:cubicBezTo>
                      <a:pt x="2818" y="2413"/>
                      <a:pt x="2893" y="2433"/>
                      <a:pt x="2989" y="2433"/>
                    </a:cubicBezTo>
                    <a:cubicBezTo>
                      <a:pt x="3155" y="2433"/>
                      <a:pt x="3385" y="2373"/>
                      <a:pt x="3391" y="2047"/>
                    </a:cubicBezTo>
                    <a:cubicBezTo>
                      <a:pt x="3391" y="2047"/>
                      <a:pt x="3727" y="1928"/>
                      <a:pt x="3668" y="1563"/>
                    </a:cubicBezTo>
                    <a:cubicBezTo>
                      <a:pt x="3629" y="1357"/>
                      <a:pt x="3456" y="1333"/>
                      <a:pt x="3379" y="1333"/>
                    </a:cubicBezTo>
                    <a:cubicBezTo>
                      <a:pt x="3356" y="1333"/>
                      <a:pt x="3341" y="1335"/>
                      <a:pt x="3341" y="1335"/>
                    </a:cubicBezTo>
                    <a:cubicBezTo>
                      <a:pt x="3341" y="1335"/>
                      <a:pt x="3598" y="851"/>
                      <a:pt x="3203" y="713"/>
                    </a:cubicBezTo>
                    <a:cubicBezTo>
                      <a:pt x="3203" y="713"/>
                      <a:pt x="3381" y="327"/>
                      <a:pt x="3114" y="179"/>
                    </a:cubicBezTo>
                    <a:cubicBezTo>
                      <a:pt x="3059" y="147"/>
                      <a:pt x="3003" y="134"/>
                      <a:pt x="2949" y="134"/>
                    </a:cubicBezTo>
                    <a:cubicBezTo>
                      <a:pt x="2738" y="134"/>
                      <a:pt x="2551" y="327"/>
                      <a:pt x="2551" y="327"/>
                    </a:cubicBezTo>
                    <a:cubicBezTo>
                      <a:pt x="2551" y="327"/>
                      <a:pt x="2551" y="1"/>
                      <a:pt x="225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1"/>
              <p:cNvSpPr/>
              <p:nvPr/>
            </p:nvSpPr>
            <p:spPr>
              <a:xfrm flipH="1">
                <a:off x="8701706" y="5739392"/>
                <a:ext cx="127378" cy="105100"/>
              </a:xfrm>
              <a:custGeom>
                <a:rect b="b" l="l" r="r" t="t"/>
                <a:pathLst>
                  <a:path extrusionOk="0" h="1241" w="1504">
                    <a:moveTo>
                      <a:pt x="90" y="1"/>
                    </a:moveTo>
                    <a:lnTo>
                      <a:pt x="1" y="871"/>
                    </a:lnTo>
                    <a:cubicBezTo>
                      <a:pt x="1" y="871"/>
                      <a:pt x="383" y="1240"/>
                      <a:pt x="884" y="1240"/>
                    </a:cubicBezTo>
                    <a:cubicBezTo>
                      <a:pt x="1018" y="1240"/>
                      <a:pt x="1160" y="1214"/>
                      <a:pt x="1306" y="1147"/>
                    </a:cubicBezTo>
                    <a:cubicBezTo>
                      <a:pt x="1355" y="1128"/>
                      <a:pt x="1394" y="1098"/>
                      <a:pt x="1444" y="1068"/>
                    </a:cubicBezTo>
                    <a:lnTo>
                      <a:pt x="1503" y="682"/>
                    </a:lnTo>
                    <a:lnTo>
                      <a:pt x="1345" y="544"/>
                    </a:lnTo>
                    <a:lnTo>
                      <a:pt x="90" y="1"/>
                    </a:ln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1"/>
              <p:cNvSpPr/>
              <p:nvPr/>
            </p:nvSpPr>
            <p:spPr>
              <a:xfrm flipH="1">
                <a:off x="8701707" y="5755314"/>
                <a:ext cx="86386" cy="81302"/>
              </a:xfrm>
              <a:custGeom>
                <a:rect b="b" l="l" r="r" t="t"/>
                <a:pathLst>
                  <a:path extrusionOk="0" h="960" w="1020">
                    <a:moveTo>
                      <a:pt x="1" y="0"/>
                    </a:moveTo>
                    <a:lnTo>
                      <a:pt x="1" y="0"/>
                    </a:lnTo>
                    <a:cubicBezTo>
                      <a:pt x="1" y="0"/>
                      <a:pt x="317" y="653"/>
                      <a:pt x="822" y="959"/>
                    </a:cubicBezTo>
                    <a:cubicBezTo>
                      <a:pt x="871" y="940"/>
                      <a:pt x="910" y="910"/>
                      <a:pt x="960" y="880"/>
                    </a:cubicBezTo>
                    <a:lnTo>
                      <a:pt x="1019" y="494"/>
                    </a:lnTo>
                    <a:lnTo>
                      <a:pt x="861" y="356"/>
                    </a:lnTo>
                    <a:lnTo>
                      <a:pt x="1" y="0"/>
                    </a:lnTo>
                    <a:close/>
                  </a:path>
                </a:pathLst>
              </a:custGeom>
              <a:solidFill>
                <a:srgbClr val="9B3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1"/>
              <p:cNvSpPr/>
              <p:nvPr/>
            </p:nvSpPr>
            <p:spPr>
              <a:xfrm flipH="1">
                <a:off x="8615491" y="5672064"/>
                <a:ext cx="38620" cy="65042"/>
              </a:xfrm>
              <a:custGeom>
                <a:rect b="b" l="l" r="r" t="t"/>
                <a:pathLst>
                  <a:path extrusionOk="0" h="768" w="456">
                    <a:moveTo>
                      <a:pt x="236" y="0"/>
                    </a:moveTo>
                    <a:cubicBezTo>
                      <a:pt x="145" y="0"/>
                      <a:pt x="50" y="84"/>
                      <a:pt x="50" y="84"/>
                    </a:cubicBezTo>
                    <a:lnTo>
                      <a:pt x="1" y="746"/>
                    </a:lnTo>
                    <a:cubicBezTo>
                      <a:pt x="35" y="761"/>
                      <a:pt x="69" y="767"/>
                      <a:pt x="99" y="767"/>
                    </a:cubicBezTo>
                    <a:cubicBezTo>
                      <a:pt x="340" y="767"/>
                      <a:pt x="455" y="361"/>
                      <a:pt x="376" y="133"/>
                    </a:cubicBezTo>
                    <a:cubicBezTo>
                      <a:pt x="346" y="32"/>
                      <a:pt x="292" y="0"/>
                      <a:pt x="236"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1"/>
              <p:cNvSpPr/>
              <p:nvPr/>
            </p:nvSpPr>
            <p:spPr>
              <a:xfrm flipH="1">
                <a:off x="8626330" y="5546554"/>
                <a:ext cx="195216" cy="249073"/>
              </a:xfrm>
              <a:custGeom>
                <a:rect b="b" l="l" r="r" t="t"/>
                <a:pathLst>
                  <a:path extrusionOk="0" h="2941" w="2305">
                    <a:moveTo>
                      <a:pt x="1035" y="1"/>
                    </a:moveTo>
                    <a:cubicBezTo>
                      <a:pt x="991" y="1"/>
                      <a:pt x="946" y="2"/>
                      <a:pt x="900" y="4"/>
                    </a:cubicBezTo>
                    <a:cubicBezTo>
                      <a:pt x="129" y="44"/>
                      <a:pt x="119" y="844"/>
                      <a:pt x="119" y="844"/>
                    </a:cubicBezTo>
                    <a:lnTo>
                      <a:pt x="80" y="1289"/>
                    </a:lnTo>
                    <a:lnTo>
                      <a:pt x="11" y="2120"/>
                    </a:lnTo>
                    <a:lnTo>
                      <a:pt x="1" y="2278"/>
                    </a:lnTo>
                    <a:cubicBezTo>
                      <a:pt x="31" y="2307"/>
                      <a:pt x="475" y="2831"/>
                      <a:pt x="1246" y="2930"/>
                    </a:cubicBezTo>
                    <a:cubicBezTo>
                      <a:pt x="1299" y="2937"/>
                      <a:pt x="1348" y="2941"/>
                      <a:pt x="1395" y="2941"/>
                    </a:cubicBezTo>
                    <a:cubicBezTo>
                      <a:pt x="2044" y="2941"/>
                      <a:pt x="2155" y="2287"/>
                      <a:pt x="2155" y="2287"/>
                    </a:cubicBezTo>
                    <a:lnTo>
                      <a:pt x="2195" y="1863"/>
                    </a:lnTo>
                    <a:lnTo>
                      <a:pt x="2215" y="1665"/>
                    </a:lnTo>
                    <a:lnTo>
                      <a:pt x="2304" y="874"/>
                    </a:lnTo>
                    <a:cubicBezTo>
                      <a:pt x="2304" y="725"/>
                      <a:pt x="2274" y="597"/>
                      <a:pt x="2205" y="488"/>
                    </a:cubicBezTo>
                    <a:cubicBezTo>
                      <a:pt x="2195" y="479"/>
                      <a:pt x="2186" y="459"/>
                      <a:pt x="2186" y="449"/>
                    </a:cubicBezTo>
                    <a:cubicBezTo>
                      <a:pt x="1976" y="158"/>
                      <a:pt x="1541" y="1"/>
                      <a:pt x="1035"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1"/>
              <p:cNvSpPr/>
              <p:nvPr/>
            </p:nvSpPr>
            <p:spPr>
              <a:xfrm flipH="1">
                <a:off x="8669101" y="5700012"/>
                <a:ext cx="61148" cy="41837"/>
              </a:xfrm>
              <a:custGeom>
                <a:rect b="b" l="l" r="r" t="t"/>
                <a:pathLst>
                  <a:path extrusionOk="0" h="494" w="722">
                    <a:moveTo>
                      <a:pt x="0" y="1"/>
                    </a:moveTo>
                    <a:cubicBezTo>
                      <a:pt x="0" y="1"/>
                      <a:pt x="30" y="347"/>
                      <a:pt x="277" y="466"/>
                    </a:cubicBezTo>
                    <a:cubicBezTo>
                      <a:pt x="321" y="485"/>
                      <a:pt x="362" y="494"/>
                      <a:pt x="399" y="494"/>
                    </a:cubicBezTo>
                    <a:cubicBezTo>
                      <a:pt x="608" y="494"/>
                      <a:pt x="722" y="238"/>
                      <a:pt x="722" y="238"/>
                    </a:cubicBezTo>
                    <a:lnTo>
                      <a:pt x="0"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1"/>
              <p:cNvSpPr/>
              <p:nvPr/>
            </p:nvSpPr>
            <p:spPr>
              <a:xfrm flipH="1">
                <a:off x="8695864" y="5740493"/>
                <a:ext cx="20157" cy="10756"/>
              </a:xfrm>
              <a:custGeom>
                <a:rect b="b" l="l" r="r" t="t"/>
                <a:pathLst>
                  <a:path extrusionOk="0" h="127" w="238">
                    <a:moveTo>
                      <a:pt x="36" y="1"/>
                    </a:moveTo>
                    <a:cubicBezTo>
                      <a:pt x="30" y="1"/>
                      <a:pt x="24" y="3"/>
                      <a:pt x="20" y="7"/>
                    </a:cubicBezTo>
                    <a:cubicBezTo>
                      <a:pt x="10" y="17"/>
                      <a:pt x="0" y="27"/>
                      <a:pt x="10" y="47"/>
                    </a:cubicBezTo>
                    <a:cubicBezTo>
                      <a:pt x="70" y="116"/>
                      <a:pt x="149" y="126"/>
                      <a:pt x="188" y="126"/>
                    </a:cubicBezTo>
                    <a:lnTo>
                      <a:pt x="208" y="126"/>
                    </a:lnTo>
                    <a:cubicBezTo>
                      <a:pt x="228" y="126"/>
                      <a:pt x="237" y="106"/>
                      <a:pt x="228" y="96"/>
                    </a:cubicBezTo>
                    <a:cubicBezTo>
                      <a:pt x="228" y="87"/>
                      <a:pt x="218" y="76"/>
                      <a:pt x="198" y="76"/>
                    </a:cubicBezTo>
                    <a:cubicBezTo>
                      <a:pt x="198" y="76"/>
                      <a:pt x="193" y="77"/>
                      <a:pt x="185" y="77"/>
                    </a:cubicBezTo>
                    <a:cubicBezTo>
                      <a:pt x="159" y="77"/>
                      <a:pt x="96" y="71"/>
                      <a:pt x="50" y="17"/>
                    </a:cubicBezTo>
                    <a:cubicBezTo>
                      <a:pt x="50" y="5"/>
                      <a:pt x="43" y="1"/>
                      <a:pt x="36"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1"/>
              <p:cNvSpPr/>
              <p:nvPr/>
            </p:nvSpPr>
            <p:spPr>
              <a:xfrm flipH="1">
                <a:off x="8717630" y="5645556"/>
                <a:ext cx="14313" cy="22866"/>
              </a:xfrm>
              <a:custGeom>
                <a:rect b="b" l="l" r="r" t="t"/>
                <a:pathLst>
                  <a:path extrusionOk="0" h="270" w="169">
                    <a:moveTo>
                      <a:pt x="90" y="0"/>
                    </a:moveTo>
                    <a:cubicBezTo>
                      <a:pt x="54" y="0"/>
                      <a:pt x="20" y="56"/>
                      <a:pt x="10" y="120"/>
                    </a:cubicBezTo>
                    <a:cubicBezTo>
                      <a:pt x="1" y="199"/>
                      <a:pt x="20" y="268"/>
                      <a:pt x="60" y="268"/>
                    </a:cubicBezTo>
                    <a:cubicBezTo>
                      <a:pt x="64" y="269"/>
                      <a:pt x="67" y="269"/>
                      <a:pt x="71" y="269"/>
                    </a:cubicBezTo>
                    <a:cubicBezTo>
                      <a:pt x="115" y="269"/>
                      <a:pt x="149" y="213"/>
                      <a:pt x="159" y="140"/>
                    </a:cubicBezTo>
                    <a:cubicBezTo>
                      <a:pt x="168" y="70"/>
                      <a:pt x="139" y="2"/>
                      <a:pt x="99" y="2"/>
                    </a:cubicBezTo>
                    <a:cubicBezTo>
                      <a:pt x="96" y="1"/>
                      <a:pt x="93" y="0"/>
                      <a:pt x="90"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1"/>
              <p:cNvSpPr/>
              <p:nvPr/>
            </p:nvSpPr>
            <p:spPr>
              <a:xfrm flipH="1">
                <a:off x="8654789" y="5653940"/>
                <a:ext cx="14398" cy="22866"/>
              </a:xfrm>
              <a:custGeom>
                <a:rect b="b" l="l" r="r" t="t"/>
                <a:pathLst>
                  <a:path extrusionOk="0" h="270" w="170">
                    <a:moveTo>
                      <a:pt x="90" y="0"/>
                    </a:moveTo>
                    <a:cubicBezTo>
                      <a:pt x="54" y="0"/>
                      <a:pt x="20" y="56"/>
                      <a:pt x="11" y="120"/>
                    </a:cubicBezTo>
                    <a:cubicBezTo>
                      <a:pt x="1" y="199"/>
                      <a:pt x="20" y="268"/>
                      <a:pt x="70" y="268"/>
                    </a:cubicBezTo>
                    <a:cubicBezTo>
                      <a:pt x="73" y="269"/>
                      <a:pt x="76" y="269"/>
                      <a:pt x="79" y="269"/>
                    </a:cubicBezTo>
                    <a:cubicBezTo>
                      <a:pt x="116" y="269"/>
                      <a:pt x="150" y="214"/>
                      <a:pt x="159" y="149"/>
                    </a:cubicBezTo>
                    <a:cubicBezTo>
                      <a:pt x="169" y="70"/>
                      <a:pt x="149" y="1"/>
                      <a:pt x="99" y="1"/>
                    </a:cubicBezTo>
                    <a:cubicBezTo>
                      <a:pt x="96" y="1"/>
                      <a:pt x="93" y="0"/>
                      <a:pt x="90"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1"/>
              <p:cNvSpPr/>
              <p:nvPr/>
            </p:nvSpPr>
            <p:spPr>
              <a:xfrm flipH="1">
                <a:off x="8669101" y="5634377"/>
                <a:ext cx="26001" cy="60299"/>
              </a:xfrm>
              <a:custGeom>
                <a:rect b="b" l="l" r="r" t="t"/>
                <a:pathLst>
                  <a:path extrusionOk="0" h="712" w="307">
                    <a:moveTo>
                      <a:pt x="95" y="1"/>
                    </a:moveTo>
                    <a:cubicBezTo>
                      <a:pt x="90" y="1"/>
                      <a:pt x="85" y="2"/>
                      <a:pt x="80" y="5"/>
                    </a:cubicBezTo>
                    <a:cubicBezTo>
                      <a:pt x="60" y="5"/>
                      <a:pt x="60" y="24"/>
                      <a:pt x="60" y="44"/>
                    </a:cubicBezTo>
                    <a:cubicBezTo>
                      <a:pt x="60" y="44"/>
                      <a:pt x="148" y="312"/>
                      <a:pt x="238" y="588"/>
                    </a:cubicBezTo>
                    <a:cubicBezTo>
                      <a:pt x="221" y="605"/>
                      <a:pt x="175" y="652"/>
                      <a:pt x="86" y="652"/>
                    </a:cubicBezTo>
                    <a:cubicBezTo>
                      <a:pt x="72" y="652"/>
                      <a:pt x="57" y="650"/>
                      <a:pt x="40" y="648"/>
                    </a:cubicBezTo>
                    <a:cubicBezTo>
                      <a:pt x="20" y="648"/>
                      <a:pt x="10" y="657"/>
                      <a:pt x="10" y="677"/>
                    </a:cubicBezTo>
                    <a:cubicBezTo>
                      <a:pt x="1" y="697"/>
                      <a:pt x="20" y="707"/>
                      <a:pt x="30" y="707"/>
                    </a:cubicBezTo>
                    <a:cubicBezTo>
                      <a:pt x="50" y="710"/>
                      <a:pt x="70" y="712"/>
                      <a:pt x="88" y="712"/>
                    </a:cubicBezTo>
                    <a:cubicBezTo>
                      <a:pt x="234" y="712"/>
                      <a:pt x="297" y="617"/>
                      <a:pt x="297" y="608"/>
                    </a:cubicBezTo>
                    <a:cubicBezTo>
                      <a:pt x="307" y="598"/>
                      <a:pt x="307" y="588"/>
                      <a:pt x="307" y="588"/>
                    </a:cubicBezTo>
                    <a:cubicBezTo>
                      <a:pt x="208" y="312"/>
                      <a:pt x="119" y="24"/>
                      <a:pt x="119" y="24"/>
                    </a:cubicBezTo>
                    <a:cubicBezTo>
                      <a:pt x="119" y="10"/>
                      <a:pt x="109" y="1"/>
                      <a:pt x="95"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1"/>
              <p:cNvSpPr/>
              <p:nvPr/>
            </p:nvSpPr>
            <p:spPr>
              <a:xfrm flipH="1">
                <a:off x="8622180" y="5534189"/>
                <a:ext cx="211647" cy="132370"/>
              </a:xfrm>
              <a:custGeom>
                <a:rect b="b" l="l" r="r" t="t"/>
                <a:pathLst>
                  <a:path extrusionOk="0" h="1563" w="2499">
                    <a:moveTo>
                      <a:pt x="924" y="0"/>
                    </a:moveTo>
                    <a:cubicBezTo>
                      <a:pt x="300" y="0"/>
                      <a:pt x="1" y="852"/>
                      <a:pt x="146" y="1306"/>
                    </a:cubicBezTo>
                    <a:cubicBezTo>
                      <a:pt x="210" y="1496"/>
                      <a:pt x="314" y="1562"/>
                      <a:pt x="412" y="1562"/>
                    </a:cubicBezTo>
                    <a:cubicBezTo>
                      <a:pt x="554" y="1562"/>
                      <a:pt x="683" y="1422"/>
                      <a:pt x="660" y="1317"/>
                    </a:cubicBezTo>
                    <a:cubicBezTo>
                      <a:pt x="630" y="1128"/>
                      <a:pt x="620" y="921"/>
                      <a:pt x="877" y="792"/>
                    </a:cubicBezTo>
                    <a:cubicBezTo>
                      <a:pt x="996" y="743"/>
                      <a:pt x="1035" y="684"/>
                      <a:pt x="1055" y="625"/>
                    </a:cubicBezTo>
                    <a:cubicBezTo>
                      <a:pt x="1083" y="543"/>
                      <a:pt x="1151" y="495"/>
                      <a:pt x="1231" y="495"/>
                    </a:cubicBezTo>
                    <a:cubicBezTo>
                      <a:pt x="1238" y="495"/>
                      <a:pt x="1245" y="495"/>
                      <a:pt x="1253" y="496"/>
                    </a:cubicBezTo>
                    <a:cubicBezTo>
                      <a:pt x="1500" y="516"/>
                      <a:pt x="1925" y="565"/>
                      <a:pt x="2063" y="605"/>
                    </a:cubicBezTo>
                    <a:cubicBezTo>
                      <a:pt x="2271" y="664"/>
                      <a:pt x="2390" y="753"/>
                      <a:pt x="2360" y="931"/>
                    </a:cubicBezTo>
                    <a:cubicBezTo>
                      <a:pt x="2320" y="1109"/>
                      <a:pt x="2419" y="1218"/>
                      <a:pt x="2419" y="1218"/>
                    </a:cubicBezTo>
                    <a:cubicBezTo>
                      <a:pt x="2419" y="1218"/>
                      <a:pt x="2498" y="970"/>
                      <a:pt x="2459" y="674"/>
                    </a:cubicBezTo>
                    <a:cubicBezTo>
                      <a:pt x="2429" y="368"/>
                      <a:pt x="1609" y="51"/>
                      <a:pt x="966" y="2"/>
                    </a:cubicBezTo>
                    <a:cubicBezTo>
                      <a:pt x="952" y="1"/>
                      <a:pt x="938" y="0"/>
                      <a:pt x="924"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1"/>
              <p:cNvSpPr/>
              <p:nvPr/>
            </p:nvSpPr>
            <p:spPr>
              <a:xfrm flipH="1">
                <a:off x="8633955" y="5687478"/>
                <a:ext cx="1779" cy="16853"/>
              </a:xfrm>
              <a:custGeom>
                <a:rect b="b" l="l" r="r" t="t"/>
                <a:pathLst>
                  <a:path extrusionOk="0" h="199" w="21">
                    <a:moveTo>
                      <a:pt x="21" y="1"/>
                    </a:moveTo>
                    <a:lnTo>
                      <a:pt x="1" y="199"/>
                    </a:lnTo>
                    <a:lnTo>
                      <a:pt x="1" y="199"/>
                    </a:lnTo>
                    <a:lnTo>
                      <a:pt x="21" y="1"/>
                    </a:ln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1"/>
              <p:cNvSpPr/>
              <p:nvPr/>
            </p:nvSpPr>
            <p:spPr>
              <a:xfrm flipH="1">
                <a:off x="8633954" y="5685868"/>
                <a:ext cx="27694" cy="18462"/>
              </a:xfrm>
              <a:custGeom>
                <a:rect b="b" l="l" r="r" t="t"/>
                <a:pathLst>
                  <a:path extrusionOk="0" h="218" w="327">
                    <a:moveTo>
                      <a:pt x="188" y="0"/>
                    </a:moveTo>
                    <a:cubicBezTo>
                      <a:pt x="90" y="0"/>
                      <a:pt x="10" y="29"/>
                      <a:pt x="10" y="79"/>
                    </a:cubicBezTo>
                    <a:cubicBezTo>
                      <a:pt x="1" y="128"/>
                      <a:pt x="109" y="187"/>
                      <a:pt x="248" y="207"/>
                    </a:cubicBezTo>
                    <a:cubicBezTo>
                      <a:pt x="267" y="207"/>
                      <a:pt x="287" y="207"/>
                      <a:pt x="307" y="218"/>
                    </a:cubicBezTo>
                    <a:lnTo>
                      <a:pt x="327" y="20"/>
                    </a:lnTo>
                    <a:cubicBezTo>
                      <a:pt x="307" y="20"/>
                      <a:pt x="298" y="10"/>
                      <a:pt x="278" y="10"/>
                    </a:cubicBezTo>
                    <a:cubicBezTo>
                      <a:pt x="248" y="10"/>
                      <a:pt x="218" y="0"/>
                      <a:pt x="188" y="0"/>
                    </a:cubicBezTo>
                    <a:close/>
                  </a:path>
                </a:pathLst>
              </a:custGeom>
              <a:solidFill>
                <a:srgbClr val="9536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1"/>
              <p:cNvSpPr/>
              <p:nvPr/>
            </p:nvSpPr>
            <p:spPr>
              <a:xfrm flipH="1">
                <a:off x="8721017" y="5671895"/>
                <a:ext cx="43617" cy="17870"/>
              </a:xfrm>
              <a:custGeom>
                <a:rect b="b" l="l" r="r" t="t"/>
                <a:pathLst>
                  <a:path extrusionOk="0" h="211" w="515">
                    <a:moveTo>
                      <a:pt x="184" y="1"/>
                    </a:moveTo>
                    <a:cubicBezTo>
                      <a:pt x="85" y="1"/>
                      <a:pt x="11" y="29"/>
                      <a:pt x="11" y="76"/>
                    </a:cubicBezTo>
                    <a:cubicBezTo>
                      <a:pt x="1" y="126"/>
                      <a:pt x="110" y="185"/>
                      <a:pt x="248" y="205"/>
                    </a:cubicBezTo>
                    <a:cubicBezTo>
                      <a:pt x="278" y="209"/>
                      <a:pt x="306" y="211"/>
                      <a:pt x="333" y="211"/>
                    </a:cubicBezTo>
                    <a:cubicBezTo>
                      <a:pt x="432" y="211"/>
                      <a:pt x="507" y="184"/>
                      <a:pt x="515" y="145"/>
                    </a:cubicBezTo>
                    <a:cubicBezTo>
                      <a:pt x="515" y="86"/>
                      <a:pt x="416" y="27"/>
                      <a:pt x="268" y="7"/>
                    </a:cubicBezTo>
                    <a:cubicBezTo>
                      <a:pt x="239" y="3"/>
                      <a:pt x="211" y="1"/>
                      <a:pt x="184"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1"/>
              <p:cNvSpPr/>
              <p:nvPr/>
            </p:nvSpPr>
            <p:spPr>
              <a:xfrm flipH="1">
                <a:off x="8700945" y="5610664"/>
                <a:ext cx="48613" cy="20749"/>
              </a:xfrm>
              <a:custGeom>
                <a:rect b="b" l="l" r="r" t="t"/>
                <a:pathLst>
                  <a:path extrusionOk="0" h="245" w="574">
                    <a:moveTo>
                      <a:pt x="377" y="1"/>
                    </a:moveTo>
                    <a:cubicBezTo>
                      <a:pt x="257" y="1"/>
                      <a:pt x="105" y="23"/>
                      <a:pt x="1" y="117"/>
                    </a:cubicBezTo>
                    <a:cubicBezTo>
                      <a:pt x="25" y="197"/>
                      <a:pt x="94" y="244"/>
                      <a:pt x="171" y="244"/>
                    </a:cubicBezTo>
                    <a:cubicBezTo>
                      <a:pt x="190" y="244"/>
                      <a:pt x="209" y="241"/>
                      <a:pt x="228" y="236"/>
                    </a:cubicBezTo>
                    <a:cubicBezTo>
                      <a:pt x="277" y="225"/>
                      <a:pt x="347" y="216"/>
                      <a:pt x="406" y="206"/>
                    </a:cubicBezTo>
                    <a:cubicBezTo>
                      <a:pt x="505" y="196"/>
                      <a:pt x="574" y="117"/>
                      <a:pt x="564" y="18"/>
                    </a:cubicBezTo>
                    <a:cubicBezTo>
                      <a:pt x="564" y="18"/>
                      <a:pt x="483" y="1"/>
                      <a:pt x="37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1"/>
              <p:cNvSpPr/>
              <p:nvPr/>
            </p:nvSpPr>
            <p:spPr>
              <a:xfrm flipH="1">
                <a:off x="8628873" y="5616338"/>
                <a:ext cx="46157" cy="28117"/>
              </a:xfrm>
              <a:custGeom>
                <a:rect b="b" l="l" r="r" t="t"/>
                <a:pathLst>
                  <a:path extrusionOk="0" h="332" w="545">
                    <a:moveTo>
                      <a:pt x="30" y="0"/>
                    </a:moveTo>
                    <a:lnTo>
                      <a:pt x="30" y="0"/>
                    </a:lnTo>
                    <a:cubicBezTo>
                      <a:pt x="1" y="90"/>
                      <a:pt x="40" y="188"/>
                      <a:pt x="129" y="218"/>
                    </a:cubicBezTo>
                    <a:cubicBezTo>
                      <a:pt x="188" y="248"/>
                      <a:pt x="248" y="277"/>
                      <a:pt x="297" y="307"/>
                    </a:cubicBezTo>
                    <a:cubicBezTo>
                      <a:pt x="327" y="323"/>
                      <a:pt x="358" y="331"/>
                      <a:pt x="387" y="331"/>
                    </a:cubicBezTo>
                    <a:cubicBezTo>
                      <a:pt x="447" y="331"/>
                      <a:pt x="505" y="300"/>
                      <a:pt x="544" y="248"/>
                    </a:cubicBezTo>
                    <a:cubicBezTo>
                      <a:pt x="406" y="20"/>
                      <a:pt x="30" y="0"/>
                      <a:pt x="30"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1"/>
              <p:cNvSpPr/>
              <p:nvPr/>
            </p:nvSpPr>
            <p:spPr>
              <a:xfrm flipH="1">
                <a:off x="8797155" y="5715933"/>
                <a:ext cx="24391" cy="23544"/>
              </a:xfrm>
              <a:custGeom>
                <a:rect b="b" l="l" r="r" t="t"/>
                <a:pathLst>
                  <a:path extrusionOk="0" h="278" w="288">
                    <a:moveTo>
                      <a:pt x="288" y="1"/>
                    </a:moveTo>
                    <a:lnTo>
                      <a:pt x="288" y="1"/>
                    </a:lnTo>
                    <a:cubicBezTo>
                      <a:pt x="139" y="109"/>
                      <a:pt x="11" y="120"/>
                      <a:pt x="11" y="120"/>
                    </a:cubicBezTo>
                    <a:lnTo>
                      <a:pt x="1" y="278"/>
                    </a:lnTo>
                    <a:cubicBezTo>
                      <a:pt x="149" y="228"/>
                      <a:pt x="288" y="10"/>
                      <a:pt x="288" y="1"/>
                    </a:cubicBezTo>
                    <a:close/>
                  </a:path>
                </a:pathLst>
              </a:custGeom>
              <a:solidFill>
                <a:srgbClr val="9B3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1"/>
              <p:cNvSpPr/>
              <p:nvPr/>
            </p:nvSpPr>
            <p:spPr>
              <a:xfrm flipH="1">
                <a:off x="8802998" y="5649198"/>
                <a:ext cx="59200" cy="76729"/>
              </a:xfrm>
              <a:custGeom>
                <a:rect b="b" l="l" r="r" t="t"/>
                <a:pathLst>
                  <a:path extrusionOk="0" h="906" w="699">
                    <a:moveTo>
                      <a:pt x="377" y="1"/>
                    </a:moveTo>
                    <a:cubicBezTo>
                      <a:pt x="319" y="1"/>
                      <a:pt x="257" y="27"/>
                      <a:pt x="194" y="97"/>
                    </a:cubicBezTo>
                    <a:cubicBezTo>
                      <a:pt x="0" y="309"/>
                      <a:pt x="176" y="905"/>
                      <a:pt x="497" y="905"/>
                    </a:cubicBezTo>
                    <a:cubicBezTo>
                      <a:pt x="535" y="905"/>
                      <a:pt x="576" y="897"/>
                      <a:pt x="619" y="877"/>
                    </a:cubicBezTo>
                    <a:lnTo>
                      <a:pt x="698" y="255"/>
                    </a:lnTo>
                    <a:cubicBezTo>
                      <a:pt x="698" y="255"/>
                      <a:pt x="557" y="1"/>
                      <a:pt x="377"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1"/>
              <p:cNvSpPr/>
              <p:nvPr/>
            </p:nvSpPr>
            <p:spPr>
              <a:xfrm flipH="1">
                <a:off x="8808080" y="5666051"/>
                <a:ext cx="28541" cy="46664"/>
              </a:xfrm>
              <a:custGeom>
                <a:rect b="b" l="l" r="r" t="t"/>
                <a:pathLst>
                  <a:path extrusionOk="0" h="551" w="337">
                    <a:moveTo>
                      <a:pt x="34" y="0"/>
                    </a:moveTo>
                    <a:cubicBezTo>
                      <a:pt x="26" y="0"/>
                      <a:pt x="17" y="5"/>
                      <a:pt x="11" y="17"/>
                    </a:cubicBezTo>
                    <a:cubicBezTo>
                      <a:pt x="1" y="26"/>
                      <a:pt x="1" y="46"/>
                      <a:pt x="20" y="56"/>
                    </a:cubicBezTo>
                    <a:cubicBezTo>
                      <a:pt x="31" y="66"/>
                      <a:pt x="268" y="204"/>
                      <a:pt x="268" y="520"/>
                    </a:cubicBezTo>
                    <a:cubicBezTo>
                      <a:pt x="268" y="531"/>
                      <a:pt x="277" y="550"/>
                      <a:pt x="288" y="550"/>
                    </a:cubicBezTo>
                    <a:lnTo>
                      <a:pt x="297" y="550"/>
                    </a:lnTo>
                    <a:cubicBezTo>
                      <a:pt x="307" y="550"/>
                      <a:pt x="327" y="531"/>
                      <a:pt x="327" y="520"/>
                    </a:cubicBezTo>
                    <a:cubicBezTo>
                      <a:pt x="337" y="164"/>
                      <a:pt x="60" y="6"/>
                      <a:pt x="50" y="6"/>
                    </a:cubicBezTo>
                    <a:cubicBezTo>
                      <a:pt x="46" y="2"/>
                      <a:pt x="40" y="0"/>
                      <a:pt x="34"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1"/>
              <p:cNvSpPr/>
              <p:nvPr/>
            </p:nvSpPr>
            <p:spPr>
              <a:xfrm flipH="1">
                <a:off x="8813924" y="5683497"/>
                <a:ext cx="23460" cy="9909"/>
              </a:xfrm>
              <a:custGeom>
                <a:rect b="b" l="l" r="r" t="t"/>
                <a:pathLst>
                  <a:path extrusionOk="0" h="117" w="277">
                    <a:moveTo>
                      <a:pt x="198" y="1"/>
                    </a:moveTo>
                    <a:cubicBezTo>
                      <a:pt x="120" y="1"/>
                      <a:pt x="36" y="49"/>
                      <a:pt x="20" y="57"/>
                    </a:cubicBezTo>
                    <a:cubicBezTo>
                      <a:pt x="10" y="68"/>
                      <a:pt x="0" y="87"/>
                      <a:pt x="10" y="97"/>
                    </a:cubicBezTo>
                    <a:cubicBezTo>
                      <a:pt x="20" y="107"/>
                      <a:pt x="29" y="117"/>
                      <a:pt x="40" y="117"/>
                    </a:cubicBezTo>
                    <a:cubicBezTo>
                      <a:pt x="40" y="117"/>
                      <a:pt x="49" y="117"/>
                      <a:pt x="59" y="107"/>
                    </a:cubicBezTo>
                    <a:cubicBezTo>
                      <a:pt x="84" y="99"/>
                      <a:pt x="150" y="63"/>
                      <a:pt x="200" y="63"/>
                    </a:cubicBezTo>
                    <a:cubicBezTo>
                      <a:pt x="210" y="63"/>
                      <a:pt x="219" y="64"/>
                      <a:pt x="227" y="68"/>
                    </a:cubicBezTo>
                    <a:cubicBezTo>
                      <a:pt x="233" y="70"/>
                      <a:pt x="238" y="72"/>
                      <a:pt x="242" y="72"/>
                    </a:cubicBezTo>
                    <a:cubicBezTo>
                      <a:pt x="253" y="72"/>
                      <a:pt x="260" y="65"/>
                      <a:pt x="267" y="57"/>
                    </a:cubicBezTo>
                    <a:cubicBezTo>
                      <a:pt x="277" y="38"/>
                      <a:pt x="267" y="18"/>
                      <a:pt x="247" y="8"/>
                    </a:cubicBezTo>
                    <a:cubicBezTo>
                      <a:pt x="231" y="3"/>
                      <a:pt x="215" y="1"/>
                      <a:pt x="19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1"/>
              <p:cNvSpPr/>
              <p:nvPr/>
            </p:nvSpPr>
            <p:spPr>
              <a:xfrm flipH="1">
                <a:off x="8782076" y="6299192"/>
                <a:ext cx="366803" cy="307255"/>
              </a:xfrm>
              <a:custGeom>
                <a:rect b="b" l="l" r="r" t="t"/>
                <a:pathLst>
                  <a:path extrusionOk="0" h="3628" w="4331">
                    <a:moveTo>
                      <a:pt x="3480" y="1"/>
                    </a:moveTo>
                    <a:cubicBezTo>
                      <a:pt x="3474" y="1"/>
                      <a:pt x="3467" y="2"/>
                      <a:pt x="3461" y="3"/>
                    </a:cubicBezTo>
                    <a:lnTo>
                      <a:pt x="60" y="1101"/>
                    </a:lnTo>
                    <a:cubicBezTo>
                      <a:pt x="21" y="1110"/>
                      <a:pt x="1" y="1150"/>
                      <a:pt x="10" y="1189"/>
                    </a:cubicBezTo>
                    <a:lnTo>
                      <a:pt x="781" y="3582"/>
                    </a:lnTo>
                    <a:cubicBezTo>
                      <a:pt x="789" y="3605"/>
                      <a:pt x="821" y="3628"/>
                      <a:pt x="848" y="3628"/>
                    </a:cubicBezTo>
                    <a:cubicBezTo>
                      <a:pt x="856" y="3628"/>
                      <a:pt x="864" y="3626"/>
                      <a:pt x="871" y="3621"/>
                    </a:cubicBezTo>
                    <a:lnTo>
                      <a:pt x="4281" y="2524"/>
                    </a:lnTo>
                    <a:cubicBezTo>
                      <a:pt x="4311" y="2514"/>
                      <a:pt x="4331" y="2474"/>
                      <a:pt x="4320" y="2435"/>
                    </a:cubicBezTo>
                    <a:lnTo>
                      <a:pt x="3549" y="53"/>
                    </a:lnTo>
                    <a:cubicBezTo>
                      <a:pt x="3541" y="20"/>
                      <a:pt x="3513" y="1"/>
                      <a:pt x="3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1"/>
              <p:cNvSpPr/>
              <p:nvPr/>
            </p:nvSpPr>
            <p:spPr>
              <a:xfrm flipH="1">
                <a:off x="8850764" y="6360338"/>
                <a:ext cx="67923" cy="120260"/>
              </a:xfrm>
              <a:custGeom>
                <a:rect b="b" l="l" r="r" t="t"/>
                <a:pathLst>
                  <a:path extrusionOk="0" h="1420" w="802">
                    <a:moveTo>
                      <a:pt x="353" y="0"/>
                    </a:moveTo>
                    <a:cubicBezTo>
                      <a:pt x="348" y="0"/>
                      <a:pt x="342" y="1"/>
                      <a:pt x="337" y="3"/>
                    </a:cubicBezTo>
                    <a:lnTo>
                      <a:pt x="51" y="102"/>
                    </a:lnTo>
                    <a:cubicBezTo>
                      <a:pt x="21" y="112"/>
                      <a:pt x="1" y="142"/>
                      <a:pt x="11" y="171"/>
                    </a:cubicBezTo>
                    <a:lnTo>
                      <a:pt x="396" y="1377"/>
                    </a:lnTo>
                    <a:cubicBezTo>
                      <a:pt x="405" y="1401"/>
                      <a:pt x="433" y="1419"/>
                      <a:pt x="453" y="1419"/>
                    </a:cubicBezTo>
                    <a:cubicBezTo>
                      <a:pt x="458" y="1419"/>
                      <a:pt x="462" y="1418"/>
                      <a:pt x="466" y="1416"/>
                    </a:cubicBezTo>
                    <a:lnTo>
                      <a:pt x="762" y="1318"/>
                    </a:lnTo>
                    <a:cubicBezTo>
                      <a:pt x="792" y="1308"/>
                      <a:pt x="802" y="1278"/>
                      <a:pt x="802" y="1249"/>
                    </a:cubicBezTo>
                    <a:lnTo>
                      <a:pt x="407" y="43"/>
                    </a:lnTo>
                    <a:cubicBezTo>
                      <a:pt x="398" y="18"/>
                      <a:pt x="377" y="0"/>
                      <a:pt x="353"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1"/>
              <p:cNvSpPr/>
              <p:nvPr/>
            </p:nvSpPr>
            <p:spPr>
              <a:xfrm flipH="1">
                <a:off x="8782076" y="6481105"/>
                <a:ext cx="308196" cy="125341"/>
              </a:xfrm>
              <a:custGeom>
                <a:rect b="b" l="l" r="r" t="t"/>
                <a:pathLst>
                  <a:path extrusionOk="0" h="1480" w="3639">
                    <a:moveTo>
                      <a:pt x="3540" y="1"/>
                    </a:moveTo>
                    <a:lnTo>
                      <a:pt x="1" y="1147"/>
                    </a:lnTo>
                    <a:lnTo>
                      <a:pt x="89" y="1434"/>
                    </a:lnTo>
                    <a:cubicBezTo>
                      <a:pt x="97" y="1457"/>
                      <a:pt x="129" y="1480"/>
                      <a:pt x="156" y="1480"/>
                    </a:cubicBezTo>
                    <a:cubicBezTo>
                      <a:pt x="164" y="1480"/>
                      <a:pt x="172" y="1478"/>
                      <a:pt x="179" y="1473"/>
                    </a:cubicBezTo>
                    <a:lnTo>
                      <a:pt x="3589" y="376"/>
                    </a:lnTo>
                    <a:cubicBezTo>
                      <a:pt x="3619" y="366"/>
                      <a:pt x="3639" y="326"/>
                      <a:pt x="3628" y="287"/>
                    </a:cubicBezTo>
                    <a:lnTo>
                      <a:pt x="3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1"/>
              <p:cNvSpPr/>
              <p:nvPr/>
            </p:nvSpPr>
            <p:spPr>
              <a:xfrm flipH="1">
                <a:off x="8910216" y="5940700"/>
                <a:ext cx="187594" cy="530837"/>
              </a:xfrm>
              <a:custGeom>
                <a:rect b="b" l="l" r="r" t="t"/>
                <a:pathLst>
                  <a:path extrusionOk="0" h="6268" w="2215">
                    <a:moveTo>
                      <a:pt x="1453" y="0"/>
                    </a:moveTo>
                    <a:cubicBezTo>
                      <a:pt x="1170" y="0"/>
                      <a:pt x="904" y="177"/>
                      <a:pt x="802" y="460"/>
                    </a:cubicBezTo>
                    <a:lnTo>
                      <a:pt x="742" y="618"/>
                    </a:lnTo>
                    <a:cubicBezTo>
                      <a:pt x="723" y="678"/>
                      <a:pt x="703" y="728"/>
                      <a:pt x="693" y="787"/>
                    </a:cubicBezTo>
                    <a:cubicBezTo>
                      <a:pt x="653" y="886"/>
                      <a:pt x="624" y="994"/>
                      <a:pt x="594" y="1093"/>
                    </a:cubicBezTo>
                    <a:cubicBezTo>
                      <a:pt x="584" y="1103"/>
                      <a:pt x="584" y="1103"/>
                      <a:pt x="584" y="1113"/>
                    </a:cubicBezTo>
                    <a:cubicBezTo>
                      <a:pt x="554" y="1202"/>
                      <a:pt x="525" y="1301"/>
                      <a:pt x="495" y="1400"/>
                    </a:cubicBezTo>
                    <a:cubicBezTo>
                      <a:pt x="495" y="1409"/>
                      <a:pt x="485" y="1419"/>
                      <a:pt x="485" y="1439"/>
                    </a:cubicBezTo>
                    <a:cubicBezTo>
                      <a:pt x="455" y="1548"/>
                      <a:pt x="426" y="1657"/>
                      <a:pt x="386" y="1765"/>
                    </a:cubicBezTo>
                    <a:cubicBezTo>
                      <a:pt x="327" y="1983"/>
                      <a:pt x="268" y="2210"/>
                      <a:pt x="218" y="2437"/>
                    </a:cubicBezTo>
                    <a:cubicBezTo>
                      <a:pt x="189" y="2546"/>
                      <a:pt x="169" y="2665"/>
                      <a:pt x="139" y="2773"/>
                    </a:cubicBezTo>
                    <a:lnTo>
                      <a:pt x="80" y="3129"/>
                    </a:lnTo>
                    <a:cubicBezTo>
                      <a:pt x="50" y="3248"/>
                      <a:pt x="40" y="3366"/>
                      <a:pt x="20" y="3495"/>
                    </a:cubicBezTo>
                    <a:lnTo>
                      <a:pt x="20" y="3544"/>
                    </a:lnTo>
                    <a:lnTo>
                      <a:pt x="11" y="3564"/>
                    </a:lnTo>
                    <a:lnTo>
                      <a:pt x="11" y="3594"/>
                    </a:lnTo>
                    <a:lnTo>
                      <a:pt x="11" y="3702"/>
                    </a:lnTo>
                    <a:cubicBezTo>
                      <a:pt x="1" y="3772"/>
                      <a:pt x="1" y="3841"/>
                      <a:pt x="11" y="3920"/>
                    </a:cubicBezTo>
                    <a:cubicBezTo>
                      <a:pt x="20" y="4197"/>
                      <a:pt x="70" y="4464"/>
                      <a:pt x="149" y="4711"/>
                    </a:cubicBezTo>
                    <a:cubicBezTo>
                      <a:pt x="218" y="4958"/>
                      <a:pt x="317" y="5195"/>
                      <a:pt x="426" y="5413"/>
                    </a:cubicBezTo>
                    <a:lnTo>
                      <a:pt x="604" y="5739"/>
                    </a:lnTo>
                    <a:cubicBezTo>
                      <a:pt x="633" y="5789"/>
                      <a:pt x="673" y="5838"/>
                      <a:pt x="703" y="5897"/>
                    </a:cubicBezTo>
                    <a:cubicBezTo>
                      <a:pt x="723" y="5917"/>
                      <a:pt x="732" y="5947"/>
                      <a:pt x="752" y="5976"/>
                    </a:cubicBezTo>
                    <a:lnTo>
                      <a:pt x="782" y="6016"/>
                    </a:lnTo>
                    <a:lnTo>
                      <a:pt x="811" y="6055"/>
                    </a:lnTo>
                    <a:cubicBezTo>
                      <a:pt x="899" y="6194"/>
                      <a:pt x="1048" y="6268"/>
                      <a:pt x="1200" y="6268"/>
                    </a:cubicBezTo>
                    <a:cubicBezTo>
                      <a:pt x="1287" y="6268"/>
                      <a:pt x="1375" y="6244"/>
                      <a:pt x="1454" y="6193"/>
                    </a:cubicBezTo>
                    <a:cubicBezTo>
                      <a:pt x="1672" y="6065"/>
                      <a:pt x="1740" y="5769"/>
                      <a:pt x="1602" y="5551"/>
                    </a:cubicBezTo>
                    <a:lnTo>
                      <a:pt x="1592" y="5541"/>
                    </a:lnTo>
                    <a:lnTo>
                      <a:pt x="1592" y="5532"/>
                    </a:lnTo>
                    <a:lnTo>
                      <a:pt x="1573" y="5492"/>
                    </a:lnTo>
                    <a:lnTo>
                      <a:pt x="1543" y="5433"/>
                    </a:lnTo>
                    <a:cubicBezTo>
                      <a:pt x="1523" y="5383"/>
                      <a:pt x="1503" y="5334"/>
                      <a:pt x="1483" y="5294"/>
                    </a:cubicBezTo>
                    <a:cubicBezTo>
                      <a:pt x="1454" y="5195"/>
                      <a:pt x="1414" y="5106"/>
                      <a:pt x="1384" y="5007"/>
                    </a:cubicBezTo>
                    <a:cubicBezTo>
                      <a:pt x="1325" y="4820"/>
                      <a:pt x="1276" y="4632"/>
                      <a:pt x="1246" y="4444"/>
                    </a:cubicBezTo>
                    <a:cubicBezTo>
                      <a:pt x="1226" y="4355"/>
                      <a:pt x="1217" y="4256"/>
                      <a:pt x="1207" y="4167"/>
                    </a:cubicBezTo>
                    <a:lnTo>
                      <a:pt x="1207" y="4039"/>
                    </a:lnTo>
                    <a:lnTo>
                      <a:pt x="1207" y="3910"/>
                    </a:lnTo>
                    <a:cubicBezTo>
                      <a:pt x="1207" y="3871"/>
                      <a:pt x="1217" y="3831"/>
                      <a:pt x="1217" y="3792"/>
                    </a:cubicBezTo>
                    <a:cubicBezTo>
                      <a:pt x="1226" y="3772"/>
                      <a:pt x="1226" y="3752"/>
                      <a:pt x="1226" y="3733"/>
                    </a:cubicBezTo>
                    <a:lnTo>
                      <a:pt x="1246" y="3673"/>
                    </a:lnTo>
                    <a:cubicBezTo>
                      <a:pt x="1256" y="3574"/>
                      <a:pt x="1276" y="3476"/>
                      <a:pt x="1305" y="3377"/>
                    </a:cubicBezTo>
                    <a:cubicBezTo>
                      <a:pt x="1325" y="3278"/>
                      <a:pt x="1355" y="3179"/>
                      <a:pt x="1384" y="3070"/>
                    </a:cubicBezTo>
                    <a:cubicBezTo>
                      <a:pt x="1414" y="2971"/>
                      <a:pt x="1444" y="2872"/>
                      <a:pt x="1474" y="2764"/>
                    </a:cubicBezTo>
                    <a:cubicBezTo>
                      <a:pt x="1533" y="2566"/>
                      <a:pt x="1592" y="2358"/>
                      <a:pt x="1661" y="2151"/>
                    </a:cubicBezTo>
                    <a:lnTo>
                      <a:pt x="1760" y="1835"/>
                    </a:lnTo>
                    <a:lnTo>
                      <a:pt x="1830" y="1646"/>
                    </a:lnTo>
                    <a:lnTo>
                      <a:pt x="1869" y="1528"/>
                    </a:lnTo>
                    <a:lnTo>
                      <a:pt x="1909" y="1429"/>
                    </a:lnTo>
                    <a:lnTo>
                      <a:pt x="1978" y="1222"/>
                    </a:lnTo>
                    <a:lnTo>
                      <a:pt x="2087" y="915"/>
                    </a:lnTo>
                    <a:lnTo>
                      <a:pt x="2087" y="905"/>
                    </a:lnTo>
                    <a:cubicBezTo>
                      <a:pt x="2215" y="550"/>
                      <a:pt x="2027" y="164"/>
                      <a:pt x="1672" y="36"/>
                    </a:cubicBezTo>
                    <a:cubicBezTo>
                      <a:pt x="1599" y="12"/>
                      <a:pt x="1526" y="0"/>
                      <a:pt x="1453"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1"/>
              <p:cNvSpPr/>
              <p:nvPr/>
            </p:nvSpPr>
            <p:spPr>
              <a:xfrm flipH="1">
                <a:off x="8936132" y="6033181"/>
                <a:ext cx="119840" cy="47935"/>
              </a:xfrm>
              <a:custGeom>
                <a:rect b="b" l="l" r="r" t="t"/>
                <a:pathLst>
                  <a:path extrusionOk="0" h="566" w="1415">
                    <a:moveTo>
                      <a:pt x="100" y="1"/>
                    </a:moveTo>
                    <a:cubicBezTo>
                      <a:pt x="90" y="11"/>
                      <a:pt x="90" y="11"/>
                      <a:pt x="90" y="21"/>
                    </a:cubicBezTo>
                    <a:cubicBezTo>
                      <a:pt x="60" y="110"/>
                      <a:pt x="31" y="209"/>
                      <a:pt x="1" y="308"/>
                    </a:cubicBezTo>
                    <a:cubicBezTo>
                      <a:pt x="560" y="510"/>
                      <a:pt x="930" y="565"/>
                      <a:pt x="1168" y="565"/>
                    </a:cubicBezTo>
                    <a:cubicBezTo>
                      <a:pt x="1234" y="565"/>
                      <a:pt x="1289" y="561"/>
                      <a:pt x="1336" y="554"/>
                    </a:cubicBezTo>
                    <a:lnTo>
                      <a:pt x="1375" y="436"/>
                    </a:lnTo>
                    <a:lnTo>
                      <a:pt x="1415" y="337"/>
                    </a:lnTo>
                    <a:lnTo>
                      <a:pt x="100" y="1"/>
                    </a:ln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1"/>
              <p:cNvSpPr/>
              <p:nvPr/>
            </p:nvSpPr>
            <p:spPr>
              <a:xfrm flipH="1">
                <a:off x="8989658" y="6213824"/>
                <a:ext cx="51917" cy="26593"/>
              </a:xfrm>
              <a:custGeom>
                <a:rect b="b" l="l" r="r" t="t"/>
                <a:pathLst>
                  <a:path extrusionOk="0" h="314" w="613">
                    <a:moveTo>
                      <a:pt x="43" y="1"/>
                    </a:moveTo>
                    <a:cubicBezTo>
                      <a:pt x="20" y="1"/>
                      <a:pt x="1" y="18"/>
                      <a:pt x="9" y="43"/>
                    </a:cubicBezTo>
                    <a:cubicBezTo>
                      <a:pt x="9" y="53"/>
                      <a:pt x="19" y="73"/>
                      <a:pt x="29" y="73"/>
                    </a:cubicBezTo>
                    <a:cubicBezTo>
                      <a:pt x="305" y="181"/>
                      <a:pt x="543" y="310"/>
                      <a:pt x="553" y="310"/>
                    </a:cubicBezTo>
                    <a:cubicBezTo>
                      <a:pt x="555" y="312"/>
                      <a:pt x="559" y="314"/>
                      <a:pt x="564" y="314"/>
                    </a:cubicBezTo>
                    <a:cubicBezTo>
                      <a:pt x="577" y="314"/>
                      <a:pt x="595" y="305"/>
                      <a:pt x="602" y="290"/>
                    </a:cubicBezTo>
                    <a:cubicBezTo>
                      <a:pt x="612" y="270"/>
                      <a:pt x="602" y="251"/>
                      <a:pt x="582" y="240"/>
                    </a:cubicBezTo>
                    <a:cubicBezTo>
                      <a:pt x="562" y="231"/>
                      <a:pt x="335" y="112"/>
                      <a:pt x="59" y="3"/>
                    </a:cubicBezTo>
                    <a:cubicBezTo>
                      <a:pt x="53" y="1"/>
                      <a:pt x="48" y="1"/>
                      <a:pt x="43"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1"/>
              <p:cNvSpPr/>
              <p:nvPr/>
            </p:nvSpPr>
            <p:spPr>
              <a:xfrm flipH="1">
                <a:off x="8998043" y="6199427"/>
                <a:ext cx="31082" cy="35654"/>
              </a:xfrm>
              <a:custGeom>
                <a:rect b="b" l="l" r="r" t="t"/>
                <a:pathLst>
                  <a:path extrusionOk="0" h="421" w="367">
                    <a:moveTo>
                      <a:pt x="45" y="0"/>
                    </a:moveTo>
                    <a:cubicBezTo>
                      <a:pt x="35" y="0"/>
                      <a:pt x="25" y="5"/>
                      <a:pt x="20" y="15"/>
                    </a:cubicBezTo>
                    <a:cubicBezTo>
                      <a:pt x="0" y="35"/>
                      <a:pt x="10" y="54"/>
                      <a:pt x="20" y="65"/>
                    </a:cubicBezTo>
                    <a:cubicBezTo>
                      <a:pt x="20" y="74"/>
                      <a:pt x="228" y="252"/>
                      <a:pt x="287" y="401"/>
                    </a:cubicBezTo>
                    <a:lnTo>
                      <a:pt x="297" y="410"/>
                    </a:lnTo>
                    <a:cubicBezTo>
                      <a:pt x="307" y="421"/>
                      <a:pt x="316" y="421"/>
                      <a:pt x="336" y="421"/>
                    </a:cubicBezTo>
                    <a:cubicBezTo>
                      <a:pt x="356" y="410"/>
                      <a:pt x="366" y="390"/>
                      <a:pt x="356" y="371"/>
                    </a:cubicBezTo>
                    <a:cubicBezTo>
                      <a:pt x="287" y="203"/>
                      <a:pt x="79" y="15"/>
                      <a:pt x="70" y="15"/>
                    </a:cubicBezTo>
                    <a:cubicBezTo>
                      <a:pt x="65" y="5"/>
                      <a:pt x="55" y="0"/>
                      <a:pt x="45"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1"/>
              <p:cNvSpPr/>
              <p:nvPr/>
            </p:nvSpPr>
            <p:spPr>
              <a:xfrm flipH="1">
                <a:off x="8833147" y="6396500"/>
                <a:ext cx="196825" cy="172005"/>
              </a:xfrm>
              <a:custGeom>
                <a:rect b="b" l="l" r="r" t="t"/>
                <a:pathLst>
                  <a:path extrusionOk="0" h="2031" w="2324">
                    <a:moveTo>
                      <a:pt x="722" y="1"/>
                    </a:moveTo>
                    <a:cubicBezTo>
                      <a:pt x="337" y="139"/>
                      <a:pt x="149" y="327"/>
                      <a:pt x="1" y="594"/>
                    </a:cubicBezTo>
                    <a:cubicBezTo>
                      <a:pt x="317" y="1405"/>
                      <a:pt x="583" y="1879"/>
                      <a:pt x="712" y="1978"/>
                    </a:cubicBezTo>
                    <a:cubicBezTo>
                      <a:pt x="763" y="2017"/>
                      <a:pt x="813" y="2030"/>
                      <a:pt x="858" y="2030"/>
                    </a:cubicBezTo>
                    <a:cubicBezTo>
                      <a:pt x="961" y="2030"/>
                      <a:pt x="1038" y="1958"/>
                      <a:pt x="1038" y="1958"/>
                    </a:cubicBezTo>
                    <a:cubicBezTo>
                      <a:pt x="1076" y="1975"/>
                      <a:pt x="1110" y="1981"/>
                      <a:pt x="1141" y="1981"/>
                    </a:cubicBezTo>
                    <a:cubicBezTo>
                      <a:pt x="1257" y="1981"/>
                      <a:pt x="1325" y="1889"/>
                      <a:pt x="1325" y="1889"/>
                    </a:cubicBezTo>
                    <a:cubicBezTo>
                      <a:pt x="1394" y="1919"/>
                      <a:pt x="1451" y="1930"/>
                      <a:pt x="1498" y="1930"/>
                    </a:cubicBezTo>
                    <a:cubicBezTo>
                      <a:pt x="1637" y="1930"/>
                      <a:pt x="1681" y="1830"/>
                      <a:pt x="1681" y="1830"/>
                    </a:cubicBezTo>
                    <a:cubicBezTo>
                      <a:pt x="1681" y="1830"/>
                      <a:pt x="1798" y="1963"/>
                      <a:pt x="1914" y="1963"/>
                    </a:cubicBezTo>
                    <a:cubicBezTo>
                      <a:pt x="1953" y="1963"/>
                      <a:pt x="1992" y="1949"/>
                      <a:pt x="2027" y="1909"/>
                    </a:cubicBezTo>
                    <a:cubicBezTo>
                      <a:pt x="2156" y="1760"/>
                      <a:pt x="1809" y="1514"/>
                      <a:pt x="1710" y="1286"/>
                    </a:cubicBezTo>
                    <a:cubicBezTo>
                      <a:pt x="1710" y="1276"/>
                      <a:pt x="1701" y="1266"/>
                      <a:pt x="1701" y="1257"/>
                    </a:cubicBezTo>
                    <a:lnTo>
                      <a:pt x="1701" y="1257"/>
                    </a:lnTo>
                    <a:cubicBezTo>
                      <a:pt x="1805" y="1329"/>
                      <a:pt x="1937" y="1408"/>
                      <a:pt x="2046" y="1408"/>
                    </a:cubicBezTo>
                    <a:cubicBezTo>
                      <a:pt x="2071" y="1408"/>
                      <a:pt x="2094" y="1404"/>
                      <a:pt x="2116" y="1395"/>
                    </a:cubicBezTo>
                    <a:cubicBezTo>
                      <a:pt x="2323" y="1316"/>
                      <a:pt x="1473" y="594"/>
                      <a:pt x="1473" y="594"/>
                    </a:cubicBezTo>
                    <a:cubicBezTo>
                      <a:pt x="1354" y="446"/>
                      <a:pt x="1018" y="486"/>
                      <a:pt x="840" y="258"/>
                    </a:cubicBezTo>
                    <a:cubicBezTo>
                      <a:pt x="831" y="248"/>
                      <a:pt x="752" y="40"/>
                      <a:pt x="722"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1"/>
              <p:cNvSpPr/>
              <p:nvPr/>
            </p:nvSpPr>
            <p:spPr>
              <a:xfrm flipH="1">
                <a:off x="8860841" y="5827470"/>
                <a:ext cx="195894" cy="243653"/>
              </a:xfrm>
              <a:custGeom>
                <a:rect b="b" l="l" r="r" t="t"/>
                <a:pathLst>
                  <a:path extrusionOk="0" h="2877" w="2313">
                    <a:moveTo>
                      <a:pt x="1671" y="0"/>
                    </a:moveTo>
                    <a:cubicBezTo>
                      <a:pt x="1580" y="0"/>
                      <a:pt x="1478" y="21"/>
                      <a:pt x="1364" y="68"/>
                    </a:cubicBezTo>
                    <a:cubicBezTo>
                      <a:pt x="1364" y="68"/>
                      <a:pt x="514" y="433"/>
                      <a:pt x="0" y="2401"/>
                    </a:cubicBezTo>
                    <a:cubicBezTo>
                      <a:pt x="0" y="2401"/>
                      <a:pt x="635" y="2876"/>
                      <a:pt x="1451" y="2876"/>
                    </a:cubicBezTo>
                    <a:cubicBezTo>
                      <a:pt x="1475" y="2876"/>
                      <a:pt x="1499" y="2876"/>
                      <a:pt x="1523" y="2875"/>
                    </a:cubicBezTo>
                    <a:cubicBezTo>
                      <a:pt x="1523" y="2875"/>
                      <a:pt x="2066" y="1758"/>
                      <a:pt x="2204" y="1105"/>
                    </a:cubicBezTo>
                    <a:cubicBezTo>
                      <a:pt x="2312" y="567"/>
                      <a:pt x="2142" y="0"/>
                      <a:pt x="16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1"/>
              <p:cNvSpPr/>
              <p:nvPr/>
            </p:nvSpPr>
            <p:spPr>
              <a:xfrm flipH="1">
                <a:off x="8867448" y="5929944"/>
                <a:ext cx="51239" cy="131778"/>
              </a:xfrm>
              <a:custGeom>
                <a:rect b="b" l="l" r="r" t="t"/>
                <a:pathLst>
                  <a:path extrusionOk="0" h="1556" w="605">
                    <a:moveTo>
                      <a:pt x="558" y="0"/>
                    </a:moveTo>
                    <a:cubicBezTo>
                      <a:pt x="545" y="0"/>
                      <a:pt x="532" y="10"/>
                      <a:pt x="525" y="24"/>
                    </a:cubicBezTo>
                    <a:cubicBezTo>
                      <a:pt x="525" y="34"/>
                      <a:pt x="150" y="1052"/>
                      <a:pt x="11" y="1507"/>
                    </a:cubicBezTo>
                    <a:cubicBezTo>
                      <a:pt x="1" y="1527"/>
                      <a:pt x="21" y="1546"/>
                      <a:pt x="40" y="1546"/>
                    </a:cubicBezTo>
                    <a:lnTo>
                      <a:pt x="40" y="1556"/>
                    </a:lnTo>
                    <a:cubicBezTo>
                      <a:pt x="60" y="1556"/>
                      <a:pt x="80" y="1546"/>
                      <a:pt x="80" y="1527"/>
                    </a:cubicBezTo>
                    <a:cubicBezTo>
                      <a:pt x="218" y="1081"/>
                      <a:pt x="594" y="64"/>
                      <a:pt x="594" y="53"/>
                    </a:cubicBezTo>
                    <a:cubicBezTo>
                      <a:pt x="604" y="34"/>
                      <a:pt x="594" y="4"/>
                      <a:pt x="574" y="4"/>
                    </a:cubicBezTo>
                    <a:cubicBezTo>
                      <a:pt x="569" y="2"/>
                      <a:pt x="564" y="0"/>
                      <a:pt x="5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8" name="Google Shape;1478;p51"/>
            <p:cNvSpPr/>
            <p:nvPr/>
          </p:nvSpPr>
          <p:spPr>
            <a:xfrm flipH="1">
              <a:off x="1857065" y="1133431"/>
              <a:ext cx="499669" cy="491103"/>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1"/>
            <p:cNvSpPr/>
            <p:nvPr/>
          </p:nvSpPr>
          <p:spPr>
            <a:xfrm>
              <a:off x="2099511" y="2274880"/>
              <a:ext cx="499800" cy="49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1"/>
            <p:cNvSpPr/>
            <p:nvPr/>
          </p:nvSpPr>
          <p:spPr>
            <a:xfrm flipH="1">
              <a:off x="605476" y="1200104"/>
              <a:ext cx="499800" cy="49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1"/>
            <p:cNvSpPr/>
            <p:nvPr/>
          </p:nvSpPr>
          <p:spPr>
            <a:xfrm flipH="1" rot="-6339347">
              <a:off x="2120444" y="1819237"/>
              <a:ext cx="342403" cy="173633"/>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1"/>
            <p:cNvSpPr/>
            <p:nvPr/>
          </p:nvSpPr>
          <p:spPr>
            <a:xfrm flipH="1" rot="-10782188">
              <a:off x="1307418" y="1164916"/>
              <a:ext cx="347405" cy="171000"/>
            </a:xfrm>
            <a:prstGeom prst="rightArrow">
              <a:avLst>
                <a:gd fmla="val 50000" name="adj1"/>
                <a:gd fmla="val 5000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3" name="Google Shape;1483;p51"/>
            <p:cNvGrpSpPr/>
            <p:nvPr/>
          </p:nvGrpSpPr>
          <p:grpSpPr>
            <a:xfrm flipH="1">
              <a:off x="1727691" y="2657845"/>
              <a:ext cx="283213" cy="275385"/>
              <a:chOff x="10254618" y="1928719"/>
              <a:chExt cx="663117" cy="656035"/>
            </a:xfrm>
          </p:grpSpPr>
          <p:sp>
            <p:nvSpPr>
              <p:cNvPr id="1484" name="Google Shape;1484;p51"/>
              <p:cNvSpPr/>
              <p:nvPr/>
            </p:nvSpPr>
            <p:spPr>
              <a:xfrm>
                <a:off x="10254618" y="1928719"/>
                <a:ext cx="663117" cy="656035"/>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1"/>
              <p:cNvSpPr/>
              <p:nvPr/>
            </p:nvSpPr>
            <p:spPr>
              <a:xfrm>
                <a:off x="10395558" y="2066118"/>
                <a:ext cx="381237" cy="381237"/>
              </a:xfrm>
              <a:custGeom>
                <a:rect b="b" l="l" r="r" t="t"/>
                <a:pathLst>
                  <a:path extrusionOk="0" h="3768" w="3768">
                    <a:moveTo>
                      <a:pt x="1879" y="683"/>
                    </a:moveTo>
                    <a:cubicBezTo>
                      <a:pt x="2541" y="683"/>
                      <a:pt x="3085" y="1217"/>
                      <a:pt x="3085" y="1879"/>
                    </a:cubicBezTo>
                    <a:cubicBezTo>
                      <a:pt x="3085" y="2551"/>
                      <a:pt x="2541" y="3085"/>
                      <a:pt x="1879" y="3085"/>
                    </a:cubicBezTo>
                    <a:cubicBezTo>
                      <a:pt x="1217" y="3085"/>
                      <a:pt x="683" y="2551"/>
                      <a:pt x="683" y="1879"/>
                    </a:cubicBezTo>
                    <a:cubicBezTo>
                      <a:pt x="683" y="1217"/>
                      <a:pt x="1217" y="683"/>
                      <a:pt x="1879" y="683"/>
                    </a:cubicBezTo>
                    <a:close/>
                    <a:moveTo>
                      <a:pt x="1879" y="1"/>
                    </a:moveTo>
                    <a:cubicBezTo>
                      <a:pt x="841" y="1"/>
                      <a:pt x="1" y="842"/>
                      <a:pt x="1" y="1879"/>
                    </a:cubicBezTo>
                    <a:cubicBezTo>
                      <a:pt x="1" y="2927"/>
                      <a:pt x="841" y="3767"/>
                      <a:pt x="1879" y="3767"/>
                    </a:cubicBezTo>
                    <a:cubicBezTo>
                      <a:pt x="2927" y="3767"/>
                      <a:pt x="3767" y="2927"/>
                      <a:pt x="3767" y="1879"/>
                    </a:cubicBezTo>
                    <a:cubicBezTo>
                      <a:pt x="3767" y="842"/>
                      <a:pt x="2927" y="1"/>
                      <a:pt x="187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 name="Google Shape;1486;p51"/>
            <p:cNvGrpSpPr/>
            <p:nvPr/>
          </p:nvGrpSpPr>
          <p:grpSpPr>
            <a:xfrm>
              <a:off x="2161593" y="2403484"/>
              <a:ext cx="374627" cy="233827"/>
              <a:chOff x="10282813" y="2759086"/>
              <a:chExt cx="442090" cy="280604"/>
            </a:xfrm>
          </p:grpSpPr>
          <p:sp>
            <p:nvSpPr>
              <p:cNvPr id="1487" name="Google Shape;1487;p51"/>
              <p:cNvSpPr/>
              <p:nvPr/>
            </p:nvSpPr>
            <p:spPr>
              <a:xfrm>
                <a:off x="10282813" y="2759086"/>
                <a:ext cx="442090" cy="280604"/>
              </a:xfrm>
              <a:custGeom>
                <a:rect b="b" l="l" r="r" t="t"/>
                <a:pathLst>
                  <a:path extrusionOk="0" h="2028" w="3194">
                    <a:moveTo>
                      <a:pt x="1" y="1"/>
                    </a:moveTo>
                    <a:lnTo>
                      <a:pt x="1" y="2027"/>
                    </a:lnTo>
                    <a:lnTo>
                      <a:pt x="3194" y="2027"/>
                    </a:lnTo>
                    <a:lnTo>
                      <a:pt x="3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1"/>
              <p:cNvSpPr/>
              <p:nvPr/>
            </p:nvSpPr>
            <p:spPr>
              <a:xfrm>
                <a:off x="10418316" y="2796031"/>
                <a:ext cx="165680" cy="165623"/>
              </a:xfrm>
              <a:custGeom>
                <a:rect b="b" l="l" r="r" t="t"/>
                <a:pathLst>
                  <a:path extrusionOk="0" h="1197" w="1197">
                    <a:moveTo>
                      <a:pt x="594" y="60"/>
                    </a:moveTo>
                    <a:cubicBezTo>
                      <a:pt x="900" y="60"/>
                      <a:pt x="1137" y="297"/>
                      <a:pt x="1137" y="603"/>
                    </a:cubicBezTo>
                    <a:cubicBezTo>
                      <a:pt x="1137" y="900"/>
                      <a:pt x="900" y="1148"/>
                      <a:pt x="594" y="1148"/>
                    </a:cubicBezTo>
                    <a:cubicBezTo>
                      <a:pt x="297" y="1148"/>
                      <a:pt x="60" y="900"/>
                      <a:pt x="60" y="603"/>
                    </a:cubicBezTo>
                    <a:cubicBezTo>
                      <a:pt x="60" y="297"/>
                      <a:pt x="297" y="60"/>
                      <a:pt x="594" y="60"/>
                    </a:cubicBezTo>
                    <a:close/>
                    <a:moveTo>
                      <a:pt x="594" y="1"/>
                    </a:moveTo>
                    <a:cubicBezTo>
                      <a:pt x="267" y="1"/>
                      <a:pt x="1" y="267"/>
                      <a:pt x="1" y="603"/>
                    </a:cubicBezTo>
                    <a:cubicBezTo>
                      <a:pt x="1" y="930"/>
                      <a:pt x="267" y="1197"/>
                      <a:pt x="594" y="1197"/>
                    </a:cubicBezTo>
                    <a:cubicBezTo>
                      <a:pt x="930" y="1197"/>
                      <a:pt x="1196" y="930"/>
                      <a:pt x="1196" y="603"/>
                    </a:cubicBezTo>
                    <a:cubicBezTo>
                      <a:pt x="1196" y="267"/>
                      <a:pt x="930" y="1"/>
                      <a:pt x="5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1"/>
              <p:cNvSpPr/>
              <p:nvPr/>
            </p:nvSpPr>
            <p:spPr>
              <a:xfrm>
                <a:off x="10475756" y="2831591"/>
                <a:ext cx="75435" cy="94503"/>
              </a:xfrm>
              <a:custGeom>
                <a:rect b="b" l="l" r="r" t="t"/>
                <a:pathLst>
                  <a:path extrusionOk="0" h="683" w="545">
                    <a:moveTo>
                      <a:pt x="1" y="1"/>
                    </a:moveTo>
                    <a:lnTo>
                      <a:pt x="1" y="683"/>
                    </a:lnTo>
                    <a:lnTo>
                      <a:pt x="544" y="346"/>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1"/>
              <p:cNvSpPr/>
              <p:nvPr/>
            </p:nvSpPr>
            <p:spPr>
              <a:xfrm>
                <a:off x="10293748" y="2995835"/>
                <a:ext cx="421604" cy="30164"/>
              </a:xfrm>
              <a:custGeom>
                <a:rect b="b" l="l" r="r" t="t"/>
                <a:pathLst>
                  <a:path extrusionOk="0" h="218" w="3046">
                    <a:moveTo>
                      <a:pt x="1" y="0"/>
                    </a:moveTo>
                    <a:lnTo>
                      <a:pt x="1" y="218"/>
                    </a:lnTo>
                    <a:lnTo>
                      <a:pt x="3045" y="218"/>
                    </a:lnTo>
                    <a:lnTo>
                      <a:pt x="30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1"/>
              <p:cNvSpPr/>
              <p:nvPr/>
            </p:nvSpPr>
            <p:spPr>
              <a:xfrm>
                <a:off x="10514095" y="3001231"/>
                <a:ext cx="19378" cy="19233"/>
              </a:xfrm>
              <a:custGeom>
                <a:rect b="b" l="l" r="r" t="t"/>
                <a:pathLst>
                  <a:path extrusionOk="0" h="139" w="140">
                    <a:moveTo>
                      <a:pt x="70" y="1"/>
                    </a:moveTo>
                    <a:cubicBezTo>
                      <a:pt x="30" y="1"/>
                      <a:pt x="1" y="30"/>
                      <a:pt x="1" y="69"/>
                    </a:cubicBezTo>
                    <a:cubicBezTo>
                      <a:pt x="1" y="109"/>
                      <a:pt x="30" y="139"/>
                      <a:pt x="70" y="139"/>
                    </a:cubicBezTo>
                    <a:cubicBezTo>
                      <a:pt x="109" y="139"/>
                      <a:pt x="139" y="109"/>
                      <a:pt x="139" y="69"/>
                    </a:cubicBezTo>
                    <a:cubicBezTo>
                      <a:pt x="139" y="30"/>
                      <a:pt x="109" y="1"/>
                      <a:pt x="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1"/>
              <p:cNvSpPr/>
              <p:nvPr/>
            </p:nvSpPr>
            <p:spPr>
              <a:xfrm>
                <a:off x="10304682" y="3001231"/>
                <a:ext cx="15364" cy="19233"/>
              </a:xfrm>
              <a:custGeom>
                <a:rect b="b" l="l" r="r" t="t"/>
                <a:pathLst>
                  <a:path extrusionOk="0" h="139" w="111">
                    <a:moveTo>
                      <a:pt x="1" y="1"/>
                    </a:moveTo>
                    <a:lnTo>
                      <a:pt x="1" y="139"/>
                    </a:lnTo>
                    <a:lnTo>
                      <a:pt x="110" y="6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51"/>
            <p:cNvGrpSpPr/>
            <p:nvPr/>
          </p:nvGrpSpPr>
          <p:grpSpPr>
            <a:xfrm>
              <a:off x="1993794" y="1220742"/>
              <a:ext cx="226196" cy="316505"/>
              <a:chOff x="8171969" y="5292194"/>
              <a:chExt cx="159574" cy="227178"/>
            </a:xfrm>
          </p:grpSpPr>
          <p:sp>
            <p:nvSpPr>
              <p:cNvPr id="1494" name="Google Shape;1494;p51"/>
              <p:cNvSpPr/>
              <p:nvPr/>
            </p:nvSpPr>
            <p:spPr>
              <a:xfrm>
                <a:off x="8171969" y="5334177"/>
                <a:ext cx="159574" cy="185195"/>
              </a:xfrm>
              <a:custGeom>
                <a:rect b="b" l="l" r="r" t="t"/>
                <a:pathLst>
                  <a:path extrusionOk="0" h="3154" w="2718">
                    <a:moveTo>
                      <a:pt x="1038" y="0"/>
                    </a:moveTo>
                    <a:lnTo>
                      <a:pt x="1028" y="1492"/>
                    </a:lnTo>
                    <a:lnTo>
                      <a:pt x="168" y="2630"/>
                    </a:lnTo>
                    <a:cubicBezTo>
                      <a:pt x="0" y="2837"/>
                      <a:pt x="158" y="3144"/>
                      <a:pt x="425" y="3144"/>
                    </a:cubicBezTo>
                    <a:lnTo>
                      <a:pt x="1364" y="3153"/>
                    </a:lnTo>
                    <a:lnTo>
                      <a:pt x="2293" y="3153"/>
                    </a:lnTo>
                    <a:cubicBezTo>
                      <a:pt x="2570" y="3153"/>
                      <a:pt x="2718" y="2847"/>
                      <a:pt x="2560" y="2630"/>
                    </a:cubicBezTo>
                    <a:lnTo>
                      <a:pt x="1700" y="1492"/>
                    </a:lnTo>
                    <a:lnTo>
                      <a:pt x="17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1"/>
              <p:cNvSpPr/>
              <p:nvPr/>
            </p:nvSpPr>
            <p:spPr>
              <a:xfrm>
                <a:off x="8232851" y="5338816"/>
                <a:ext cx="38983" cy="6400"/>
              </a:xfrm>
              <a:custGeom>
                <a:rect b="b" l="l" r="r" t="t"/>
                <a:pathLst>
                  <a:path extrusionOk="0" h="109" w="664">
                    <a:moveTo>
                      <a:pt x="1" y="0"/>
                    </a:moveTo>
                    <a:lnTo>
                      <a:pt x="1" y="99"/>
                    </a:lnTo>
                    <a:lnTo>
                      <a:pt x="663" y="109"/>
                    </a:lnTo>
                    <a:lnTo>
                      <a:pt x="6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1"/>
              <p:cNvSpPr/>
              <p:nvPr/>
            </p:nvSpPr>
            <p:spPr>
              <a:xfrm>
                <a:off x="8228213" y="5330067"/>
                <a:ext cx="48260" cy="8808"/>
              </a:xfrm>
              <a:custGeom>
                <a:rect b="b" l="l" r="r" t="t"/>
                <a:pathLst>
                  <a:path extrusionOk="0" h="150" w="822">
                    <a:moveTo>
                      <a:pt x="80" y="1"/>
                    </a:moveTo>
                    <a:cubicBezTo>
                      <a:pt x="40" y="1"/>
                      <a:pt x="0" y="31"/>
                      <a:pt x="0" y="70"/>
                    </a:cubicBezTo>
                    <a:cubicBezTo>
                      <a:pt x="0" y="110"/>
                      <a:pt x="40" y="149"/>
                      <a:pt x="80" y="149"/>
                    </a:cubicBezTo>
                    <a:lnTo>
                      <a:pt x="742" y="149"/>
                    </a:lnTo>
                    <a:cubicBezTo>
                      <a:pt x="782" y="149"/>
                      <a:pt x="821" y="110"/>
                      <a:pt x="821" y="70"/>
                    </a:cubicBezTo>
                    <a:cubicBezTo>
                      <a:pt x="821" y="31"/>
                      <a:pt x="782" y="1"/>
                      <a:pt x="7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1"/>
              <p:cNvSpPr/>
              <p:nvPr/>
            </p:nvSpPr>
            <p:spPr>
              <a:xfrm>
                <a:off x="8187586" y="5465881"/>
                <a:ext cx="128868" cy="43040"/>
              </a:xfrm>
              <a:custGeom>
                <a:rect b="b" l="l" r="r" t="t"/>
                <a:pathLst>
                  <a:path extrusionOk="0" h="733" w="2195">
                    <a:moveTo>
                      <a:pt x="1780" y="1"/>
                    </a:moveTo>
                    <a:cubicBezTo>
                      <a:pt x="1740" y="1"/>
                      <a:pt x="1691" y="11"/>
                      <a:pt x="1641" y="11"/>
                    </a:cubicBezTo>
                    <a:cubicBezTo>
                      <a:pt x="1464" y="40"/>
                      <a:pt x="1296" y="110"/>
                      <a:pt x="1118" y="149"/>
                    </a:cubicBezTo>
                    <a:cubicBezTo>
                      <a:pt x="1019" y="172"/>
                      <a:pt x="918" y="183"/>
                      <a:pt x="816" y="183"/>
                    </a:cubicBezTo>
                    <a:cubicBezTo>
                      <a:pt x="653" y="183"/>
                      <a:pt x="489" y="155"/>
                      <a:pt x="337" y="100"/>
                    </a:cubicBezTo>
                    <a:lnTo>
                      <a:pt x="40" y="485"/>
                    </a:lnTo>
                    <a:cubicBezTo>
                      <a:pt x="1" y="534"/>
                      <a:pt x="1" y="594"/>
                      <a:pt x="20" y="644"/>
                    </a:cubicBezTo>
                    <a:cubicBezTo>
                      <a:pt x="50" y="703"/>
                      <a:pt x="99" y="732"/>
                      <a:pt x="159" y="732"/>
                    </a:cubicBezTo>
                    <a:lnTo>
                      <a:pt x="2037" y="732"/>
                    </a:lnTo>
                    <a:cubicBezTo>
                      <a:pt x="2087" y="732"/>
                      <a:pt x="2136" y="703"/>
                      <a:pt x="2166" y="653"/>
                    </a:cubicBezTo>
                    <a:cubicBezTo>
                      <a:pt x="2195" y="594"/>
                      <a:pt x="2186" y="545"/>
                      <a:pt x="2155" y="495"/>
                    </a:cubicBezTo>
                    <a:lnTo>
                      <a:pt x="17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1"/>
              <p:cNvSpPr/>
              <p:nvPr/>
            </p:nvSpPr>
            <p:spPr>
              <a:xfrm>
                <a:off x="8223575" y="5292194"/>
                <a:ext cx="24423" cy="22489"/>
              </a:xfrm>
              <a:custGeom>
                <a:rect b="b" l="l" r="r" t="t"/>
                <a:pathLst>
                  <a:path extrusionOk="0" h="383" w="416">
                    <a:moveTo>
                      <a:pt x="206" y="0"/>
                    </a:moveTo>
                    <a:cubicBezTo>
                      <a:pt x="194" y="0"/>
                      <a:pt x="181" y="1"/>
                      <a:pt x="169" y="4"/>
                    </a:cubicBezTo>
                    <a:cubicBezTo>
                      <a:pt x="70" y="23"/>
                      <a:pt x="0" y="122"/>
                      <a:pt x="20" y="230"/>
                    </a:cubicBezTo>
                    <a:cubicBezTo>
                      <a:pt x="38" y="318"/>
                      <a:pt x="117" y="383"/>
                      <a:pt x="211" y="383"/>
                    </a:cubicBezTo>
                    <a:cubicBezTo>
                      <a:pt x="223" y="383"/>
                      <a:pt x="235" y="381"/>
                      <a:pt x="248" y="379"/>
                    </a:cubicBezTo>
                    <a:cubicBezTo>
                      <a:pt x="347" y="359"/>
                      <a:pt x="416" y="261"/>
                      <a:pt x="396" y="151"/>
                    </a:cubicBezTo>
                    <a:cubicBezTo>
                      <a:pt x="378" y="64"/>
                      <a:pt x="299" y="0"/>
                      <a:pt x="2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1"/>
              <p:cNvSpPr/>
              <p:nvPr/>
            </p:nvSpPr>
            <p:spPr>
              <a:xfrm>
                <a:off x="8251403" y="5310866"/>
                <a:ext cx="15147" cy="14151"/>
              </a:xfrm>
              <a:custGeom>
                <a:rect b="b" l="l" r="r" t="t"/>
                <a:pathLst>
                  <a:path extrusionOk="0" h="241" w="258">
                    <a:moveTo>
                      <a:pt x="129" y="0"/>
                    </a:moveTo>
                    <a:cubicBezTo>
                      <a:pt x="123" y="0"/>
                      <a:pt x="116" y="1"/>
                      <a:pt x="110" y="2"/>
                    </a:cubicBezTo>
                    <a:cubicBezTo>
                      <a:pt x="40" y="22"/>
                      <a:pt x="1" y="81"/>
                      <a:pt x="11" y="140"/>
                    </a:cubicBezTo>
                    <a:cubicBezTo>
                      <a:pt x="20" y="202"/>
                      <a:pt x="77" y="240"/>
                      <a:pt x="132" y="240"/>
                    </a:cubicBezTo>
                    <a:cubicBezTo>
                      <a:pt x="138" y="240"/>
                      <a:pt x="144" y="240"/>
                      <a:pt x="150" y="239"/>
                    </a:cubicBezTo>
                    <a:cubicBezTo>
                      <a:pt x="209" y="219"/>
                      <a:pt x="258" y="160"/>
                      <a:pt x="238" y="101"/>
                    </a:cubicBezTo>
                    <a:cubicBezTo>
                      <a:pt x="230" y="38"/>
                      <a:pt x="181" y="0"/>
                      <a:pt x="1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1"/>
              <p:cNvSpPr/>
              <p:nvPr/>
            </p:nvSpPr>
            <p:spPr>
              <a:xfrm>
                <a:off x="8221872" y="5443920"/>
                <a:ext cx="24952" cy="22489"/>
              </a:xfrm>
              <a:custGeom>
                <a:rect b="b" l="l" r="r" t="t"/>
                <a:pathLst>
                  <a:path extrusionOk="0" h="383" w="425">
                    <a:moveTo>
                      <a:pt x="209" y="1"/>
                    </a:moveTo>
                    <a:cubicBezTo>
                      <a:pt x="129" y="1"/>
                      <a:pt x="54" y="50"/>
                      <a:pt x="29" y="137"/>
                    </a:cubicBezTo>
                    <a:cubicBezTo>
                      <a:pt x="0" y="236"/>
                      <a:pt x="59" y="345"/>
                      <a:pt x="158" y="375"/>
                    </a:cubicBezTo>
                    <a:cubicBezTo>
                      <a:pt x="176" y="380"/>
                      <a:pt x="194" y="383"/>
                      <a:pt x="211" y="383"/>
                    </a:cubicBezTo>
                    <a:cubicBezTo>
                      <a:pt x="293" y="383"/>
                      <a:pt x="371" y="328"/>
                      <a:pt x="396" y="247"/>
                    </a:cubicBezTo>
                    <a:cubicBezTo>
                      <a:pt x="425" y="148"/>
                      <a:pt x="366" y="39"/>
                      <a:pt x="267" y="9"/>
                    </a:cubicBezTo>
                    <a:cubicBezTo>
                      <a:pt x="248" y="4"/>
                      <a:pt x="228" y="1"/>
                      <a:pt x="2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1"/>
              <p:cNvSpPr/>
              <p:nvPr/>
            </p:nvSpPr>
            <p:spPr>
              <a:xfrm>
                <a:off x="8252049" y="5424955"/>
                <a:ext cx="19139" cy="17146"/>
              </a:xfrm>
              <a:custGeom>
                <a:rect b="b" l="l" r="r" t="t"/>
                <a:pathLst>
                  <a:path extrusionOk="0" h="292" w="326">
                    <a:moveTo>
                      <a:pt x="161" y="1"/>
                    </a:moveTo>
                    <a:cubicBezTo>
                      <a:pt x="100" y="1"/>
                      <a:pt x="36" y="39"/>
                      <a:pt x="20" y="105"/>
                    </a:cubicBezTo>
                    <a:cubicBezTo>
                      <a:pt x="0" y="184"/>
                      <a:pt x="40" y="263"/>
                      <a:pt x="119" y="283"/>
                    </a:cubicBezTo>
                    <a:cubicBezTo>
                      <a:pt x="135" y="289"/>
                      <a:pt x="151" y="291"/>
                      <a:pt x="166" y="291"/>
                    </a:cubicBezTo>
                    <a:cubicBezTo>
                      <a:pt x="227" y="291"/>
                      <a:pt x="281" y="247"/>
                      <a:pt x="297" y="184"/>
                    </a:cubicBezTo>
                    <a:cubicBezTo>
                      <a:pt x="326" y="115"/>
                      <a:pt x="277" y="26"/>
                      <a:pt x="198" y="6"/>
                    </a:cubicBezTo>
                    <a:cubicBezTo>
                      <a:pt x="186" y="2"/>
                      <a:pt x="173" y="1"/>
                      <a:pt x="1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1"/>
              <p:cNvSpPr/>
              <p:nvPr/>
            </p:nvSpPr>
            <p:spPr>
              <a:xfrm>
                <a:off x="8240953" y="5396477"/>
                <a:ext cx="14032" cy="12331"/>
              </a:xfrm>
              <a:custGeom>
                <a:rect b="b" l="l" r="r" t="t"/>
                <a:pathLst>
                  <a:path extrusionOk="0" h="210" w="239">
                    <a:moveTo>
                      <a:pt x="114" y="1"/>
                    </a:moveTo>
                    <a:cubicBezTo>
                      <a:pt x="71" y="1"/>
                      <a:pt x="36" y="29"/>
                      <a:pt x="21" y="76"/>
                    </a:cubicBezTo>
                    <a:cubicBezTo>
                      <a:pt x="1" y="125"/>
                      <a:pt x="31" y="185"/>
                      <a:pt x="90" y="204"/>
                    </a:cubicBezTo>
                    <a:cubicBezTo>
                      <a:pt x="101" y="208"/>
                      <a:pt x="111" y="210"/>
                      <a:pt x="121" y="210"/>
                    </a:cubicBezTo>
                    <a:cubicBezTo>
                      <a:pt x="166" y="210"/>
                      <a:pt x="202" y="176"/>
                      <a:pt x="218" y="135"/>
                    </a:cubicBezTo>
                    <a:cubicBezTo>
                      <a:pt x="238" y="76"/>
                      <a:pt x="209" y="27"/>
                      <a:pt x="150" y="7"/>
                    </a:cubicBezTo>
                    <a:cubicBezTo>
                      <a:pt x="137" y="3"/>
                      <a:pt x="125" y="1"/>
                      <a:pt x="1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 name="Google Shape;1503;p51"/>
            <p:cNvSpPr/>
            <p:nvPr/>
          </p:nvSpPr>
          <p:spPr>
            <a:xfrm flipH="1">
              <a:off x="708608" y="1277384"/>
              <a:ext cx="293437" cy="336776"/>
            </a:xfrm>
            <a:custGeom>
              <a:rect b="b" l="l" r="r" t="t"/>
              <a:pathLst>
                <a:path extrusionOk="0" h="3718" w="3184">
                  <a:moveTo>
                    <a:pt x="0" y="1"/>
                  </a:moveTo>
                  <a:lnTo>
                    <a:pt x="0" y="3717"/>
                  </a:lnTo>
                  <a:lnTo>
                    <a:pt x="3183" y="3717"/>
                  </a:lnTo>
                  <a:lnTo>
                    <a:pt x="31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 name="Google Shape;1504;p51"/>
            <p:cNvGrpSpPr/>
            <p:nvPr/>
          </p:nvGrpSpPr>
          <p:grpSpPr>
            <a:xfrm flipH="1">
              <a:off x="750918" y="1323139"/>
              <a:ext cx="208728" cy="254321"/>
              <a:chOff x="13894292" y="-264601"/>
              <a:chExt cx="341505" cy="423374"/>
            </a:xfrm>
          </p:grpSpPr>
          <p:sp>
            <p:nvSpPr>
              <p:cNvPr id="1505" name="Google Shape;1505;p51"/>
              <p:cNvSpPr/>
              <p:nvPr/>
            </p:nvSpPr>
            <p:spPr>
              <a:xfrm>
                <a:off x="13894292" y="-264601"/>
                <a:ext cx="341505" cy="31361"/>
              </a:xfrm>
              <a:custGeom>
                <a:rect b="b" l="l" r="r" t="t"/>
                <a:pathLst>
                  <a:path extrusionOk="0" h="208" w="2265">
                    <a:moveTo>
                      <a:pt x="1" y="0"/>
                    </a:moveTo>
                    <a:lnTo>
                      <a:pt x="1" y="207"/>
                    </a:lnTo>
                    <a:lnTo>
                      <a:pt x="2265" y="207"/>
                    </a:lnTo>
                    <a:lnTo>
                      <a:pt x="22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1"/>
              <p:cNvSpPr/>
              <p:nvPr/>
            </p:nvSpPr>
            <p:spPr>
              <a:xfrm>
                <a:off x="13894292" y="-208061"/>
                <a:ext cx="341505" cy="31361"/>
              </a:xfrm>
              <a:custGeom>
                <a:rect b="b" l="l" r="r" t="t"/>
                <a:pathLst>
                  <a:path extrusionOk="0" h="208" w="2265">
                    <a:moveTo>
                      <a:pt x="1" y="1"/>
                    </a:moveTo>
                    <a:lnTo>
                      <a:pt x="1" y="208"/>
                    </a:lnTo>
                    <a:lnTo>
                      <a:pt x="2265" y="208"/>
                    </a:lnTo>
                    <a:lnTo>
                      <a:pt x="22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1"/>
              <p:cNvSpPr/>
              <p:nvPr/>
            </p:nvSpPr>
            <p:spPr>
              <a:xfrm>
                <a:off x="13894292" y="-151370"/>
                <a:ext cx="341505" cy="30004"/>
              </a:xfrm>
              <a:custGeom>
                <a:rect b="b" l="l" r="r" t="t"/>
                <a:pathLst>
                  <a:path extrusionOk="0" h="199" w="2265">
                    <a:moveTo>
                      <a:pt x="1" y="0"/>
                    </a:moveTo>
                    <a:lnTo>
                      <a:pt x="1" y="198"/>
                    </a:lnTo>
                    <a:lnTo>
                      <a:pt x="2265" y="198"/>
                    </a:lnTo>
                    <a:lnTo>
                      <a:pt x="22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1"/>
              <p:cNvSpPr/>
              <p:nvPr/>
            </p:nvSpPr>
            <p:spPr>
              <a:xfrm>
                <a:off x="13894292" y="-96337"/>
                <a:ext cx="341505" cy="31512"/>
              </a:xfrm>
              <a:custGeom>
                <a:rect b="b" l="l" r="r" t="t"/>
                <a:pathLst>
                  <a:path extrusionOk="0" h="209" w="2265">
                    <a:moveTo>
                      <a:pt x="1" y="1"/>
                    </a:moveTo>
                    <a:lnTo>
                      <a:pt x="1" y="209"/>
                    </a:lnTo>
                    <a:lnTo>
                      <a:pt x="2265" y="209"/>
                    </a:lnTo>
                    <a:lnTo>
                      <a:pt x="22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1"/>
              <p:cNvSpPr/>
              <p:nvPr/>
            </p:nvSpPr>
            <p:spPr>
              <a:xfrm>
                <a:off x="13894292" y="-39646"/>
                <a:ext cx="341505" cy="30004"/>
              </a:xfrm>
              <a:custGeom>
                <a:rect b="b" l="l" r="r" t="t"/>
                <a:pathLst>
                  <a:path extrusionOk="0" h="199" w="2265">
                    <a:moveTo>
                      <a:pt x="1" y="0"/>
                    </a:moveTo>
                    <a:lnTo>
                      <a:pt x="1" y="198"/>
                    </a:lnTo>
                    <a:lnTo>
                      <a:pt x="2265" y="198"/>
                    </a:lnTo>
                    <a:lnTo>
                      <a:pt x="22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1"/>
              <p:cNvSpPr/>
              <p:nvPr/>
            </p:nvSpPr>
            <p:spPr>
              <a:xfrm>
                <a:off x="13894292" y="16895"/>
                <a:ext cx="341505" cy="30004"/>
              </a:xfrm>
              <a:custGeom>
                <a:rect b="b" l="l" r="r" t="t"/>
                <a:pathLst>
                  <a:path extrusionOk="0" h="199" w="2265">
                    <a:moveTo>
                      <a:pt x="1" y="1"/>
                    </a:moveTo>
                    <a:lnTo>
                      <a:pt x="1" y="199"/>
                    </a:lnTo>
                    <a:lnTo>
                      <a:pt x="2265" y="199"/>
                    </a:lnTo>
                    <a:lnTo>
                      <a:pt x="22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1"/>
              <p:cNvSpPr/>
              <p:nvPr/>
            </p:nvSpPr>
            <p:spPr>
              <a:xfrm>
                <a:off x="13894292" y="72229"/>
                <a:ext cx="341505" cy="31361"/>
              </a:xfrm>
              <a:custGeom>
                <a:rect b="b" l="l" r="r" t="t"/>
                <a:pathLst>
                  <a:path extrusionOk="0" h="208" w="2265">
                    <a:moveTo>
                      <a:pt x="1" y="0"/>
                    </a:moveTo>
                    <a:lnTo>
                      <a:pt x="1" y="207"/>
                    </a:lnTo>
                    <a:lnTo>
                      <a:pt x="2265" y="207"/>
                    </a:lnTo>
                    <a:lnTo>
                      <a:pt x="22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1"/>
              <p:cNvSpPr/>
              <p:nvPr/>
            </p:nvSpPr>
            <p:spPr>
              <a:xfrm>
                <a:off x="13894292" y="128769"/>
                <a:ext cx="341505" cy="30004"/>
              </a:xfrm>
              <a:custGeom>
                <a:rect b="b" l="l" r="r" t="t"/>
                <a:pathLst>
                  <a:path extrusionOk="0" h="199" w="2265">
                    <a:moveTo>
                      <a:pt x="1" y="1"/>
                    </a:moveTo>
                    <a:lnTo>
                      <a:pt x="1" y="198"/>
                    </a:lnTo>
                    <a:lnTo>
                      <a:pt x="2265" y="198"/>
                    </a:lnTo>
                    <a:lnTo>
                      <a:pt x="22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1"/>
              <p:cNvSpPr/>
              <p:nvPr/>
            </p:nvSpPr>
            <p:spPr>
              <a:xfrm>
                <a:off x="14177447" y="-264601"/>
                <a:ext cx="58350" cy="31361"/>
              </a:xfrm>
              <a:custGeom>
                <a:rect b="b" l="l" r="r" t="t"/>
                <a:pathLst>
                  <a:path extrusionOk="0" h="208" w="387">
                    <a:moveTo>
                      <a:pt x="90" y="0"/>
                    </a:moveTo>
                    <a:lnTo>
                      <a:pt x="1" y="207"/>
                    </a:lnTo>
                    <a:lnTo>
                      <a:pt x="387" y="207"/>
                    </a:lnTo>
                    <a:lnTo>
                      <a:pt x="3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1"/>
              <p:cNvSpPr/>
              <p:nvPr/>
            </p:nvSpPr>
            <p:spPr>
              <a:xfrm>
                <a:off x="14155132" y="-208061"/>
                <a:ext cx="80665" cy="31361"/>
              </a:xfrm>
              <a:custGeom>
                <a:rect b="b" l="l" r="r" t="t"/>
                <a:pathLst>
                  <a:path extrusionOk="0" h="208" w="535">
                    <a:moveTo>
                      <a:pt x="80" y="1"/>
                    </a:moveTo>
                    <a:lnTo>
                      <a:pt x="1" y="208"/>
                    </a:lnTo>
                    <a:lnTo>
                      <a:pt x="535" y="208"/>
                    </a:lnTo>
                    <a:lnTo>
                      <a:pt x="5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1"/>
              <p:cNvSpPr/>
              <p:nvPr/>
            </p:nvSpPr>
            <p:spPr>
              <a:xfrm>
                <a:off x="14132817" y="-151370"/>
                <a:ext cx="102979" cy="30004"/>
              </a:xfrm>
              <a:custGeom>
                <a:rect b="b" l="l" r="r" t="t"/>
                <a:pathLst>
                  <a:path extrusionOk="0" h="199" w="683">
                    <a:moveTo>
                      <a:pt x="79" y="0"/>
                    </a:moveTo>
                    <a:lnTo>
                      <a:pt x="0" y="198"/>
                    </a:lnTo>
                    <a:lnTo>
                      <a:pt x="683" y="198"/>
                    </a:lnTo>
                    <a:lnTo>
                      <a:pt x="6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1"/>
              <p:cNvSpPr/>
              <p:nvPr/>
            </p:nvSpPr>
            <p:spPr>
              <a:xfrm>
                <a:off x="14110503" y="-96337"/>
                <a:ext cx="125294" cy="31512"/>
              </a:xfrm>
              <a:custGeom>
                <a:rect b="b" l="l" r="r" t="t"/>
                <a:pathLst>
                  <a:path extrusionOk="0" h="209" w="831">
                    <a:moveTo>
                      <a:pt x="79" y="1"/>
                    </a:moveTo>
                    <a:lnTo>
                      <a:pt x="0" y="209"/>
                    </a:lnTo>
                    <a:lnTo>
                      <a:pt x="831" y="209"/>
                    </a:lnTo>
                    <a:lnTo>
                      <a:pt x="8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1"/>
              <p:cNvSpPr/>
              <p:nvPr/>
            </p:nvSpPr>
            <p:spPr>
              <a:xfrm>
                <a:off x="14088037" y="-39646"/>
                <a:ext cx="147760" cy="30004"/>
              </a:xfrm>
              <a:custGeom>
                <a:rect b="b" l="l" r="r" t="t"/>
                <a:pathLst>
                  <a:path extrusionOk="0" h="199" w="980">
                    <a:moveTo>
                      <a:pt x="80" y="0"/>
                    </a:moveTo>
                    <a:lnTo>
                      <a:pt x="1" y="198"/>
                    </a:lnTo>
                    <a:lnTo>
                      <a:pt x="980" y="198"/>
                    </a:lnTo>
                    <a:lnTo>
                      <a:pt x="9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1"/>
              <p:cNvSpPr/>
              <p:nvPr/>
            </p:nvSpPr>
            <p:spPr>
              <a:xfrm>
                <a:off x="14064215" y="16895"/>
                <a:ext cx="171582" cy="30004"/>
              </a:xfrm>
              <a:custGeom>
                <a:rect b="b" l="l" r="r" t="t"/>
                <a:pathLst>
                  <a:path extrusionOk="0" h="199" w="1138">
                    <a:moveTo>
                      <a:pt x="90" y="1"/>
                    </a:moveTo>
                    <a:lnTo>
                      <a:pt x="0" y="199"/>
                    </a:lnTo>
                    <a:lnTo>
                      <a:pt x="1068" y="199"/>
                    </a:lnTo>
                    <a:lnTo>
                      <a:pt x="1138" y="31"/>
                    </a:lnTo>
                    <a:lnTo>
                      <a:pt x="11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1"/>
              <p:cNvSpPr/>
              <p:nvPr/>
            </p:nvSpPr>
            <p:spPr>
              <a:xfrm>
                <a:off x="14041900" y="72229"/>
                <a:ext cx="173090" cy="31361"/>
              </a:xfrm>
              <a:custGeom>
                <a:rect b="b" l="l" r="r" t="t"/>
                <a:pathLst>
                  <a:path extrusionOk="0" h="208" w="1148">
                    <a:moveTo>
                      <a:pt x="80" y="0"/>
                    </a:moveTo>
                    <a:lnTo>
                      <a:pt x="1" y="207"/>
                    </a:lnTo>
                    <a:lnTo>
                      <a:pt x="1068" y="207"/>
                    </a:lnTo>
                    <a:lnTo>
                      <a:pt x="11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1"/>
              <p:cNvSpPr/>
              <p:nvPr/>
            </p:nvSpPr>
            <p:spPr>
              <a:xfrm>
                <a:off x="14019435" y="128769"/>
                <a:ext cx="173090" cy="30004"/>
              </a:xfrm>
              <a:custGeom>
                <a:rect b="b" l="l" r="r" t="t"/>
                <a:pathLst>
                  <a:path extrusionOk="0" h="199" w="1148">
                    <a:moveTo>
                      <a:pt x="80" y="1"/>
                    </a:moveTo>
                    <a:lnTo>
                      <a:pt x="1" y="198"/>
                    </a:lnTo>
                    <a:lnTo>
                      <a:pt x="1068" y="198"/>
                    </a:lnTo>
                    <a:lnTo>
                      <a:pt x="11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51"/>
            <p:cNvGrpSpPr/>
            <p:nvPr/>
          </p:nvGrpSpPr>
          <p:grpSpPr>
            <a:xfrm>
              <a:off x="534963" y="1826395"/>
              <a:ext cx="281513" cy="246667"/>
              <a:chOff x="3010305" y="2209965"/>
              <a:chExt cx="198599" cy="177051"/>
            </a:xfrm>
          </p:grpSpPr>
          <p:sp>
            <p:nvSpPr>
              <p:cNvPr id="1522" name="Google Shape;1522;p51"/>
              <p:cNvSpPr/>
              <p:nvPr/>
            </p:nvSpPr>
            <p:spPr>
              <a:xfrm>
                <a:off x="3074867" y="2293925"/>
                <a:ext cx="31774" cy="34452"/>
              </a:xfrm>
              <a:custGeom>
                <a:rect b="b" l="l" r="r" t="t"/>
                <a:pathLst>
                  <a:path extrusionOk="0" h="849" w="783">
                    <a:moveTo>
                      <a:pt x="93" y="1"/>
                    </a:moveTo>
                    <a:cubicBezTo>
                      <a:pt x="75" y="1"/>
                      <a:pt x="57" y="6"/>
                      <a:pt x="40" y="19"/>
                    </a:cubicBezTo>
                    <a:cubicBezTo>
                      <a:pt x="1" y="58"/>
                      <a:pt x="1" y="107"/>
                      <a:pt x="31" y="147"/>
                    </a:cubicBezTo>
                    <a:lnTo>
                      <a:pt x="624" y="819"/>
                    </a:lnTo>
                    <a:cubicBezTo>
                      <a:pt x="644" y="839"/>
                      <a:pt x="664" y="849"/>
                      <a:pt x="693" y="849"/>
                    </a:cubicBezTo>
                    <a:cubicBezTo>
                      <a:pt x="713" y="849"/>
                      <a:pt x="732" y="839"/>
                      <a:pt x="743" y="819"/>
                    </a:cubicBezTo>
                    <a:cubicBezTo>
                      <a:pt x="782" y="790"/>
                      <a:pt x="782" y="740"/>
                      <a:pt x="752" y="700"/>
                    </a:cubicBezTo>
                    <a:lnTo>
                      <a:pt x="159" y="28"/>
                    </a:lnTo>
                    <a:cubicBezTo>
                      <a:pt x="142" y="11"/>
                      <a:pt x="118" y="1"/>
                      <a:pt x="9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1"/>
              <p:cNvSpPr/>
              <p:nvPr/>
            </p:nvSpPr>
            <p:spPr>
              <a:xfrm>
                <a:off x="3110983" y="2257849"/>
                <a:ext cx="29339" cy="38470"/>
              </a:xfrm>
              <a:custGeom>
                <a:rect b="b" l="l" r="r" t="t"/>
                <a:pathLst>
                  <a:path extrusionOk="0" h="948" w="723">
                    <a:moveTo>
                      <a:pt x="107" y="1"/>
                    </a:moveTo>
                    <a:cubicBezTo>
                      <a:pt x="89" y="1"/>
                      <a:pt x="70" y="6"/>
                      <a:pt x="50" y="18"/>
                    </a:cubicBezTo>
                    <a:cubicBezTo>
                      <a:pt x="11" y="47"/>
                      <a:pt x="1" y="97"/>
                      <a:pt x="31" y="137"/>
                    </a:cubicBezTo>
                    <a:lnTo>
                      <a:pt x="554" y="908"/>
                    </a:lnTo>
                    <a:cubicBezTo>
                      <a:pt x="574" y="937"/>
                      <a:pt x="604" y="947"/>
                      <a:pt x="633" y="947"/>
                    </a:cubicBezTo>
                    <a:cubicBezTo>
                      <a:pt x="643" y="947"/>
                      <a:pt x="663" y="947"/>
                      <a:pt x="673" y="937"/>
                    </a:cubicBezTo>
                    <a:cubicBezTo>
                      <a:pt x="712" y="908"/>
                      <a:pt x="723" y="848"/>
                      <a:pt x="692" y="809"/>
                    </a:cubicBezTo>
                    <a:lnTo>
                      <a:pt x="178" y="38"/>
                    </a:lnTo>
                    <a:cubicBezTo>
                      <a:pt x="161" y="14"/>
                      <a:pt x="135" y="1"/>
                      <a:pt x="10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1"/>
              <p:cNvSpPr/>
              <p:nvPr/>
            </p:nvSpPr>
            <p:spPr>
              <a:xfrm>
                <a:off x="3121818" y="2238615"/>
                <a:ext cx="39363" cy="54499"/>
              </a:xfrm>
              <a:custGeom>
                <a:rect b="b" l="l" r="r" t="t"/>
                <a:pathLst>
                  <a:path extrusionOk="0" h="1343" w="970">
                    <a:moveTo>
                      <a:pt x="102" y="0"/>
                    </a:moveTo>
                    <a:cubicBezTo>
                      <a:pt x="84" y="0"/>
                      <a:pt x="65" y="6"/>
                      <a:pt x="50" y="18"/>
                    </a:cubicBezTo>
                    <a:cubicBezTo>
                      <a:pt x="10" y="37"/>
                      <a:pt x="1" y="97"/>
                      <a:pt x="30" y="136"/>
                    </a:cubicBezTo>
                    <a:lnTo>
                      <a:pt x="801" y="1303"/>
                    </a:lnTo>
                    <a:cubicBezTo>
                      <a:pt x="821" y="1332"/>
                      <a:pt x="851" y="1342"/>
                      <a:pt x="880" y="1342"/>
                    </a:cubicBezTo>
                    <a:cubicBezTo>
                      <a:pt x="890" y="1342"/>
                      <a:pt x="910" y="1342"/>
                      <a:pt x="920" y="1332"/>
                    </a:cubicBezTo>
                    <a:cubicBezTo>
                      <a:pt x="959" y="1303"/>
                      <a:pt x="970" y="1243"/>
                      <a:pt x="950" y="1204"/>
                    </a:cubicBezTo>
                    <a:lnTo>
                      <a:pt x="168" y="37"/>
                    </a:lnTo>
                    <a:cubicBezTo>
                      <a:pt x="156" y="13"/>
                      <a:pt x="130" y="0"/>
                      <a:pt x="10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1"/>
              <p:cNvSpPr/>
              <p:nvPr/>
            </p:nvSpPr>
            <p:spPr>
              <a:xfrm>
                <a:off x="3050033" y="2301797"/>
                <a:ext cx="45734" cy="49589"/>
              </a:xfrm>
              <a:custGeom>
                <a:rect b="b" l="l" r="r" t="t"/>
                <a:pathLst>
                  <a:path extrusionOk="0" h="1222" w="1127">
                    <a:moveTo>
                      <a:pt x="103" y="1"/>
                    </a:moveTo>
                    <a:cubicBezTo>
                      <a:pt x="81" y="1"/>
                      <a:pt x="58" y="8"/>
                      <a:pt x="40" y="22"/>
                    </a:cubicBezTo>
                    <a:cubicBezTo>
                      <a:pt x="10" y="52"/>
                      <a:pt x="0" y="111"/>
                      <a:pt x="30" y="141"/>
                    </a:cubicBezTo>
                    <a:lnTo>
                      <a:pt x="959" y="1189"/>
                    </a:lnTo>
                    <a:cubicBezTo>
                      <a:pt x="981" y="1211"/>
                      <a:pt x="1003" y="1222"/>
                      <a:pt x="1026" y="1222"/>
                    </a:cubicBezTo>
                    <a:cubicBezTo>
                      <a:pt x="1033" y="1222"/>
                      <a:pt x="1040" y="1221"/>
                      <a:pt x="1048" y="1218"/>
                    </a:cubicBezTo>
                    <a:cubicBezTo>
                      <a:pt x="1068" y="1218"/>
                      <a:pt x="1078" y="1209"/>
                      <a:pt x="1087" y="1198"/>
                    </a:cubicBezTo>
                    <a:cubicBezTo>
                      <a:pt x="1127" y="1169"/>
                      <a:pt x="1127" y="1110"/>
                      <a:pt x="1098" y="1080"/>
                    </a:cubicBezTo>
                    <a:lnTo>
                      <a:pt x="168" y="32"/>
                    </a:lnTo>
                    <a:cubicBezTo>
                      <a:pt x="152" y="11"/>
                      <a:pt x="128" y="1"/>
                      <a:pt x="10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1"/>
              <p:cNvSpPr/>
              <p:nvPr/>
            </p:nvSpPr>
            <p:spPr>
              <a:xfrm>
                <a:off x="3019963" y="2332719"/>
                <a:ext cx="42934" cy="46748"/>
              </a:xfrm>
              <a:custGeom>
                <a:rect b="b" l="l" r="r" t="t"/>
                <a:pathLst>
                  <a:path extrusionOk="0" h="1152" w="1058">
                    <a:moveTo>
                      <a:pt x="89" y="0"/>
                    </a:moveTo>
                    <a:cubicBezTo>
                      <a:pt x="71" y="0"/>
                      <a:pt x="53" y="8"/>
                      <a:pt x="40" y="21"/>
                    </a:cubicBezTo>
                    <a:cubicBezTo>
                      <a:pt x="0" y="51"/>
                      <a:pt x="0" y="100"/>
                      <a:pt x="29" y="140"/>
                    </a:cubicBezTo>
                    <a:lnTo>
                      <a:pt x="899" y="1128"/>
                    </a:lnTo>
                    <a:cubicBezTo>
                      <a:pt x="914" y="1143"/>
                      <a:pt x="934" y="1152"/>
                      <a:pt x="955" y="1152"/>
                    </a:cubicBezTo>
                    <a:cubicBezTo>
                      <a:pt x="962" y="1152"/>
                      <a:pt x="970" y="1151"/>
                      <a:pt x="978" y="1148"/>
                    </a:cubicBezTo>
                    <a:cubicBezTo>
                      <a:pt x="998" y="1148"/>
                      <a:pt x="1008" y="1138"/>
                      <a:pt x="1018" y="1128"/>
                    </a:cubicBezTo>
                    <a:cubicBezTo>
                      <a:pt x="1048" y="1099"/>
                      <a:pt x="1057" y="1049"/>
                      <a:pt x="1028" y="1010"/>
                    </a:cubicBezTo>
                    <a:lnTo>
                      <a:pt x="148" y="31"/>
                    </a:lnTo>
                    <a:cubicBezTo>
                      <a:pt x="132" y="10"/>
                      <a:pt x="111" y="0"/>
                      <a:pt x="89"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1"/>
              <p:cNvSpPr/>
              <p:nvPr/>
            </p:nvSpPr>
            <p:spPr>
              <a:xfrm>
                <a:off x="3137888" y="2222991"/>
                <a:ext cx="43339" cy="61682"/>
              </a:xfrm>
              <a:custGeom>
                <a:rect b="b" l="l" r="r" t="t"/>
                <a:pathLst>
                  <a:path extrusionOk="0" h="1520" w="1068">
                    <a:moveTo>
                      <a:pt x="106" y="0"/>
                    </a:moveTo>
                    <a:cubicBezTo>
                      <a:pt x="90" y="0"/>
                      <a:pt x="74" y="6"/>
                      <a:pt x="60" y="17"/>
                    </a:cubicBezTo>
                    <a:cubicBezTo>
                      <a:pt x="10" y="47"/>
                      <a:pt x="0" y="96"/>
                      <a:pt x="29" y="135"/>
                    </a:cubicBezTo>
                    <a:lnTo>
                      <a:pt x="899" y="1480"/>
                    </a:lnTo>
                    <a:cubicBezTo>
                      <a:pt x="919" y="1510"/>
                      <a:pt x="949" y="1519"/>
                      <a:pt x="978" y="1519"/>
                    </a:cubicBezTo>
                    <a:cubicBezTo>
                      <a:pt x="998" y="1519"/>
                      <a:pt x="1008" y="1510"/>
                      <a:pt x="1018" y="1499"/>
                    </a:cubicBezTo>
                    <a:cubicBezTo>
                      <a:pt x="1057" y="1480"/>
                      <a:pt x="1068" y="1420"/>
                      <a:pt x="1048" y="1381"/>
                    </a:cubicBezTo>
                    <a:lnTo>
                      <a:pt x="178" y="47"/>
                    </a:lnTo>
                    <a:cubicBezTo>
                      <a:pt x="159" y="16"/>
                      <a:pt x="133" y="0"/>
                      <a:pt x="106"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1"/>
              <p:cNvSpPr/>
              <p:nvPr/>
            </p:nvSpPr>
            <p:spPr>
              <a:xfrm>
                <a:off x="3033598" y="2315432"/>
                <a:ext cx="47763" cy="52429"/>
              </a:xfrm>
              <a:custGeom>
                <a:rect b="b" l="l" r="r" t="t"/>
                <a:pathLst>
                  <a:path extrusionOk="0" h="1292" w="1177">
                    <a:moveTo>
                      <a:pt x="98" y="1"/>
                    </a:moveTo>
                    <a:cubicBezTo>
                      <a:pt x="79" y="1"/>
                      <a:pt x="58" y="8"/>
                      <a:pt x="40" y="22"/>
                    </a:cubicBezTo>
                    <a:cubicBezTo>
                      <a:pt x="0" y="52"/>
                      <a:pt x="0" y="101"/>
                      <a:pt x="29" y="141"/>
                    </a:cubicBezTo>
                    <a:lnTo>
                      <a:pt x="1008" y="1258"/>
                    </a:lnTo>
                    <a:cubicBezTo>
                      <a:pt x="1023" y="1280"/>
                      <a:pt x="1044" y="1291"/>
                      <a:pt x="1065" y="1291"/>
                    </a:cubicBezTo>
                    <a:cubicBezTo>
                      <a:pt x="1073" y="1291"/>
                      <a:pt x="1080" y="1290"/>
                      <a:pt x="1087" y="1288"/>
                    </a:cubicBezTo>
                    <a:cubicBezTo>
                      <a:pt x="1107" y="1288"/>
                      <a:pt x="1117" y="1277"/>
                      <a:pt x="1127" y="1268"/>
                    </a:cubicBezTo>
                    <a:cubicBezTo>
                      <a:pt x="1167" y="1238"/>
                      <a:pt x="1176" y="1189"/>
                      <a:pt x="1147" y="1159"/>
                    </a:cubicBezTo>
                    <a:lnTo>
                      <a:pt x="158" y="32"/>
                    </a:lnTo>
                    <a:cubicBezTo>
                      <a:pt x="142" y="11"/>
                      <a:pt x="121" y="1"/>
                      <a:pt x="9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1"/>
              <p:cNvSpPr/>
              <p:nvPr/>
            </p:nvSpPr>
            <p:spPr>
              <a:xfrm>
                <a:off x="3156311" y="2214916"/>
                <a:ext cx="39768" cy="55392"/>
              </a:xfrm>
              <a:custGeom>
                <a:rect b="b" l="l" r="r" t="t"/>
                <a:pathLst>
                  <a:path extrusionOk="0" h="1365" w="980">
                    <a:moveTo>
                      <a:pt x="103" y="1"/>
                    </a:moveTo>
                    <a:cubicBezTo>
                      <a:pt x="84" y="1"/>
                      <a:pt x="66" y="6"/>
                      <a:pt x="50" y="18"/>
                    </a:cubicBezTo>
                    <a:cubicBezTo>
                      <a:pt x="10" y="38"/>
                      <a:pt x="1" y="97"/>
                      <a:pt x="30" y="137"/>
                    </a:cubicBezTo>
                    <a:lnTo>
                      <a:pt x="811" y="1323"/>
                    </a:lnTo>
                    <a:cubicBezTo>
                      <a:pt x="819" y="1347"/>
                      <a:pt x="847" y="1365"/>
                      <a:pt x="873" y="1365"/>
                    </a:cubicBezTo>
                    <a:cubicBezTo>
                      <a:pt x="879" y="1365"/>
                      <a:pt x="885" y="1364"/>
                      <a:pt x="891" y="1362"/>
                    </a:cubicBezTo>
                    <a:cubicBezTo>
                      <a:pt x="900" y="1362"/>
                      <a:pt x="920" y="1362"/>
                      <a:pt x="930" y="1353"/>
                    </a:cubicBezTo>
                    <a:cubicBezTo>
                      <a:pt x="970" y="1323"/>
                      <a:pt x="979" y="1274"/>
                      <a:pt x="959" y="1234"/>
                    </a:cubicBezTo>
                    <a:lnTo>
                      <a:pt x="179" y="38"/>
                    </a:lnTo>
                    <a:cubicBezTo>
                      <a:pt x="161" y="14"/>
                      <a:pt x="132" y="1"/>
                      <a:pt x="10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1"/>
              <p:cNvSpPr/>
              <p:nvPr/>
            </p:nvSpPr>
            <p:spPr>
              <a:xfrm>
                <a:off x="3010305" y="2237194"/>
                <a:ext cx="198599" cy="122876"/>
              </a:xfrm>
              <a:custGeom>
                <a:rect b="b" l="l" r="r" t="t"/>
                <a:pathLst>
                  <a:path extrusionOk="0" h="3028" w="4894">
                    <a:moveTo>
                      <a:pt x="4801" y="0"/>
                    </a:moveTo>
                    <a:cubicBezTo>
                      <a:pt x="4760" y="0"/>
                      <a:pt x="4723" y="21"/>
                      <a:pt x="4706" y="62"/>
                    </a:cubicBezTo>
                    <a:cubicBezTo>
                      <a:pt x="4666" y="211"/>
                      <a:pt x="4478" y="725"/>
                      <a:pt x="4113" y="971"/>
                    </a:cubicBezTo>
                    <a:cubicBezTo>
                      <a:pt x="3668" y="1288"/>
                      <a:pt x="3114" y="1288"/>
                      <a:pt x="2719" y="1288"/>
                    </a:cubicBezTo>
                    <a:lnTo>
                      <a:pt x="2402" y="1288"/>
                    </a:lnTo>
                    <a:cubicBezTo>
                      <a:pt x="1908" y="1298"/>
                      <a:pt x="1394" y="1298"/>
                      <a:pt x="781" y="1723"/>
                    </a:cubicBezTo>
                    <a:cubicBezTo>
                      <a:pt x="357" y="2010"/>
                      <a:pt x="168" y="2464"/>
                      <a:pt x="10" y="2909"/>
                    </a:cubicBezTo>
                    <a:cubicBezTo>
                      <a:pt x="1" y="2948"/>
                      <a:pt x="21" y="2998"/>
                      <a:pt x="70" y="3018"/>
                    </a:cubicBezTo>
                    <a:cubicBezTo>
                      <a:pt x="80" y="3027"/>
                      <a:pt x="89" y="3027"/>
                      <a:pt x="100" y="3027"/>
                    </a:cubicBezTo>
                    <a:cubicBezTo>
                      <a:pt x="139" y="3018"/>
                      <a:pt x="168" y="2998"/>
                      <a:pt x="179" y="2968"/>
                    </a:cubicBezTo>
                    <a:cubicBezTo>
                      <a:pt x="327" y="2553"/>
                      <a:pt x="495" y="2128"/>
                      <a:pt x="880" y="1861"/>
                    </a:cubicBezTo>
                    <a:cubicBezTo>
                      <a:pt x="1444" y="1476"/>
                      <a:pt x="1928" y="1466"/>
                      <a:pt x="2402" y="1466"/>
                    </a:cubicBezTo>
                    <a:lnTo>
                      <a:pt x="2719" y="1466"/>
                    </a:lnTo>
                    <a:cubicBezTo>
                      <a:pt x="3144" y="1466"/>
                      <a:pt x="3718" y="1456"/>
                      <a:pt x="4212" y="1120"/>
                    </a:cubicBezTo>
                    <a:cubicBezTo>
                      <a:pt x="4627" y="833"/>
                      <a:pt x="4825" y="279"/>
                      <a:pt x="4874" y="112"/>
                    </a:cubicBezTo>
                    <a:cubicBezTo>
                      <a:pt x="4893" y="72"/>
                      <a:pt x="4864" y="22"/>
                      <a:pt x="4825" y="3"/>
                    </a:cubicBezTo>
                    <a:cubicBezTo>
                      <a:pt x="4817" y="1"/>
                      <a:pt x="4808" y="0"/>
                      <a:pt x="4801"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1"/>
              <p:cNvSpPr/>
              <p:nvPr/>
            </p:nvSpPr>
            <p:spPr>
              <a:xfrm>
                <a:off x="3033598" y="2209965"/>
                <a:ext cx="152053" cy="177051"/>
              </a:xfrm>
              <a:custGeom>
                <a:rect b="b" l="l" r="r" t="t"/>
                <a:pathLst>
                  <a:path extrusionOk="0" h="4363" w="3747">
                    <a:moveTo>
                      <a:pt x="3652" y="0"/>
                    </a:moveTo>
                    <a:cubicBezTo>
                      <a:pt x="3648" y="0"/>
                      <a:pt x="3643" y="1"/>
                      <a:pt x="3638" y="2"/>
                    </a:cubicBezTo>
                    <a:cubicBezTo>
                      <a:pt x="3242" y="81"/>
                      <a:pt x="2709" y="170"/>
                      <a:pt x="2333" y="575"/>
                    </a:cubicBezTo>
                    <a:cubicBezTo>
                      <a:pt x="1908" y="1040"/>
                      <a:pt x="1789" y="1563"/>
                      <a:pt x="1710" y="2295"/>
                    </a:cubicBezTo>
                    <a:cubicBezTo>
                      <a:pt x="1670" y="2681"/>
                      <a:pt x="1562" y="3264"/>
                      <a:pt x="1038" y="3738"/>
                    </a:cubicBezTo>
                    <a:cubicBezTo>
                      <a:pt x="732" y="4015"/>
                      <a:pt x="336" y="4153"/>
                      <a:pt x="79" y="4193"/>
                    </a:cubicBezTo>
                    <a:cubicBezTo>
                      <a:pt x="29" y="4193"/>
                      <a:pt x="0" y="4243"/>
                      <a:pt x="10" y="4292"/>
                    </a:cubicBezTo>
                    <a:cubicBezTo>
                      <a:pt x="10" y="4327"/>
                      <a:pt x="42" y="4363"/>
                      <a:pt x="84" y="4363"/>
                    </a:cubicBezTo>
                    <a:cubicBezTo>
                      <a:pt x="89" y="4363"/>
                      <a:pt x="94" y="4362"/>
                      <a:pt x="99" y="4361"/>
                    </a:cubicBezTo>
                    <a:lnTo>
                      <a:pt x="108" y="4361"/>
                    </a:lnTo>
                    <a:cubicBezTo>
                      <a:pt x="385" y="4322"/>
                      <a:pt x="820" y="4173"/>
                      <a:pt x="1156" y="3867"/>
                    </a:cubicBezTo>
                    <a:cubicBezTo>
                      <a:pt x="1720" y="3353"/>
                      <a:pt x="1848" y="2730"/>
                      <a:pt x="1888" y="2315"/>
                    </a:cubicBezTo>
                    <a:cubicBezTo>
                      <a:pt x="1957" y="1613"/>
                      <a:pt x="2076" y="1128"/>
                      <a:pt x="2471" y="693"/>
                    </a:cubicBezTo>
                    <a:cubicBezTo>
                      <a:pt x="2797" y="338"/>
                      <a:pt x="3282" y="249"/>
                      <a:pt x="3667" y="179"/>
                    </a:cubicBezTo>
                    <a:cubicBezTo>
                      <a:pt x="3717" y="170"/>
                      <a:pt x="3746" y="120"/>
                      <a:pt x="3737" y="81"/>
                    </a:cubicBezTo>
                    <a:cubicBezTo>
                      <a:pt x="3727" y="37"/>
                      <a:pt x="3694" y="0"/>
                      <a:pt x="365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32" name="Google Shape;1532;p51"/>
          <p:cNvSpPr/>
          <p:nvPr/>
        </p:nvSpPr>
        <p:spPr>
          <a:xfrm flipH="1">
            <a:off x="7231251" y="417355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 name="Google Shape;1533;p51"/>
          <p:cNvGrpSpPr/>
          <p:nvPr/>
        </p:nvGrpSpPr>
        <p:grpSpPr>
          <a:xfrm flipH="1">
            <a:off x="6540673" y="166644"/>
            <a:ext cx="757479" cy="736727"/>
            <a:chOff x="10254618" y="1928719"/>
            <a:chExt cx="663117" cy="656035"/>
          </a:xfrm>
        </p:grpSpPr>
        <p:sp>
          <p:nvSpPr>
            <p:cNvPr id="1534" name="Google Shape;1534;p51"/>
            <p:cNvSpPr/>
            <p:nvPr/>
          </p:nvSpPr>
          <p:spPr>
            <a:xfrm>
              <a:off x="10254618" y="1928719"/>
              <a:ext cx="663117" cy="656035"/>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1"/>
            <p:cNvSpPr/>
            <p:nvPr/>
          </p:nvSpPr>
          <p:spPr>
            <a:xfrm>
              <a:off x="10395558" y="2066118"/>
              <a:ext cx="381237" cy="381237"/>
            </a:xfrm>
            <a:custGeom>
              <a:rect b="b" l="l" r="r" t="t"/>
              <a:pathLst>
                <a:path extrusionOk="0" h="3768" w="3768">
                  <a:moveTo>
                    <a:pt x="1879" y="683"/>
                  </a:moveTo>
                  <a:cubicBezTo>
                    <a:pt x="2541" y="683"/>
                    <a:pt x="3085" y="1217"/>
                    <a:pt x="3085" y="1879"/>
                  </a:cubicBezTo>
                  <a:cubicBezTo>
                    <a:pt x="3085" y="2551"/>
                    <a:pt x="2541" y="3085"/>
                    <a:pt x="1879" y="3085"/>
                  </a:cubicBezTo>
                  <a:cubicBezTo>
                    <a:pt x="1217" y="3085"/>
                    <a:pt x="683" y="2551"/>
                    <a:pt x="683" y="1879"/>
                  </a:cubicBezTo>
                  <a:cubicBezTo>
                    <a:pt x="683" y="1217"/>
                    <a:pt x="1217" y="683"/>
                    <a:pt x="1879" y="683"/>
                  </a:cubicBezTo>
                  <a:close/>
                  <a:moveTo>
                    <a:pt x="1879" y="1"/>
                  </a:moveTo>
                  <a:cubicBezTo>
                    <a:pt x="841" y="1"/>
                    <a:pt x="1" y="842"/>
                    <a:pt x="1" y="1879"/>
                  </a:cubicBezTo>
                  <a:cubicBezTo>
                    <a:pt x="1" y="2927"/>
                    <a:pt x="841" y="3767"/>
                    <a:pt x="1879" y="3767"/>
                  </a:cubicBezTo>
                  <a:cubicBezTo>
                    <a:pt x="2927" y="3767"/>
                    <a:pt x="3767" y="2927"/>
                    <a:pt x="3767" y="1879"/>
                  </a:cubicBezTo>
                  <a:cubicBezTo>
                    <a:pt x="3767" y="842"/>
                    <a:pt x="2927" y="1"/>
                    <a:pt x="18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9" name="Shape 1539"/>
        <p:cNvGrpSpPr/>
        <p:nvPr/>
      </p:nvGrpSpPr>
      <p:grpSpPr>
        <a:xfrm>
          <a:off x="0" y="0"/>
          <a:ext cx="0" cy="0"/>
          <a:chOff x="0" y="0"/>
          <a:chExt cx="0" cy="0"/>
        </a:xfrm>
      </p:grpSpPr>
      <p:sp>
        <p:nvSpPr>
          <p:cNvPr id="1540" name="Google Shape;1540;p52"/>
          <p:cNvSpPr/>
          <p:nvPr/>
        </p:nvSpPr>
        <p:spPr>
          <a:xfrm>
            <a:off x="5390825" y="1405138"/>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2"/>
          <p:cNvSpPr/>
          <p:nvPr/>
        </p:nvSpPr>
        <p:spPr>
          <a:xfrm>
            <a:off x="5390825" y="2519119"/>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2"/>
          <p:cNvSpPr/>
          <p:nvPr/>
        </p:nvSpPr>
        <p:spPr>
          <a:xfrm>
            <a:off x="5390825" y="3633100"/>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2"/>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of the results</a:t>
            </a:r>
            <a:endParaRPr/>
          </a:p>
        </p:txBody>
      </p:sp>
      <p:sp>
        <p:nvSpPr>
          <p:cNvPr id="1544" name="Google Shape;1544;p52"/>
          <p:cNvSpPr txBox="1"/>
          <p:nvPr/>
        </p:nvSpPr>
        <p:spPr>
          <a:xfrm>
            <a:off x="841750" y="4238825"/>
            <a:ext cx="4226100" cy="369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Follow the link in the graph to modify its data and then paste the new one here. </a:t>
            </a:r>
            <a:r>
              <a:rPr b="1" lang="en" sz="1100">
                <a:solidFill>
                  <a:schemeClr val="dk1"/>
                </a:solidFill>
                <a:uFill>
                  <a:noFill/>
                </a:uFill>
                <a:latin typeface="Poppins"/>
                <a:ea typeface="Poppins"/>
                <a:cs typeface="Poppins"/>
                <a:sym typeface="Poppins"/>
                <a:hlinkClick r:id="rId3">
                  <a:extLst>
                    <a:ext uri="{A12FA001-AC4F-418D-AE19-62706E023703}">
                      <ahyp:hlinkClr val="tx"/>
                    </a:ext>
                  </a:extLst>
                </a:hlinkClick>
              </a:rPr>
              <a:t>For more info, click here</a:t>
            </a:r>
            <a:endParaRPr b="1" sz="1100">
              <a:solidFill>
                <a:schemeClr val="dk1"/>
              </a:solidFill>
              <a:latin typeface="Poppins"/>
              <a:ea typeface="Poppins"/>
              <a:cs typeface="Poppins"/>
              <a:sym typeface="Poppins"/>
            </a:endParaRPr>
          </a:p>
        </p:txBody>
      </p:sp>
      <p:sp>
        <p:nvSpPr>
          <p:cNvPr id="1545" name="Google Shape;1545;p52"/>
          <p:cNvSpPr/>
          <p:nvPr/>
        </p:nvSpPr>
        <p:spPr>
          <a:xfrm>
            <a:off x="-113611" y="303476"/>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6" name="Google Shape;1546;p52"/>
          <p:cNvGrpSpPr/>
          <p:nvPr/>
        </p:nvGrpSpPr>
        <p:grpSpPr>
          <a:xfrm>
            <a:off x="8027972" y="400641"/>
            <a:ext cx="705547" cy="1004507"/>
            <a:chOff x="782934" y="3812134"/>
            <a:chExt cx="392167" cy="558308"/>
          </a:xfrm>
        </p:grpSpPr>
        <p:sp>
          <p:nvSpPr>
            <p:cNvPr id="1547" name="Google Shape;1547;p52"/>
            <p:cNvSpPr/>
            <p:nvPr/>
          </p:nvSpPr>
          <p:spPr>
            <a:xfrm>
              <a:off x="782934" y="3915312"/>
              <a:ext cx="392167" cy="455130"/>
            </a:xfrm>
            <a:custGeom>
              <a:rect b="b" l="l" r="r" t="t"/>
              <a:pathLst>
                <a:path extrusionOk="0" h="3154" w="2718">
                  <a:moveTo>
                    <a:pt x="1038" y="0"/>
                  </a:moveTo>
                  <a:lnTo>
                    <a:pt x="1028" y="1492"/>
                  </a:lnTo>
                  <a:lnTo>
                    <a:pt x="168" y="2630"/>
                  </a:lnTo>
                  <a:cubicBezTo>
                    <a:pt x="0" y="2837"/>
                    <a:pt x="158" y="3144"/>
                    <a:pt x="425" y="3144"/>
                  </a:cubicBezTo>
                  <a:lnTo>
                    <a:pt x="1364" y="3153"/>
                  </a:lnTo>
                  <a:lnTo>
                    <a:pt x="2293" y="3153"/>
                  </a:lnTo>
                  <a:cubicBezTo>
                    <a:pt x="2570" y="3153"/>
                    <a:pt x="2718" y="2847"/>
                    <a:pt x="2560" y="2630"/>
                  </a:cubicBezTo>
                  <a:lnTo>
                    <a:pt x="1700" y="1492"/>
                  </a:lnTo>
                  <a:lnTo>
                    <a:pt x="17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2"/>
            <p:cNvSpPr/>
            <p:nvPr/>
          </p:nvSpPr>
          <p:spPr>
            <a:xfrm>
              <a:off x="932558" y="3926712"/>
              <a:ext cx="95805" cy="15729"/>
            </a:xfrm>
            <a:custGeom>
              <a:rect b="b" l="l" r="r" t="t"/>
              <a:pathLst>
                <a:path extrusionOk="0" h="109" w="664">
                  <a:moveTo>
                    <a:pt x="1" y="0"/>
                  </a:moveTo>
                  <a:lnTo>
                    <a:pt x="1" y="99"/>
                  </a:lnTo>
                  <a:lnTo>
                    <a:pt x="663" y="109"/>
                  </a:lnTo>
                  <a:lnTo>
                    <a:pt x="6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2"/>
            <p:cNvSpPr/>
            <p:nvPr/>
          </p:nvSpPr>
          <p:spPr>
            <a:xfrm>
              <a:off x="921159" y="3905210"/>
              <a:ext cx="118602" cy="21645"/>
            </a:xfrm>
            <a:custGeom>
              <a:rect b="b" l="l" r="r" t="t"/>
              <a:pathLst>
                <a:path extrusionOk="0" h="150" w="822">
                  <a:moveTo>
                    <a:pt x="80" y="1"/>
                  </a:moveTo>
                  <a:cubicBezTo>
                    <a:pt x="40" y="1"/>
                    <a:pt x="0" y="31"/>
                    <a:pt x="0" y="70"/>
                  </a:cubicBezTo>
                  <a:cubicBezTo>
                    <a:pt x="0" y="110"/>
                    <a:pt x="40" y="149"/>
                    <a:pt x="80" y="149"/>
                  </a:cubicBezTo>
                  <a:lnTo>
                    <a:pt x="742" y="149"/>
                  </a:lnTo>
                  <a:cubicBezTo>
                    <a:pt x="782" y="149"/>
                    <a:pt x="821" y="110"/>
                    <a:pt x="821" y="70"/>
                  </a:cubicBezTo>
                  <a:cubicBezTo>
                    <a:pt x="821" y="31"/>
                    <a:pt x="782" y="1"/>
                    <a:pt x="7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2"/>
            <p:cNvSpPr/>
            <p:nvPr/>
          </p:nvSpPr>
          <p:spPr>
            <a:xfrm>
              <a:off x="821314" y="4238986"/>
              <a:ext cx="316706" cy="105774"/>
            </a:xfrm>
            <a:custGeom>
              <a:rect b="b" l="l" r="r" t="t"/>
              <a:pathLst>
                <a:path extrusionOk="0" h="733" w="2195">
                  <a:moveTo>
                    <a:pt x="1780" y="1"/>
                  </a:moveTo>
                  <a:cubicBezTo>
                    <a:pt x="1740" y="1"/>
                    <a:pt x="1691" y="11"/>
                    <a:pt x="1641" y="11"/>
                  </a:cubicBezTo>
                  <a:cubicBezTo>
                    <a:pt x="1464" y="40"/>
                    <a:pt x="1296" y="110"/>
                    <a:pt x="1118" y="149"/>
                  </a:cubicBezTo>
                  <a:cubicBezTo>
                    <a:pt x="1019" y="172"/>
                    <a:pt x="918" y="183"/>
                    <a:pt x="816" y="183"/>
                  </a:cubicBezTo>
                  <a:cubicBezTo>
                    <a:pt x="653" y="183"/>
                    <a:pt x="489" y="155"/>
                    <a:pt x="337" y="100"/>
                  </a:cubicBezTo>
                  <a:lnTo>
                    <a:pt x="40" y="485"/>
                  </a:lnTo>
                  <a:cubicBezTo>
                    <a:pt x="1" y="534"/>
                    <a:pt x="1" y="594"/>
                    <a:pt x="20" y="644"/>
                  </a:cubicBezTo>
                  <a:cubicBezTo>
                    <a:pt x="50" y="703"/>
                    <a:pt x="99" y="732"/>
                    <a:pt x="159" y="732"/>
                  </a:cubicBezTo>
                  <a:lnTo>
                    <a:pt x="2037" y="732"/>
                  </a:lnTo>
                  <a:cubicBezTo>
                    <a:pt x="2087" y="732"/>
                    <a:pt x="2136" y="703"/>
                    <a:pt x="2166" y="653"/>
                  </a:cubicBezTo>
                  <a:cubicBezTo>
                    <a:pt x="2195" y="594"/>
                    <a:pt x="2186" y="545"/>
                    <a:pt x="2155" y="495"/>
                  </a:cubicBezTo>
                  <a:lnTo>
                    <a:pt x="17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2"/>
            <p:cNvSpPr/>
            <p:nvPr/>
          </p:nvSpPr>
          <p:spPr>
            <a:xfrm>
              <a:off x="909761" y="3812134"/>
              <a:ext cx="60023" cy="55268"/>
            </a:xfrm>
            <a:custGeom>
              <a:rect b="b" l="l" r="r" t="t"/>
              <a:pathLst>
                <a:path extrusionOk="0" h="383" w="416">
                  <a:moveTo>
                    <a:pt x="206" y="0"/>
                  </a:moveTo>
                  <a:cubicBezTo>
                    <a:pt x="194" y="0"/>
                    <a:pt x="181" y="1"/>
                    <a:pt x="169" y="4"/>
                  </a:cubicBezTo>
                  <a:cubicBezTo>
                    <a:pt x="70" y="23"/>
                    <a:pt x="0" y="122"/>
                    <a:pt x="20" y="230"/>
                  </a:cubicBezTo>
                  <a:cubicBezTo>
                    <a:pt x="38" y="318"/>
                    <a:pt x="117" y="383"/>
                    <a:pt x="211" y="383"/>
                  </a:cubicBezTo>
                  <a:cubicBezTo>
                    <a:pt x="223" y="383"/>
                    <a:pt x="235" y="381"/>
                    <a:pt x="248" y="379"/>
                  </a:cubicBezTo>
                  <a:cubicBezTo>
                    <a:pt x="347" y="359"/>
                    <a:pt x="416" y="261"/>
                    <a:pt x="396" y="151"/>
                  </a:cubicBezTo>
                  <a:cubicBezTo>
                    <a:pt x="378" y="64"/>
                    <a:pt x="299" y="0"/>
                    <a:pt x="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2"/>
            <p:cNvSpPr/>
            <p:nvPr/>
          </p:nvSpPr>
          <p:spPr>
            <a:xfrm>
              <a:off x="978152" y="3858023"/>
              <a:ext cx="37226" cy="34777"/>
            </a:xfrm>
            <a:custGeom>
              <a:rect b="b" l="l" r="r" t="t"/>
              <a:pathLst>
                <a:path extrusionOk="0" h="241" w="258">
                  <a:moveTo>
                    <a:pt x="129" y="0"/>
                  </a:moveTo>
                  <a:cubicBezTo>
                    <a:pt x="123" y="0"/>
                    <a:pt x="116" y="1"/>
                    <a:pt x="110" y="2"/>
                  </a:cubicBezTo>
                  <a:cubicBezTo>
                    <a:pt x="40" y="22"/>
                    <a:pt x="1" y="81"/>
                    <a:pt x="11" y="140"/>
                  </a:cubicBezTo>
                  <a:cubicBezTo>
                    <a:pt x="20" y="202"/>
                    <a:pt x="77" y="240"/>
                    <a:pt x="132" y="240"/>
                  </a:cubicBezTo>
                  <a:cubicBezTo>
                    <a:pt x="138" y="240"/>
                    <a:pt x="144" y="240"/>
                    <a:pt x="150" y="239"/>
                  </a:cubicBezTo>
                  <a:cubicBezTo>
                    <a:pt x="209" y="219"/>
                    <a:pt x="258" y="160"/>
                    <a:pt x="238" y="101"/>
                  </a:cubicBezTo>
                  <a:cubicBezTo>
                    <a:pt x="230" y="38"/>
                    <a:pt x="181" y="0"/>
                    <a:pt x="1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2"/>
            <p:cNvSpPr/>
            <p:nvPr/>
          </p:nvSpPr>
          <p:spPr>
            <a:xfrm>
              <a:off x="905576" y="4185016"/>
              <a:ext cx="61321" cy="55268"/>
            </a:xfrm>
            <a:custGeom>
              <a:rect b="b" l="l" r="r" t="t"/>
              <a:pathLst>
                <a:path extrusionOk="0" h="383" w="425">
                  <a:moveTo>
                    <a:pt x="209" y="1"/>
                  </a:moveTo>
                  <a:cubicBezTo>
                    <a:pt x="129" y="1"/>
                    <a:pt x="54" y="50"/>
                    <a:pt x="29" y="137"/>
                  </a:cubicBezTo>
                  <a:cubicBezTo>
                    <a:pt x="0" y="236"/>
                    <a:pt x="59" y="345"/>
                    <a:pt x="158" y="375"/>
                  </a:cubicBezTo>
                  <a:cubicBezTo>
                    <a:pt x="176" y="380"/>
                    <a:pt x="194" y="383"/>
                    <a:pt x="211" y="383"/>
                  </a:cubicBezTo>
                  <a:cubicBezTo>
                    <a:pt x="293" y="383"/>
                    <a:pt x="371" y="328"/>
                    <a:pt x="396" y="247"/>
                  </a:cubicBezTo>
                  <a:cubicBezTo>
                    <a:pt x="425" y="148"/>
                    <a:pt x="366" y="39"/>
                    <a:pt x="267" y="9"/>
                  </a:cubicBezTo>
                  <a:cubicBezTo>
                    <a:pt x="248" y="4"/>
                    <a:pt x="228" y="1"/>
                    <a:pt x="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2"/>
            <p:cNvSpPr/>
            <p:nvPr/>
          </p:nvSpPr>
          <p:spPr>
            <a:xfrm>
              <a:off x="979739" y="4138406"/>
              <a:ext cx="47037" cy="42136"/>
            </a:xfrm>
            <a:custGeom>
              <a:rect b="b" l="l" r="r" t="t"/>
              <a:pathLst>
                <a:path extrusionOk="0" h="292" w="326">
                  <a:moveTo>
                    <a:pt x="161" y="1"/>
                  </a:moveTo>
                  <a:cubicBezTo>
                    <a:pt x="100" y="1"/>
                    <a:pt x="36" y="39"/>
                    <a:pt x="20" y="105"/>
                  </a:cubicBezTo>
                  <a:cubicBezTo>
                    <a:pt x="0" y="184"/>
                    <a:pt x="40" y="263"/>
                    <a:pt x="119" y="283"/>
                  </a:cubicBezTo>
                  <a:cubicBezTo>
                    <a:pt x="135" y="289"/>
                    <a:pt x="151" y="291"/>
                    <a:pt x="166" y="291"/>
                  </a:cubicBezTo>
                  <a:cubicBezTo>
                    <a:pt x="227" y="291"/>
                    <a:pt x="281" y="247"/>
                    <a:pt x="297" y="184"/>
                  </a:cubicBezTo>
                  <a:cubicBezTo>
                    <a:pt x="326" y="115"/>
                    <a:pt x="277" y="26"/>
                    <a:pt x="198" y="6"/>
                  </a:cubicBezTo>
                  <a:cubicBezTo>
                    <a:pt x="186" y="2"/>
                    <a:pt x="173" y="1"/>
                    <a:pt x="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2"/>
            <p:cNvSpPr/>
            <p:nvPr/>
          </p:nvSpPr>
          <p:spPr>
            <a:xfrm>
              <a:off x="952469" y="4068418"/>
              <a:ext cx="34484" cy="30304"/>
            </a:xfrm>
            <a:custGeom>
              <a:rect b="b" l="l" r="r" t="t"/>
              <a:pathLst>
                <a:path extrusionOk="0" h="210" w="239">
                  <a:moveTo>
                    <a:pt x="114" y="1"/>
                  </a:moveTo>
                  <a:cubicBezTo>
                    <a:pt x="71" y="1"/>
                    <a:pt x="36" y="29"/>
                    <a:pt x="21" y="76"/>
                  </a:cubicBezTo>
                  <a:cubicBezTo>
                    <a:pt x="1" y="125"/>
                    <a:pt x="31" y="185"/>
                    <a:pt x="90" y="204"/>
                  </a:cubicBezTo>
                  <a:cubicBezTo>
                    <a:pt x="101" y="208"/>
                    <a:pt x="111" y="210"/>
                    <a:pt x="121" y="210"/>
                  </a:cubicBezTo>
                  <a:cubicBezTo>
                    <a:pt x="166" y="210"/>
                    <a:pt x="202" y="176"/>
                    <a:pt x="218" y="135"/>
                  </a:cubicBezTo>
                  <a:cubicBezTo>
                    <a:pt x="238" y="76"/>
                    <a:pt x="209" y="27"/>
                    <a:pt x="150" y="7"/>
                  </a:cubicBezTo>
                  <a:cubicBezTo>
                    <a:pt x="137" y="3"/>
                    <a:pt x="125" y="1"/>
                    <a:pt x="1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6" name="Google Shape;1556;p52"/>
          <p:cNvSpPr txBox="1"/>
          <p:nvPr>
            <p:ph idx="4294967295" type="subTitle"/>
          </p:nvPr>
        </p:nvSpPr>
        <p:spPr>
          <a:xfrm>
            <a:off x="6176986" y="1405138"/>
            <a:ext cx="2253600" cy="3423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Be Vietnam Pro"/>
                <a:ea typeface="Be Vietnam Pro"/>
                <a:cs typeface="Be Vietnam Pro"/>
                <a:sym typeface="Be Vietnam Pro"/>
              </a:rPr>
              <a:t>Mars</a:t>
            </a:r>
            <a:endParaRPr b="1" sz="2000">
              <a:solidFill>
                <a:schemeClr val="dk2"/>
              </a:solidFill>
              <a:latin typeface="Be Vietnam Pro"/>
              <a:ea typeface="Be Vietnam Pro"/>
              <a:cs typeface="Be Vietnam Pro"/>
              <a:sym typeface="Be Vietnam Pro"/>
            </a:endParaRPr>
          </a:p>
        </p:txBody>
      </p:sp>
      <p:sp>
        <p:nvSpPr>
          <p:cNvPr id="1557" name="Google Shape;1557;p52"/>
          <p:cNvSpPr txBox="1"/>
          <p:nvPr>
            <p:ph idx="4294967295" type="body"/>
          </p:nvPr>
        </p:nvSpPr>
        <p:spPr>
          <a:xfrm>
            <a:off x="6176975" y="2680819"/>
            <a:ext cx="2253600" cy="539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558" name="Google Shape;1558;p52"/>
          <p:cNvSpPr txBox="1"/>
          <p:nvPr>
            <p:ph idx="4294967295" type="subTitle"/>
          </p:nvPr>
        </p:nvSpPr>
        <p:spPr>
          <a:xfrm>
            <a:off x="6176986" y="3633100"/>
            <a:ext cx="2253600" cy="3423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accent6"/>
                </a:solidFill>
                <a:latin typeface="Be Vietnam Pro"/>
                <a:ea typeface="Be Vietnam Pro"/>
                <a:cs typeface="Be Vietnam Pro"/>
                <a:sym typeface="Be Vietnam Pro"/>
              </a:rPr>
              <a:t>Neptune</a:t>
            </a:r>
            <a:endParaRPr b="1" sz="2000">
              <a:solidFill>
                <a:schemeClr val="accent6"/>
              </a:solidFill>
              <a:latin typeface="Be Vietnam Pro"/>
              <a:ea typeface="Be Vietnam Pro"/>
              <a:cs typeface="Be Vietnam Pro"/>
              <a:sym typeface="Be Vietnam Pro"/>
            </a:endParaRPr>
          </a:p>
        </p:txBody>
      </p:sp>
      <p:sp>
        <p:nvSpPr>
          <p:cNvPr id="1559" name="Google Shape;1559;p52"/>
          <p:cNvSpPr txBox="1"/>
          <p:nvPr>
            <p:ph idx="4294967295" type="body"/>
          </p:nvPr>
        </p:nvSpPr>
        <p:spPr>
          <a:xfrm>
            <a:off x="6176975" y="3794800"/>
            <a:ext cx="2253600" cy="539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1560" name="Google Shape;1560;p52"/>
          <p:cNvSpPr txBox="1"/>
          <p:nvPr>
            <p:ph idx="4294967295" type="body"/>
          </p:nvPr>
        </p:nvSpPr>
        <p:spPr>
          <a:xfrm>
            <a:off x="6176975" y="1566838"/>
            <a:ext cx="2253600" cy="539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1561" name="Google Shape;1561;p52"/>
          <p:cNvSpPr txBox="1"/>
          <p:nvPr>
            <p:ph idx="4294967295" type="subTitle"/>
          </p:nvPr>
        </p:nvSpPr>
        <p:spPr>
          <a:xfrm>
            <a:off x="6176986" y="2519119"/>
            <a:ext cx="2253600" cy="3423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accent3"/>
                </a:solidFill>
                <a:latin typeface="Be Vietnam Pro"/>
                <a:ea typeface="Be Vietnam Pro"/>
                <a:cs typeface="Be Vietnam Pro"/>
                <a:sym typeface="Be Vietnam Pro"/>
              </a:rPr>
              <a:t>Venus</a:t>
            </a:r>
            <a:endParaRPr b="1" sz="2000">
              <a:solidFill>
                <a:schemeClr val="accent3"/>
              </a:solidFill>
              <a:latin typeface="Be Vietnam Pro"/>
              <a:ea typeface="Be Vietnam Pro"/>
              <a:cs typeface="Be Vietnam Pro"/>
              <a:sym typeface="Be Vietnam Pro"/>
            </a:endParaRPr>
          </a:p>
        </p:txBody>
      </p:sp>
      <p:pic>
        <p:nvPicPr>
          <p:cNvPr id="1562" name="Google Shape;1562;p52" title="Gráfico">
            <a:hlinkClick r:id="rId4"/>
          </p:cNvPr>
          <p:cNvPicPr preferRelativeResize="0"/>
          <p:nvPr/>
        </p:nvPicPr>
        <p:blipFill>
          <a:blip r:embed="rId5">
            <a:alphaModFix/>
          </a:blip>
          <a:stretch>
            <a:fillRect/>
          </a:stretch>
        </p:blipFill>
        <p:spPr>
          <a:xfrm>
            <a:off x="715050" y="1325800"/>
            <a:ext cx="4479503" cy="2760624"/>
          </a:xfrm>
          <a:prstGeom prst="rect">
            <a:avLst/>
          </a:prstGeom>
          <a:noFill/>
          <a:ln>
            <a:noFill/>
          </a:ln>
        </p:spPr>
      </p:pic>
      <p:grpSp>
        <p:nvGrpSpPr>
          <p:cNvPr id="1563" name="Google Shape;1563;p52"/>
          <p:cNvGrpSpPr/>
          <p:nvPr/>
        </p:nvGrpSpPr>
        <p:grpSpPr>
          <a:xfrm>
            <a:off x="5552912" y="1570525"/>
            <a:ext cx="376926" cy="370324"/>
            <a:chOff x="-40748275" y="3238700"/>
            <a:chExt cx="322600" cy="316950"/>
          </a:xfrm>
        </p:grpSpPr>
        <p:sp>
          <p:nvSpPr>
            <p:cNvPr id="1564" name="Google Shape;1564;p5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0" name="Google Shape;1570;p52"/>
          <p:cNvSpPr/>
          <p:nvPr/>
        </p:nvSpPr>
        <p:spPr>
          <a:xfrm>
            <a:off x="5583992" y="2683762"/>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 name="Google Shape;1571;p52"/>
          <p:cNvGrpSpPr/>
          <p:nvPr/>
        </p:nvGrpSpPr>
        <p:grpSpPr>
          <a:xfrm>
            <a:off x="5557308" y="3797743"/>
            <a:ext cx="368134" cy="371814"/>
            <a:chOff x="-37804925" y="3953450"/>
            <a:chExt cx="315075" cy="318225"/>
          </a:xfrm>
        </p:grpSpPr>
        <p:sp>
          <p:nvSpPr>
            <p:cNvPr id="1572" name="Google Shape;1572;p5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53"/>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Educational advances in recent years</a:t>
            </a:r>
            <a:endParaRPr/>
          </a:p>
        </p:txBody>
      </p:sp>
      <p:sp>
        <p:nvSpPr>
          <p:cNvPr id="1580" name="Google Shape;1580;p53"/>
          <p:cNvSpPr txBox="1"/>
          <p:nvPr/>
        </p:nvSpPr>
        <p:spPr>
          <a:xfrm>
            <a:off x="720363" y="3956303"/>
            <a:ext cx="1788600" cy="57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Jupiter is the biggest planet</a:t>
            </a:r>
            <a:endParaRPr>
              <a:solidFill>
                <a:schemeClr val="dk1"/>
              </a:solidFill>
              <a:latin typeface="Poppins"/>
              <a:ea typeface="Poppins"/>
              <a:cs typeface="Poppins"/>
              <a:sym typeface="Poppins"/>
            </a:endParaRPr>
          </a:p>
        </p:txBody>
      </p:sp>
      <p:sp>
        <p:nvSpPr>
          <p:cNvPr id="1581" name="Google Shape;1581;p53"/>
          <p:cNvSpPr txBox="1"/>
          <p:nvPr/>
        </p:nvSpPr>
        <p:spPr>
          <a:xfrm>
            <a:off x="3674100" y="3956303"/>
            <a:ext cx="1792200" cy="57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Saturn is the ringed planet</a:t>
            </a:r>
            <a:endParaRPr>
              <a:solidFill>
                <a:schemeClr val="dk1"/>
              </a:solidFill>
              <a:latin typeface="Poppins"/>
              <a:ea typeface="Poppins"/>
              <a:cs typeface="Poppins"/>
              <a:sym typeface="Poppins"/>
            </a:endParaRPr>
          </a:p>
        </p:txBody>
      </p:sp>
      <p:sp>
        <p:nvSpPr>
          <p:cNvPr id="1582" name="Google Shape;1582;p53"/>
          <p:cNvSpPr txBox="1"/>
          <p:nvPr/>
        </p:nvSpPr>
        <p:spPr>
          <a:xfrm>
            <a:off x="6635037" y="3956303"/>
            <a:ext cx="1788600" cy="57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Neptune is far away from us</a:t>
            </a:r>
            <a:endParaRPr>
              <a:solidFill>
                <a:schemeClr val="dk1"/>
              </a:solidFill>
              <a:latin typeface="Poppins"/>
              <a:ea typeface="Poppins"/>
              <a:cs typeface="Poppins"/>
              <a:sym typeface="Poppins"/>
            </a:endParaRPr>
          </a:p>
        </p:txBody>
      </p:sp>
      <p:sp>
        <p:nvSpPr>
          <p:cNvPr id="1583" name="Google Shape;1583;p53"/>
          <p:cNvSpPr txBox="1"/>
          <p:nvPr/>
        </p:nvSpPr>
        <p:spPr>
          <a:xfrm>
            <a:off x="716612" y="3517400"/>
            <a:ext cx="17886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1990</a:t>
            </a:r>
            <a:endParaRPr b="1" sz="2000">
              <a:solidFill>
                <a:schemeClr val="dk1"/>
              </a:solidFill>
              <a:latin typeface="Be Vietnam Pro"/>
              <a:ea typeface="Be Vietnam Pro"/>
              <a:cs typeface="Be Vietnam Pro"/>
              <a:sym typeface="Be Vietnam Pro"/>
            </a:endParaRPr>
          </a:p>
        </p:txBody>
      </p:sp>
      <p:sp>
        <p:nvSpPr>
          <p:cNvPr id="1584" name="Google Shape;1584;p53"/>
          <p:cNvSpPr txBox="1"/>
          <p:nvPr/>
        </p:nvSpPr>
        <p:spPr>
          <a:xfrm>
            <a:off x="3674100" y="3517400"/>
            <a:ext cx="17922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2010</a:t>
            </a:r>
            <a:endParaRPr b="1" sz="2000">
              <a:solidFill>
                <a:schemeClr val="dk1"/>
              </a:solidFill>
              <a:latin typeface="Be Vietnam Pro"/>
              <a:ea typeface="Be Vietnam Pro"/>
              <a:cs typeface="Be Vietnam Pro"/>
              <a:sym typeface="Be Vietnam Pro"/>
            </a:endParaRPr>
          </a:p>
        </p:txBody>
      </p:sp>
      <p:sp>
        <p:nvSpPr>
          <p:cNvPr id="1585" name="Google Shape;1585;p53"/>
          <p:cNvSpPr txBox="1"/>
          <p:nvPr/>
        </p:nvSpPr>
        <p:spPr>
          <a:xfrm>
            <a:off x="6638788" y="3517400"/>
            <a:ext cx="17886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2022</a:t>
            </a:r>
            <a:endParaRPr b="1" sz="2000">
              <a:solidFill>
                <a:schemeClr val="dk1"/>
              </a:solidFill>
              <a:latin typeface="Be Vietnam Pro"/>
              <a:ea typeface="Be Vietnam Pro"/>
              <a:cs typeface="Be Vietnam Pro"/>
              <a:sym typeface="Be Vietnam Pro"/>
            </a:endParaRPr>
          </a:p>
        </p:txBody>
      </p:sp>
      <p:sp>
        <p:nvSpPr>
          <p:cNvPr id="1586" name="Google Shape;1586;p53"/>
          <p:cNvSpPr txBox="1"/>
          <p:nvPr/>
        </p:nvSpPr>
        <p:spPr>
          <a:xfrm>
            <a:off x="2197232" y="1875986"/>
            <a:ext cx="1788600" cy="57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Mercury is very close to the Sun</a:t>
            </a:r>
            <a:endParaRPr>
              <a:solidFill>
                <a:schemeClr val="dk1"/>
              </a:solidFill>
              <a:latin typeface="Poppins"/>
              <a:ea typeface="Poppins"/>
              <a:cs typeface="Poppins"/>
              <a:sym typeface="Poppins"/>
            </a:endParaRPr>
          </a:p>
        </p:txBody>
      </p:sp>
      <p:sp>
        <p:nvSpPr>
          <p:cNvPr id="1587" name="Google Shape;1587;p53"/>
          <p:cNvSpPr txBox="1"/>
          <p:nvPr/>
        </p:nvSpPr>
        <p:spPr>
          <a:xfrm>
            <a:off x="5154569" y="1875986"/>
            <a:ext cx="1792200" cy="57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Venus has a beautiful name</a:t>
            </a:r>
            <a:endParaRPr>
              <a:solidFill>
                <a:schemeClr val="dk1"/>
              </a:solidFill>
              <a:latin typeface="Poppins"/>
              <a:ea typeface="Poppins"/>
              <a:cs typeface="Poppins"/>
              <a:sym typeface="Poppins"/>
            </a:endParaRPr>
          </a:p>
        </p:txBody>
      </p:sp>
      <p:sp>
        <p:nvSpPr>
          <p:cNvPr id="1588" name="Google Shape;1588;p53"/>
          <p:cNvSpPr txBox="1"/>
          <p:nvPr/>
        </p:nvSpPr>
        <p:spPr>
          <a:xfrm>
            <a:off x="2195356" y="1434850"/>
            <a:ext cx="17886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2000</a:t>
            </a:r>
            <a:endParaRPr b="1" sz="2000">
              <a:solidFill>
                <a:schemeClr val="dk1"/>
              </a:solidFill>
              <a:latin typeface="Be Vietnam Pro"/>
              <a:ea typeface="Be Vietnam Pro"/>
              <a:cs typeface="Be Vietnam Pro"/>
              <a:sym typeface="Be Vietnam Pro"/>
            </a:endParaRPr>
          </a:p>
        </p:txBody>
      </p:sp>
      <p:sp>
        <p:nvSpPr>
          <p:cNvPr id="1589" name="Google Shape;1589;p53"/>
          <p:cNvSpPr txBox="1"/>
          <p:nvPr/>
        </p:nvSpPr>
        <p:spPr>
          <a:xfrm>
            <a:off x="5156444" y="1434850"/>
            <a:ext cx="1792200" cy="438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Be Vietnam Pro"/>
                <a:ea typeface="Be Vietnam Pro"/>
                <a:cs typeface="Be Vietnam Pro"/>
                <a:sym typeface="Be Vietnam Pro"/>
              </a:rPr>
              <a:t>2020</a:t>
            </a:r>
            <a:endParaRPr b="1" sz="2000">
              <a:solidFill>
                <a:schemeClr val="dk1"/>
              </a:solidFill>
              <a:latin typeface="Be Vietnam Pro"/>
              <a:ea typeface="Be Vietnam Pro"/>
              <a:cs typeface="Be Vietnam Pro"/>
              <a:sym typeface="Be Vietnam Pro"/>
            </a:endParaRPr>
          </a:p>
        </p:txBody>
      </p:sp>
      <p:sp>
        <p:nvSpPr>
          <p:cNvPr id="1590" name="Google Shape;1590;p53"/>
          <p:cNvSpPr/>
          <p:nvPr/>
        </p:nvSpPr>
        <p:spPr>
          <a:xfrm>
            <a:off x="7612789" y="1176876"/>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3"/>
          <p:cNvSpPr/>
          <p:nvPr/>
        </p:nvSpPr>
        <p:spPr>
          <a:xfrm>
            <a:off x="1261725" y="2634138"/>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3"/>
          <p:cNvSpPr/>
          <p:nvPr/>
        </p:nvSpPr>
        <p:spPr>
          <a:xfrm>
            <a:off x="2742263" y="2634138"/>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3"/>
          <p:cNvSpPr/>
          <p:nvPr/>
        </p:nvSpPr>
        <p:spPr>
          <a:xfrm>
            <a:off x="4222800" y="2634138"/>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3"/>
          <p:cNvSpPr/>
          <p:nvPr/>
        </p:nvSpPr>
        <p:spPr>
          <a:xfrm>
            <a:off x="5703338" y="2634138"/>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3"/>
          <p:cNvSpPr/>
          <p:nvPr/>
        </p:nvSpPr>
        <p:spPr>
          <a:xfrm>
            <a:off x="7183875" y="2634138"/>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6" name="Google Shape;1596;p53"/>
          <p:cNvCxnSpPr>
            <a:stCxn id="1591" idx="1"/>
          </p:cNvCxnSpPr>
          <p:nvPr/>
        </p:nvCxnSpPr>
        <p:spPr>
          <a:xfrm rot="10800000">
            <a:off x="700125" y="2984688"/>
            <a:ext cx="561600" cy="0"/>
          </a:xfrm>
          <a:prstGeom prst="straightConnector1">
            <a:avLst/>
          </a:prstGeom>
          <a:noFill/>
          <a:ln cap="flat" cmpd="sng" w="9525">
            <a:solidFill>
              <a:schemeClr val="accent4"/>
            </a:solidFill>
            <a:prstDash val="solid"/>
            <a:round/>
            <a:headEnd len="med" w="med" type="none"/>
            <a:tailEnd len="med" w="med" type="none"/>
          </a:ln>
        </p:spPr>
      </p:cxnSp>
      <p:cxnSp>
        <p:nvCxnSpPr>
          <p:cNvPr id="1597" name="Google Shape;1597;p53"/>
          <p:cNvCxnSpPr>
            <a:stCxn id="1591" idx="3"/>
            <a:endCxn id="1592" idx="1"/>
          </p:cNvCxnSpPr>
          <p:nvPr/>
        </p:nvCxnSpPr>
        <p:spPr>
          <a:xfrm>
            <a:off x="1962825" y="2984688"/>
            <a:ext cx="779400" cy="0"/>
          </a:xfrm>
          <a:prstGeom prst="straightConnector1">
            <a:avLst/>
          </a:prstGeom>
          <a:noFill/>
          <a:ln cap="flat" cmpd="sng" w="9525">
            <a:solidFill>
              <a:schemeClr val="accent4"/>
            </a:solidFill>
            <a:prstDash val="solid"/>
            <a:round/>
            <a:headEnd len="med" w="med" type="none"/>
            <a:tailEnd len="med" w="med" type="none"/>
          </a:ln>
        </p:spPr>
      </p:cxnSp>
      <p:cxnSp>
        <p:nvCxnSpPr>
          <p:cNvPr id="1598" name="Google Shape;1598;p53"/>
          <p:cNvCxnSpPr>
            <a:stCxn id="1592" idx="3"/>
            <a:endCxn id="1593" idx="1"/>
          </p:cNvCxnSpPr>
          <p:nvPr/>
        </p:nvCxnSpPr>
        <p:spPr>
          <a:xfrm>
            <a:off x="3443363" y="2984688"/>
            <a:ext cx="779400" cy="0"/>
          </a:xfrm>
          <a:prstGeom prst="straightConnector1">
            <a:avLst/>
          </a:prstGeom>
          <a:noFill/>
          <a:ln cap="flat" cmpd="sng" w="9525">
            <a:solidFill>
              <a:schemeClr val="accent4"/>
            </a:solidFill>
            <a:prstDash val="solid"/>
            <a:round/>
            <a:headEnd len="med" w="med" type="none"/>
            <a:tailEnd len="med" w="med" type="none"/>
          </a:ln>
        </p:spPr>
      </p:cxnSp>
      <p:cxnSp>
        <p:nvCxnSpPr>
          <p:cNvPr id="1599" name="Google Shape;1599;p53"/>
          <p:cNvCxnSpPr>
            <a:stCxn id="1593" idx="3"/>
            <a:endCxn id="1594" idx="1"/>
          </p:cNvCxnSpPr>
          <p:nvPr/>
        </p:nvCxnSpPr>
        <p:spPr>
          <a:xfrm>
            <a:off x="4923900" y="2984688"/>
            <a:ext cx="779400" cy="0"/>
          </a:xfrm>
          <a:prstGeom prst="straightConnector1">
            <a:avLst/>
          </a:prstGeom>
          <a:noFill/>
          <a:ln cap="flat" cmpd="sng" w="9525">
            <a:solidFill>
              <a:schemeClr val="accent4"/>
            </a:solidFill>
            <a:prstDash val="solid"/>
            <a:round/>
            <a:headEnd len="med" w="med" type="none"/>
            <a:tailEnd len="med" w="med" type="none"/>
          </a:ln>
        </p:spPr>
      </p:cxnSp>
      <p:cxnSp>
        <p:nvCxnSpPr>
          <p:cNvPr id="1600" name="Google Shape;1600;p53"/>
          <p:cNvCxnSpPr>
            <a:stCxn id="1594" idx="3"/>
            <a:endCxn id="1595" idx="1"/>
          </p:cNvCxnSpPr>
          <p:nvPr/>
        </p:nvCxnSpPr>
        <p:spPr>
          <a:xfrm>
            <a:off x="6404438" y="2984688"/>
            <a:ext cx="779400" cy="0"/>
          </a:xfrm>
          <a:prstGeom prst="straightConnector1">
            <a:avLst/>
          </a:prstGeom>
          <a:noFill/>
          <a:ln cap="flat" cmpd="sng" w="9525">
            <a:solidFill>
              <a:schemeClr val="accent4"/>
            </a:solidFill>
            <a:prstDash val="solid"/>
            <a:round/>
            <a:headEnd len="med" w="med" type="none"/>
            <a:tailEnd len="med" w="med" type="none"/>
          </a:ln>
        </p:spPr>
      </p:cxnSp>
      <p:cxnSp>
        <p:nvCxnSpPr>
          <p:cNvPr id="1601" name="Google Shape;1601;p53"/>
          <p:cNvCxnSpPr>
            <a:stCxn id="1595" idx="3"/>
          </p:cNvCxnSpPr>
          <p:nvPr/>
        </p:nvCxnSpPr>
        <p:spPr>
          <a:xfrm>
            <a:off x="7884975" y="2984688"/>
            <a:ext cx="558900" cy="0"/>
          </a:xfrm>
          <a:prstGeom prst="straightConnector1">
            <a:avLst/>
          </a:prstGeom>
          <a:noFill/>
          <a:ln cap="flat" cmpd="sng" w="9525">
            <a:solidFill>
              <a:schemeClr val="accent4"/>
            </a:solidFill>
            <a:prstDash val="solid"/>
            <a:round/>
            <a:headEnd len="med" w="med" type="none"/>
            <a:tailEnd len="med" w="med" type="triangle"/>
          </a:ln>
        </p:spPr>
      </p:cxnSp>
      <p:grpSp>
        <p:nvGrpSpPr>
          <p:cNvPr id="1602" name="Google Shape;1602;p53"/>
          <p:cNvGrpSpPr/>
          <p:nvPr/>
        </p:nvGrpSpPr>
        <p:grpSpPr>
          <a:xfrm>
            <a:off x="1439103" y="2814888"/>
            <a:ext cx="346347" cy="339623"/>
            <a:chOff x="1490050" y="3805975"/>
            <a:chExt cx="491900" cy="482350"/>
          </a:xfrm>
        </p:grpSpPr>
        <p:sp>
          <p:nvSpPr>
            <p:cNvPr id="1603" name="Google Shape;1603;p5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04" name="Google Shape;1604;p5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05" name="Google Shape;1605;p5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06" name="Google Shape;1606;p5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07" name="Google Shape;1607;p53"/>
          <p:cNvGrpSpPr/>
          <p:nvPr/>
        </p:nvGrpSpPr>
        <p:grpSpPr>
          <a:xfrm>
            <a:off x="2917754" y="2809660"/>
            <a:ext cx="350079" cy="350079"/>
            <a:chOff x="583100" y="3982600"/>
            <a:chExt cx="296175" cy="296175"/>
          </a:xfrm>
        </p:grpSpPr>
        <p:sp>
          <p:nvSpPr>
            <p:cNvPr id="1608" name="Google Shape;1608;p5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53"/>
          <p:cNvGrpSpPr/>
          <p:nvPr/>
        </p:nvGrpSpPr>
        <p:grpSpPr>
          <a:xfrm>
            <a:off x="4403238" y="2835635"/>
            <a:ext cx="340204" cy="298116"/>
            <a:chOff x="899850" y="871450"/>
            <a:chExt cx="483175" cy="423400"/>
          </a:xfrm>
        </p:grpSpPr>
        <p:sp>
          <p:nvSpPr>
            <p:cNvPr id="1616" name="Google Shape;1616;p5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17" name="Google Shape;1617;p5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18" name="Google Shape;1618;p5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19" name="Google Shape;1619;p5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20" name="Google Shape;1620;p53"/>
          <p:cNvGrpSpPr/>
          <p:nvPr/>
        </p:nvGrpSpPr>
        <p:grpSpPr>
          <a:xfrm>
            <a:off x="-4" y="1176880"/>
            <a:ext cx="1135650" cy="1358875"/>
            <a:chOff x="9632400" y="3384692"/>
            <a:chExt cx="553975" cy="662737"/>
          </a:xfrm>
        </p:grpSpPr>
        <p:sp>
          <p:nvSpPr>
            <p:cNvPr id="1621" name="Google Shape;1621;p53"/>
            <p:cNvSpPr/>
            <p:nvPr/>
          </p:nvSpPr>
          <p:spPr>
            <a:xfrm>
              <a:off x="9680337" y="3392233"/>
              <a:ext cx="506038" cy="506010"/>
            </a:xfrm>
            <a:custGeom>
              <a:rect b="b" l="l" r="r" t="t"/>
              <a:pathLst>
                <a:path extrusionOk="0" h="1879" w="1879">
                  <a:moveTo>
                    <a:pt x="940" y="0"/>
                  </a:moveTo>
                  <a:cubicBezTo>
                    <a:pt x="752" y="0"/>
                    <a:pt x="574" y="60"/>
                    <a:pt x="426" y="159"/>
                  </a:cubicBezTo>
                  <a:cubicBezTo>
                    <a:pt x="208" y="297"/>
                    <a:pt x="50" y="534"/>
                    <a:pt x="11" y="801"/>
                  </a:cubicBezTo>
                  <a:cubicBezTo>
                    <a:pt x="0" y="850"/>
                    <a:pt x="0" y="890"/>
                    <a:pt x="0" y="939"/>
                  </a:cubicBezTo>
                  <a:cubicBezTo>
                    <a:pt x="0" y="1463"/>
                    <a:pt x="426" y="1878"/>
                    <a:pt x="940" y="1878"/>
                  </a:cubicBezTo>
                  <a:cubicBezTo>
                    <a:pt x="1226" y="1878"/>
                    <a:pt x="1483" y="1760"/>
                    <a:pt x="1652" y="1552"/>
                  </a:cubicBezTo>
                  <a:cubicBezTo>
                    <a:pt x="1799" y="1394"/>
                    <a:pt x="1878" y="1176"/>
                    <a:pt x="1878" y="939"/>
                  </a:cubicBezTo>
                  <a:cubicBezTo>
                    <a:pt x="1878" y="860"/>
                    <a:pt x="1878" y="791"/>
                    <a:pt x="1859" y="722"/>
                  </a:cubicBezTo>
                  <a:cubicBezTo>
                    <a:pt x="1849" y="682"/>
                    <a:pt x="1839" y="653"/>
                    <a:pt x="1829" y="613"/>
                  </a:cubicBezTo>
                  <a:cubicBezTo>
                    <a:pt x="1760" y="435"/>
                    <a:pt x="1641" y="277"/>
                    <a:pt x="1483" y="168"/>
                  </a:cubicBezTo>
                  <a:cubicBezTo>
                    <a:pt x="1325" y="60"/>
                    <a:pt x="1147" y="0"/>
                    <a:pt x="9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3"/>
            <p:cNvSpPr/>
            <p:nvPr/>
          </p:nvSpPr>
          <p:spPr>
            <a:xfrm>
              <a:off x="9683030" y="3434781"/>
              <a:ext cx="253154" cy="412294"/>
            </a:xfrm>
            <a:custGeom>
              <a:rect b="b" l="l" r="r" t="t"/>
              <a:pathLst>
                <a:path extrusionOk="0" h="1531" w="940">
                  <a:moveTo>
                    <a:pt x="416" y="1"/>
                  </a:moveTo>
                  <a:cubicBezTo>
                    <a:pt x="198" y="139"/>
                    <a:pt x="40" y="376"/>
                    <a:pt x="1" y="643"/>
                  </a:cubicBezTo>
                  <a:lnTo>
                    <a:pt x="69" y="643"/>
                  </a:lnTo>
                  <a:cubicBezTo>
                    <a:pt x="69" y="643"/>
                    <a:pt x="89" y="662"/>
                    <a:pt x="129" y="682"/>
                  </a:cubicBezTo>
                  <a:cubicBezTo>
                    <a:pt x="129" y="682"/>
                    <a:pt x="198" y="692"/>
                    <a:pt x="218" y="732"/>
                  </a:cubicBezTo>
                  <a:cubicBezTo>
                    <a:pt x="218" y="732"/>
                    <a:pt x="237" y="744"/>
                    <a:pt x="274" y="744"/>
                  </a:cubicBezTo>
                  <a:cubicBezTo>
                    <a:pt x="283" y="744"/>
                    <a:pt x="294" y="744"/>
                    <a:pt x="307" y="741"/>
                  </a:cubicBezTo>
                  <a:cubicBezTo>
                    <a:pt x="307" y="741"/>
                    <a:pt x="356" y="781"/>
                    <a:pt x="396" y="781"/>
                  </a:cubicBezTo>
                  <a:cubicBezTo>
                    <a:pt x="396" y="781"/>
                    <a:pt x="425" y="821"/>
                    <a:pt x="386" y="851"/>
                  </a:cubicBezTo>
                  <a:cubicBezTo>
                    <a:pt x="386" y="851"/>
                    <a:pt x="307" y="900"/>
                    <a:pt x="356" y="969"/>
                  </a:cubicBezTo>
                  <a:lnTo>
                    <a:pt x="416" y="1058"/>
                  </a:lnTo>
                  <a:cubicBezTo>
                    <a:pt x="416" y="1058"/>
                    <a:pt x="427" y="1075"/>
                    <a:pt x="458" y="1075"/>
                  </a:cubicBezTo>
                  <a:cubicBezTo>
                    <a:pt x="468" y="1075"/>
                    <a:pt x="480" y="1073"/>
                    <a:pt x="495" y="1068"/>
                  </a:cubicBezTo>
                  <a:lnTo>
                    <a:pt x="495" y="1068"/>
                  </a:lnTo>
                  <a:cubicBezTo>
                    <a:pt x="495" y="1068"/>
                    <a:pt x="485" y="1117"/>
                    <a:pt x="524" y="1187"/>
                  </a:cubicBezTo>
                  <a:lnTo>
                    <a:pt x="564" y="1255"/>
                  </a:lnTo>
                  <a:cubicBezTo>
                    <a:pt x="564" y="1255"/>
                    <a:pt x="574" y="1305"/>
                    <a:pt x="564" y="1335"/>
                  </a:cubicBezTo>
                  <a:cubicBezTo>
                    <a:pt x="564" y="1335"/>
                    <a:pt x="544" y="1354"/>
                    <a:pt x="613" y="1414"/>
                  </a:cubicBezTo>
                  <a:cubicBezTo>
                    <a:pt x="613" y="1414"/>
                    <a:pt x="603" y="1503"/>
                    <a:pt x="653" y="1512"/>
                  </a:cubicBezTo>
                  <a:cubicBezTo>
                    <a:pt x="653" y="1512"/>
                    <a:pt x="684" y="1530"/>
                    <a:pt x="704" y="1530"/>
                  </a:cubicBezTo>
                  <a:cubicBezTo>
                    <a:pt x="714" y="1530"/>
                    <a:pt x="722" y="1526"/>
                    <a:pt x="722" y="1512"/>
                  </a:cubicBezTo>
                  <a:cubicBezTo>
                    <a:pt x="722" y="1512"/>
                    <a:pt x="663" y="1463"/>
                    <a:pt x="673" y="1414"/>
                  </a:cubicBezTo>
                  <a:cubicBezTo>
                    <a:pt x="673" y="1414"/>
                    <a:pt x="682" y="1365"/>
                    <a:pt x="702" y="1345"/>
                  </a:cubicBezTo>
                  <a:cubicBezTo>
                    <a:pt x="702" y="1345"/>
                    <a:pt x="761" y="1315"/>
                    <a:pt x="761" y="1266"/>
                  </a:cubicBezTo>
                  <a:cubicBezTo>
                    <a:pt x="761" y="1266"/>
                    <a:pt x="752" y="1216"/>
                    <a:pt x="791" y="1196"/>
                  </a:cubicBezTo>
                  <a:cubicBezTo>
                    <a:pt x="791" y="1196"/>
                    <a:pt x="831" y="1167"/>
                    <a:pt x="831" y="1108"/>
                  </a:cubicBezTo>
                  <a:cubicBezTo>
                    <a:pt x="831" y="1108"/>
                    <a:pt x="939" y="1097"/>
                    <a:pt x="930" y="979"/>
                  </a:cubicBezTo>
                  <a:cubicBezTo>
                    <a:pt x="930" y="979"/>
                    <a:pt x="930" y="910"/>
                    <a:pt x="772" y="840"/>
                  </a:cubicBezTo>
                  <a:cubicBezTo>
                    <a:pt x="772" y="840"/>
                    <a:pt x="745" y="746"/>
                    <a:pt x="652" y="746"/>
                  </a:cubicBezTo>
                  <a:cubicBezTo>
                    <a:pt x="633" y="746"/>
                    <a:pt x="610" y="751"/>
                    <a:pt x="583" y="761"/>
                  </a:cubicBezTo>
                  <a:cubicBezTo>
                    <a:pt x="583" y="761"/>
                    <a:pt x="569" y="718"/>
                    <a:pt x="509" y="718"/>
                  </a:cubicBezTo>
                  <a:cubicBezTo>
                    <a:pt x="499" y="718"/>
                    <a:pt x="488" y="719"/>
                    <a:pt x="475" y="722"/>
                  </a:cubicBezTo>
                  <a:cubicBezTo>
                    <a:pt x="475" y="722"/>
                    <a:pt x="453" y="731"/>
                    <a:pt x="426" y="731"/>
                  </a:cubicBezTo>
                  <a:cubicBezTo>
                    <a:pt x="395" y="731"/>
                    <a:pt x="358" y="719"/>
                    <a:pt x="337" y="673"/>
                  </a:cubicBezTo>
                  <a:cubicBezTo>
                    <a:pt x="337" y="673"/>
                    <a:pt x="317" y="653"/>
                    <a:pt x="287" y="653"/>
                  </a:cubicBezTo>
                  <a:cubicBezTo>
                    <a:pt x="287" y="653"/>
                    <a:pt x="247" y="643"/>
                    <a:pt x="247" y="603"/>
                  </a:cubicBezTo>
                  <a:cubicBezTo>
                    <a:pt x="247" y="603"/>
                    <a:pt x="261" y="569"/>
                    <a:pt x="294" y="569"/>
                  </a:cubicBezTo>
                  <a:cubicBezTo>
                    <a:pt x="301" y="569"/>
                    <a:pt x="309" y="571"/>
                    <a:pt x="317" y="574"/>
                  </a:cubicBezTo>
                  <a:lnTo>
                    <a:pt x="376" y="583"/>
                  </a:lnTo>
                  <a:cubicBezTo>
                    <a:pt x="376" y="583"/>
                    <a:pt x="398" y="617"/>
                    <a:pt x="439" y="617"/>
                  </a:cubicBezTo>
                  <a:cubicBezTo>
                    <a:pt x="452" y="617"/>
                    <a:pt x="467" y="613"/>
                    <a:pt x="485" y="603"/>
                  </a:cubicBezTo>
                  <a:cubicBezTo>
                    <a:pt x="485" y="603"/>
                    <a:pt x="534" y="594"/>
                    <a:pt x="534" y="465"/>
                  </a:cubicBezTo>
                  <a:cubicBezTo>
                    <a:pt x="534" y="465"/>
                    <a:pt x="524" y="346"/>
                    <a:pt x="643" y="326"/>
                  </a:cubicBezTo>
                  <a:cubicBezTo>
                    <a:pt x="643" y="326"/>
                    <a:pt x="651" y="329"/>
                    <a:pt x="661" y="329"/>
                  </a:cubicBezTo>
                  <a:cubicBezTo>
                    <a:pt x="676" y="329"/>
                    <a:pt x="696" y="322"/>
                    <a:pt x="702" y="287"/>
                  </a:cubicBezTo>
                  <a:cubicBezTo>
                    <a:pt x="702" y="287"/>
                    <a:pt x="742" y="309"/>
                    <a:pt x="786" y="309"/>
                  </a:cubicBezTo>
                  <a:cubicBezTo>
                    <a:pt x="808" y="309"/>
                    <a:pt x="831" y="303"/>
                    <a:pt x="851" y="287"/>
                  </a:cubicBezTo>
                  <a:cubicBezTo>
                    <a:pt x="851" y="287"/>
                    <a:pt x="880" y="277"/>
                    <a:pt x="840" y="247"/>
                  </a:cubicBezTo>
                  <a:cubicBezTo>
                    <a:pt x="840" y="247"/>
                    <a:pt x="821" y="227"/>
                    <a:pt x="811" y="178"/>
                  </a:cubicBezTo>
                  <a:cubicBezTo>
                    <a:pt x="811" y="178"/>
                    <a:pt x="806" y="153"/>
                    <a:pt x="781" y="153"/>
                  </a:cubicBezTo>
                  <a:cubicBezTo>
                    <a:pt x="771" y="153"/>
                    <a:pt x="758" y="157"/>
                    <a:pt x="742" y="168"/>
                  </a:cubicBezTo>
                  <a:cubicBezTo>
                    <a:pt x="742" y="168"/>
                    <a:pt x="710" y="193"/>
                    <a:pt x="657" y="193"/>
                  </a:cubicBezTo>
                  <a:cubicBezTo>
                    <a:pt x="644" y="193"/>
                    <a:pt x="629" y="192"/>
                    <a:pt x="613" y="188"/>
                  </a:cubicBezTo>
                  <a:cubicBezTo>
                    <a:pt x="613" y="188"/>
                    <a:pt x="544" y="188"/>
                    <a:pt x="534" y="247"/>
                  </a:cubicBezTo>
                  <a:lnTo>
                    <a:pt x="515" y="247"/>
                  </a:lnTo>
                  <a:cubicBezTo>
                    <a:pt x="515" y="247"/>
                    <a:pt x="495" y="208"/>
                    <a:pt x="475" y="188"/>
                  </a:cubicBezTo>
                  <a:cubicBezTo>
                    <a:pt x="475" y="188"/>
                    <a:pt x="465" y="139"/>
                    <a:pt x="534" y="139"/>
                  </a:cubicBezTo>
                  <a:cubicBezTo>
                    <a:pt x="534" y="139"/>
                    <a:pt x="551" y="132"/>
                    <a:pt x="570" y="132"/>
                  </a:cubicBezTo>
                  <a:cubicBezTo>
                    <a:pt x="584" y="132"/>
                    <a:pt x="601" y="136"/>
                    <a:pt x="613" y="148"/>
                  </a:cubicBezTo>
                  <a:cubicBezTo>
                    <a:pt x="613" y="148"/>
                    <a:pt x="619" y="152"/>
                    <a:pt x="630" y="152"/>
                  </a:cubicBezTo>
                  <a:cubicBezTo>
                    <a:pt x="644" y="152"/>
                    <a:pt x="665" y="146"/>
                    <a:pt x="693" y="119"/>
                  </a:cubicBezTo>
                  <a:cubicBezTo>
                    <a:pt x="693" y="119"/>
                    <a:pt x="710" y="124"/>
                    <a:pt x="727" y="124"/>
                  </a:cubicBezTo>
                  <a:cubicBezTo>
                    <a:pt x="744" y="124"/>
                    <a:pt x="761" y="119"/>
                    <a:pt x="761" y="99"/>
                  </a:cubicBezTo>
                  <a:cubicBezTo>
                    <a:pt x="761" y="99"/>
                    <a:pt x="756" y="16"/>
                    <a:pt x="683" y="16"/>
                  </a:cubicBezTo>
                  <a:cubicBezTo>
                    <a:pt x="662" y="16"/>
                    <a:pt x="636" y="22"/>
                    <a:pt x="603" y="40"/>
                  </a:cubicBezTo>
                  <a:cubicBezTo>
                    <a:pt x="603" y="40"/>
                    <a:pt x="577" y="58"/>
                    <a:pt x="548" y="58"/>
                  </a:cubicBezTo>
                  <a:cubicBezTo>
                    <a:pt x="533" y="58"/>
                    <a:pt x="518" y="53"/>
                    <a:pt x="504" y="40"/>
                  </a:cubicBezTo>
                  <a:cubicBezTo>
                    <a:pt x="504" y="40"/>
                    <a:pt x="465" y="10"/>
                    <a:pt x="4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3"/>
            <p:cNvSpPr/>
            <p:nvPr/>
          </p:nvSpPr>
          <p:spPr>
            <a:xfrm>
              <a:off x="10005126" y="3572930"/>
              <a:ext cx="181247" cy="237251"/>
            </a:xfrm>
            <a:custGeom>
              <a:rect b="b" l="l" r="r" t="t"/>
              <a:pathLst>
                <a:path extrusionOk="0" h="881" w="673">
                  <a:moveTo>
                    <a:pt x="258" y="1"/>
                  </a:moveTo>
                  <a:cubicBezTo>
                    <a:pt x="236" y="1"/>
                    <a:pt x="218" y="11"/>
                    <a:pt x="218" y="11"/>
                  </a:cubicBezTo>
                  <a:cubicBezTo>
                    <a:pt x="189" y="29"/>
                    <a:pt x="163" y="32"/>
                    <a:pt x="147" y="32"/>
                  </a:cubicBezTo>
                  <a:cubicBezTo>
                    <a:pt x="136" y="32"/>
                    <a:pt x="129" y="31"/>
                    <a:pt x="129" y="31"/>
                  </a:cubicBezTo>
                  <a:cubicBezTo>
                    <a:pt x="40" y="31"/>
                    <a:pt x="40" y="140"/>
                    <a:pt x="40" y="140"/>
                  </a:cubicBezTo>
                  <a:cubicBezTo>
                    <a:pt x="0" y="259"/>
                    <a:pt x="40" y="367"/>
                    <a:pt x="40" y="367"/>
                  </a:cubicBezTo>
                  <a:cubicBezTo>
                    <a:pt x="62" y="422"/>
                    <a:pt x="105" y="434"/>
                    <a:pt x="140" y="434"/>
                  </a:cubicBezTo>
                  <a:cubicBezTo>
                    <a:pt x="167" y="434"/>
                    <a:pt x="189" y="426"/>
                    <a:pt x="189" y="426"/>
                  </a:cubicBezTo>
                  <a:cubicBezTo>
                    <a:pt x="216" y="404"/>
                    <a:pt x="247" y="398"/>
                    <a:pt x="273" y="398"/>
                  </a:cubicBezTo>
                  <a:cubicBezTo>
                    <a:pt x="303" y="398"/>
                    <a:pt x="327" y="406"/>
                    <a:pt x="327" y="406"/>
                  </a:cubicBezTo>
                  <a:cubicBezTo>
                    <a:pt x="376" y="417"/>
                    <a:pt x="366" y="446"/>
                    <a:pt x="366" y="446"/>
                  </a:cubicBezTo>
                  <a:cubicBezTo>
                    <a:pt x="366" y="496"/>
                    <a:pt x="386" y="516"/>
                    <a:pt x="386" y="516"/>
                  </a:cubicBezTo>
                  <a:cubicBezTo>
                    <a:pt x="426" y="555"/>
                    <a:pt x="396" y="565"/>
                    <a:pt x="396" y="565"/>
                  </a:cubicBezTo>
                  <a:cubicBezTo>
                    <a:pt x="317" y="634"/>
                    <a:pt x="386" y="703"/>
                    <a:pt x="386" y="703"/>
                  </a:cubicBezTo>
                  <a:cubicBezTo>
                    <a:pt x="415" y="753"/>
                    <a:pt x="396" y="782"/>
                    <a:pt x="396" y="782"/>
                  </a:cubicBezTo>
                  <a:cubicBezTo>
                    <a:pt x="396" y="822"/>
                    <a:pt x="426" y="861"/>
                    <a:pt x="446" y="881"/>
                  </a:cubicBezTo>
                  <a:cubicBezTo>
                    <a:pt x="593" y="723"/>
                    <a:pt x="672" y="505"/>
                    <a:pt x="672" y="268"/>
                  </a:cubicBezTo>
                  <a:cubicBezTo>
                    <a:pt x="672" y="189"/>
                    <a:pt x="672" y="120"/>
                    <a:pt x="653" y="51"/>
                  </a:cubicBezTo>
                  <a:cubicBezTo>
                    <a:pt x="593" y="51"/>
                    <a:pt x="525" y="31"/>
                    <a:pt x="525" y="31"/>
                  </a:cubicBezTo>
                  <a:cubicBezTo>
                    <a:pt x="511" y="23"/>
                    <a:pt x="498" y="20"/>
                    <a:pt x="485" y="20"/>
                  </a:cubicBezTo>
                  <a:cubicBezTo>
                    <a:pt x="452" y="20"/>
                    <a:pt x="426" y="41"/>
                    <a:pt x="426" y="41"/>
                  </a:cubicBezTo>
                  <a:cubicBezTo>
                    <a:pt x="408" y="51"/>
                    <a:pt x="392" y="55"/>
                    <a:pt x="378" y="55"/>
                  </a:cubicBezTo>
                  <a:cubicBezTo>
                    <a:pt x="335" y="55"/>
                    <a:pt x="307" y="21"/>
                    <a:pt x="307" y="21"/>
                  </a:cubicBezTo>
                  <a:cubicBezTo>
                    <a:pt x="291" y="5"/>
                    <a:pt x="274" y="1"/>
                    <a:pt x="2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3"/>
            <p:cNvSpPr/>
            <p:nvPr/>
          </p:nvSpPr>
          <p:spPr>
            <a:xfrm>
              <a:off x="10021015" y="3437205"/>
              <a:ext cx="152162" cy="121453"/>
            </a:xfrm>
            <a:custGeom>
              <a:rect b="b" l="l" r="r" t="t"/>
              <a:pathLst>
                <a:path extrusionOk="0" h="451" w="565">
                  <a:moveTo>
                    <a:pt x="218" y="1"/>
                  </a:moveTo>
                  <a:cubicBezTo>
                    <a:pt x="198" y="31"/>
                    <a:pt x="169" y="80"/>
                    <a:pt x="209" y="139"/>
                  </a:cubicBezTo>
                  <a:cubicBezTo>
                    <a:pt x="209" y="139"/>
                    <a:pt x="297" y="169"/>
                    <a:pt x="277" y="209"/>
                  </a:cubicBezTo>
                  <a:cubicBezTo>
                    <a:pt x="277" y="209"/>
                    <a:pt x="269" y="218"/>
                    <a:pt x="245" y="218"/>
                  </a:cubicBezTo>
                  <a:cubicBezTo>
                    <a:pt x="233" y="218"/>
                    <a:pt x="218" y="216"/>
                    <a:pt x="198" y="209"/>
                  </a:cubicBezTo>
                  <a:cubicBezTo>
                    <a:pt x="198" y="209"/>
                    <a:pt x="196" y="209"/>
                    <a:pt x="193" y="209"/>
                  </a:cubicBezTo>
                  <a:cubicBezTo>
                    <a:pt x="179" y="209"/>
                    <a:pt x="143" y="215"/>
                    <a:pt x="159" y="288"/>
                  </a:cubicBezTo>
                  <a:cubicBezTo>
                    <a:pt x="159" y="288"/>
                    <a:pt x="136" y="282"/>
                    <a:pt x="111" y="282"/>
                  </a:cubicBezTo>
                  <a:cubicBezTo>
                    <a:pt x="92" y="282"/>
                    <a:pt x="73" y="285"/>
                    <a:pt x="60" y="298"/>
                  </a:cubicBezTo>
                  <a:cubicBezTo>
                    <a:pt x="60" y="298"/>
                    <a:pt x="1" y="347"/>
                    <a:pt x="50" y="396"/>
                  </a:cubicBezTo>
                  <a:cubicBezTo>
                    <a:pt x="50" y="396"/>
                    <a:pt x="69" y="412"/>
                    <a:pt x="97" y="412"/>
                  </a:cubicBezTo>
                  <a:cubicBezTo>
                    <a:pt x="120" y="412"/>
                    <a:pt x="148" y="402"/>
                    <a:pt x="179" y="367"/>
                  </a:cubicBezTo>
                  <a:cubicBezTo>
                    <a:pt x="179" y="367"/>
                    <a:pt x="219" y="320"/>
                    <a:pt x="255" y="320"/>
                  </a:cubicBezTo>
                  <a:cubicBezTo>
                    <a:pt x="263" y="320"/>
                    <a:pt x="270" y="322"/>
                    <a:pt x="277" y="328"/>
                  </a:cubicBezTo>
                  <a:cubicBezTo>
                    <a:pt x="277" y="328"/>
                    <a:pt x="307" y="347"/>
                    <a:pt x="297" y="396"/>
                  </a:cubicBezTo>
                  <a:cubicBezTo>
                    <a:pt x="297" y="396"/>
                    <a:pt x="288" y="446"/>
                    <a:pt x="337" y="446"/>
                  </a:cubicBezTo>
                  <a:cubicBezTo>
                    <a:pt x="356" y="446"/>
                    <a:pt x="406" y="436"/>
                    <a:pt x="406" y="407"/>
                  </a:cubicBezTo>
                  <a:cubicBezTo>
                    <a:pt x="406" y="407"/>
                    <a:pt x="396" y="387"/>
                    <a:pt x="347" y="347"/>
                  </a:cubicBezTo>
                  <a:cubicBezTo>
                    <a:pt x="347" y="347"/>
                    <a:pt x="327" y="328"/>
                    <a:pt x="356" y="298"/>
                  </a:cubicBezTo>
                  <a:cubicBezTo>
                    <a:pt x="356" y="298"/>
                    <a:pt x="360" y="293"/>
                    <a:pt x="366" y="293"/>
                  </a:cubicBezTo>
                  <a:cubicBezTo>
                    <a:pt x="377" y="293"/>
                    <a:pt x="396" y="304"/>
                    <a:pt x="426" y="357"/>
                  </a:cubicBezTo>
                  <a:cubicBezTo>
                    <a:pt x="426" y="357"/>
                    <a:pt x="446" y="407"/>
                    <a:pt x="475" y="416"/>
                  </a:cubicBezTo>
                  <a:cubicBezTo>
                    <a:pt x="475" y="416"/>
                    <a:pt x="503" y="451"/>
                    <a:pt x="541" y="451"/>
                  </a:cubicBezTo>
                  <a:cubicBezTo>
                    <a:pt x="548" y="451"/>
                    <a:pt x="556" y="449"/>
                    <a:pt x="564" y="446"/>
                  </a:cubicBezTo>
                  <a:cubicBezTo>
                    <a:pt x="495" y="268"/>
                    <a:pt x="376" y="110"/>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3"/>
            <p:cNvSpPr/>
            <p:nvPr/>
          </p:nvSpPr>
          <p:spPr>
            <a:xfrm>
              <a:off x="9850541" y="4015113"/>
              <a:ext cx="168320" cy="32316"/>
            </a:xfrm>
            <a:custGeom>
              <a:rect b="b" l="l" r="r" t="t"/>
              <a:pathLst>
                <a:path extrusionOk="0" h="120" w="625">
                  <a:moveTo>
                    <a:pt x="120" y="0"/>
                  </a:moveTo>
                  <a:cubicBezTo>
                    <a:pt x="51" y="0"/>
                    <a:pt x="1" y="49"/>
                    <a:pt x="1" y="119"/>
                  </a:cubicBezTo>
                  <a:lnTo>
                    <a:pt x="624" y="119"/>
                  </a:lnTo>
                  <a:cubicBezTo>
                    <a:pt x="624" y="49"/>
                    <a:pt x="565" y="0"/>
                    <a:pt x="5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3"/>
            <p:cNvSpPr/>
            <p:nvPr/>
          </p:nvSpPr>
          <p:spPr>
            <a:xfrm>
              <a:off x="9632400" y="3389540"/>
              <a:ext cx="484763" cy="625847"/>
            </a:xfrm>
            <a:custGeom>
              <a:rect b="b" l="l" r="r" t="t"/>
              <a:pathLst>
                <a:path extrusionOk="0" h="2324" w="1800">
                  <a:moveTo>
                    <a:pt x="534" y="0"/>
                  </a:moveTo>
                  <a:lnTo>
                    <a:pt x="485" y="30"/>
                  </a:lnTo>
                  <a:cubicBezTo>
                    <a:pt x="228" y="208"/>
                    <a:pt x="60" y="485"/>
                    <a:pt x="11" y="791"/>
                  </a:cubicBezTo>
                  <a:cubicBezTo>
                    <a:pt x="0" y="841"/>
                    <a:pt x="0" y="900"/>
                    <a:pt x="0" y="949"/>
                  </a:cubicBezTo>
                  <a:cubicBezTo>
                    <a:pt x="0" y="1552"/>
                    <a:pt x="475" y="2036"/>
                    <a:pt x="1068" y="2066"/>
                  </a:cubicBezTo>
                  <a:lnTo>
                    <a:pt x="1068" y="2323"/>
                  </a:lnTo>
                  <a:lnTo>
                    <a:pt x="1177" y="2323"/>
                  </a:lnTo>
                  <a:lnTo>
                    <a:pt x="1177" y="2066"/>
                  </a:lnTo>
                  <a:cubicBezTo>
                    <a:pt x="1384" y="2056"/>
                    <a:pt x="1582" y="1997"/>
                    <a:pt x="1750" y="1878"/>
                  </a:cubicBezTo>
                  <a:lnTo>
                    <a:pt x="1799" y="1849"/>
                  </a:lnTo>
                  <a:lnTo>
                    <a:pt x="1691" y="1691"/>
                  </a:lnTo>
                  <a:cubicBezTo>
                    <a:pt x="1661" y="1720"/>
                    <a:pt x="1632" y="1740"/>
                    <a:pt x="1602" y="1760"/>
                  </a:cubicBezTo>
                  <a:lnTo>
                    <a:pt x="1641" y="1819"/>
                  </a:lnTo>
                  <a:cubicBezTo>
                    <a:pt x="1483" y="1908"/>
                    <a:pt x="1305" y="1957"/>
                    <a:pt x="1118" y="1957"/>
                  </a:cubicBezTo>
                  <a:cubicBezTo>
                    <a:pt x="564" y="1957"/>
                    <a:pt x="110" y="1503"/>
                    <a:pt x="110" y="949"/>
                  </a:cubicBezTo>
                  <a:cubicBezTo>
                    <a:pt x="110" y="900"/>
                    <a:pt x="119" y="850"/>
                    <a:pt x="119" y="801"/>
                  </a:cubicBezTo>
                  <a:cubicBezTo>
                    <a:pt x="159" y="544"/>
                    <a:pt x="297" y="307"/>
                    <a:pt x="505" y="149"/>
                  </a:cubicBezTo>
                  <a:lnTo>
                    <a:pt x="544" y="208"/>
                  </a:lnTo>
                  <a:cubicBezTo>
                    <a:pt x="564" y="198"/>
                    <a:pt x="584" y="178"/>
                    <a:pt x="604" y="169"/>
                  </a:cubicBezTo>
                  <a:cubicBezTo>
                    <a:pt x="613" y="158"/>
                    <a:pt x="624" y="149"/>
                    <a:pt x="633" y="149"/>
                  </a:cubicBezTo>
                  <a:lnTo>
                    <a:pt x="5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3"/>
            <p:cNvSpPr/>
            <p:nvPr/>
          </p:nvSpPr>
          <p:spPr>
            <a:xfrm>
              <a:off x="10063566" y="3844649"/>
              <a:ext cx="53593" cy="60861"/>
            </a:xfrm>
            <a:custGeom>
              <a:rect b="b" l="l" r="r" t="t"/>
              <a:pathLst>
                <a:path extrusionOk="0" h="226" w="199">
                  <a:moveTo>
                    <a:pt x="90" y="1"/>
                  </a:moveTo>
                  <a:lnTo>
                    <a:pt x="1" y="70"/>
                  </a:lnTo>
                  <a:lnTo>
                    <a:pt x="100" y="218"/>
                  </a:lnTo>
                  <a:cubicBezTo>
                    <a:pt x="105" y="223"/>
                    <a:pt x="110" y="225"/>
                    <a:pt x="115" y="225"/>
                  </a:cubicBezTo>
                  <a:cubicBezTo>
                    <a:pt x="120" y="225"/>
                    <a:pt x="125" y="223"/>
                    <a:pt x="130" y="218"/>
                  </a:cubicBezTo>
                  <a:lnTo>
                    <a:pt x="189" y="179"/>
                  </a:lnTo>
                  <a:cubicBezTo>
                    <a:pt x="198" y="179"/>
                    <a:pt x="198" y="159"/>
                    <a:pt x="198" y="149"/>
                  </a:cubicBezTo>
                  <a:lnTo>
                    <a:pt x="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3"/>
            <p:cNvSpPr/>
            <p:nvPr/>
          </p:nvSpPr>
          <p:spPr>
            <a:xfrm>
              <a:off x="9749550" y="3384692"/>
              <a:ext cx="53593" cy="61131"/>
            </a:xfrm>
            <a:custGeom>
              <a:rect b="b" l="l" r="r" t="t"/>
              <a:pathLst>
                <a:path extrusionOk="0" h="227" w="199">
                  <a:moveTo>
                    <a:pt x="83" y="1"/>
                  </a:moveTo>
                  <a:cubicBezTo>
                    <a:pt x="77" y="1"/>
                    <a:pt x="70" y="3"/>
                    <a:pt x="60" y="9"/>
                  </a:cubicBezTo>
                  <a:lnTo>
                    <a:pt x="11" y="38"/>
                  </a:lnTo>
                  <a:cubicBezTo>
                    <a:pt x="0" y="48"/>
                    <a:pt x="0" y="68"/>
                    <a:pt x="11" y="77"/>
                  </a:cubicBezTo>
                  <a:lnTo>
                    <a:pt x="109" y="226"/>
                  </a:lnTo>
                  <a:lnTo>
                    <a:pt x="198" y="167"/>
                  </a:lnTo>
                  <a:lnTo>
                    <a:pt x="99" y="9"/>
                  </a:lnTo>
                  <a:cubicBezTo>
                    <a:pt x="94" y="3"/>
                    <a:pt x="90" y="1"/>
                    <a:pt x="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 name="Google Shape;1629;p53"/>
          <p:cNvSpPr/>
          <p:nvPr/>
        </p:nvSpPr>
        <p:spPr>
          <a:xfrm>
            <a:off x="5884267" y="282566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630" name="Google Shape;1630;p53"/>
          <p:cNvGrpSpPr/>
          <p:nvPr/>
        </p:nvGrpSpPr>
        <p:grpSpPr>
          <a:xfrm>
            <a:off x="7362702" y="2815052"/>
            <a:ext cx="343442" cy="339288"/>
            <a:chOff x="3858100" y="1435075"/>
            <a:chExt cx="487775" cy="481875"/>
          </a:xfrm>
        </p:grpSpPr>
        <p:sp>
          <p:nvSpPr>
            <p:cNvPr id="1631" name="Google Shape;1631;p5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32" name="Google Shape;1632;p5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33" name="Google Shape;1633;p5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34" name="Google Shape;1634;p5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35" name="Google Shape;1635;p5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cxnSp>
        <p:nvCxnSpPr>
          <p:cNvPr id="1636" name="Google Shape;1636;p53"/>
          <p:cNvCxnSpPr>
            <a:stCxn id="1591" idx="2"/>
            <a:endCxn id="1583" idx="0"/>
          </p:cNvCxnSpPr>
          <p:nvPr/>
        </p:nvCxnSpPr>
        <p:spPr>
          <a:xfrm flipH="1">
            <a:off x="1610775" y="3335238"/>
            <a:ext cx="1500" cy="182100"/>
          </a:xfrm>
          <a:prstGeom prst="straightConnector1">
            <a:avLst/>
          </a:prstGeom>
          <a:noFill/>
          <a:ln cap="flat" cmpd="sng" w="9525">
            <a:solidFill>
              <a:schemeClr val="accent4"/>
            </a:solidFill>
            <a:prstDash val="solid"/>
            <a:round/>
            <a:headEnd len="med" w="med" type="none"/>
            <a:tailEnd len="med" w="med" type="none"/>
          </a:ln>
        </p:spPr>
      </p:cxnSp>
      <p:cxnSp>
        <p:nvCxnSpPr>
          <p:cNvPr id="1637" name="Google Shape;1637;p53"/>
          <p:cNvCxnSpPr>
            <a:stCxn id="1586" idx="2"/>
            <a:endCxn id="1592" idx="0"/>
          </p:cNvCxnSpPr>
          <p:nvPr/>
        </p:nvCxnSpPr>
        <p:spPr>
          <a:xfrm>
            <a:off x="3091532" y="2451986"/>
            <a:ext cx="1200" cy="182100"/>
          </a:xfrm>
          <a:prstGeom prst="straightConnector1">
            <a:avLst/>
          </a:prstGeom>
          <a:noFill/>
          <a:ln cap="flat" cmpd="sng" w="9525">
            <a:solidFill>
              <a:schemeClr val="accent4"/>
            </a:solidFill>
            <a:prstDash val="solid"/>
            <a:round/>
            <a:headEnd len="med" w="med" type="none"/>
            <a:tailEnd len="med" w="med" type="none"/>
          </a:ln>
        </p:spPr>
      </p:cxnSp>
      <p:cxnSp>
        <p:nvCxnSpPr>
          <p:cNvPr id="1638" name="Google Shape;1638;p53"/>
          <p:cNvCxnSpPr>
            <a:stCxn id="1593" idx="2"/>
            <a:endCxn id="1584" idx="0"/>
          </p:cNvCxnSpPr>
          <p:nvPr/>
        </p:nvCxnSpPr>
        <p:spPr>
          <a:xfrm flipH="1">
            <a:off x="4570050" y="3335238"/>
            <a:ext cx="3300" cy="182100"/>
          </a:xfrm>
          <a:prstGeom prst="straightConnector1">
            <a:avLst/>
          </a:prstGeom>
          <a:noFill/>
          <a:ln cap="flat" cmpd="sng" w="9525">
            <a:solidFill>
              <a:schemeClr val="accent4"/>
            </a:solidFill>
            <a:prstDash val="solid"/>
            <a:round/>
            <a:headEnd len="med" w="med" type="none"/>
            <a:tailEnd len="med" w="med" type="none"/>
          </a:ln>
        </p:spPr>
      </p:cxnSp>
      <p:cxnSp>
        <p:nvCxnSpPr>
          <p:cNvPr id="1639" name="Google Shape;1639;p53"/>
          <p:cNvCxnSpPr>
            <a:stCxn id="1587" idx="2"/>
            <a:endCxn id="1594" idx="0"/>
          </p:cNvCxnSpPr>
          <p:nvPr/>
        </p:nvCxnSpPr>
        <p:spPr>
          <a:xfrm>
            <a:off x="6050669" y="2451986"/>
            <a:ext cx="3300" cy="182100"/>
          </a:xfrm>
          <a:prstGeom prst="straightConnector1">
            <a:avLst/>
          </a:prstGeom>
          <a:noFill/>
          <a:ln cap="flat" cmpd="sng" w="9525">
            <a:solidFill>
              <a:schemeClr val="accent4"/>
            </a:solidFill>
            <a:prstDash val="solid"/>
            <a:round/>
            <a:headEnd len="med" w="med" type="none"/>
            <a:tailEnd len="med" w="med" type="none"/>
          </a:ln>
        </p:spPr>
      </p:cxnSp>
      <p:cxnSp>
        <p:nvCxnSpPr>
          <p:cNvPr id="1640" name="Google Shape;1640;p53"/>
          <p:cNvCxnSpPr>
            <a:stCxn id="1595" idx="2"/>
            <a:endCxn id="1585" idx="0"/>
          </p:cNvCxnSpPr>
          <p:nvPr/>
        </p:nvCxnSpPr>
        <p:spPr>
          <a:xfrm flipH="1">
            <a:off x="7533225" y="3335238"/>
            <a:ext cx="1200" cy="1821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4" name="Shape 1644"/>
        <p:cNvGrpSpPr/>
        <p:nvPr/>
      </p:nvGrpSpPr>
      <p:grpSpPr>
        <a:xfrm>
          <a:off x="0" y="0"/>
          <a:ext cx="0" cy="0"/>
          <a:chOff x="0" y="0"/>
          <a:chExt cx="0" cy="0"/>
        </a:xfrm>
      </p:grpSpPr>
      <p:sp>
        <p:nvSpPr>
          <p:cNvPr id="1645" name="Google Shape;1645;p54"/>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Flipped classroom around the world</a:t>
            </a:r>
            <a:endParaRPr/>
          </a:p>
        </p:txBody>
      </p:sp>
      <p:grpSp>
        <p:nvGrpSpPr>
          <p:cNvPr id="1646" name="Google Shape;1646;p54"/>
          <p:cNvGrpSpPr/>
          <p:nvPr/>
        </p:nvGrpSpPr>
        <p:grpSpPr>
          <a:xfrm>
            <a:off x="715111" y="1495467"/>
            <a:ext cx="4919027" cy="2620545"/>
            <a:chOff x="233350" y="949250"/>
            <a:chExt cx="7137300" cy="3802300"/>
          </a:xfrm>
        </p:grpSpPr>
        <p:sp>
          <p:nvSpPr>
            <p:cNvPr id="1647" name="Google Shape;1647;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8" name="Google Shape;1698;p54"/>
          <p:cNvSpPr txBox="1"/>
          <p:nvPr/>
        </p:nvSpPr>
        <p:spPr>
          <a:xfrm>
            <a:off x="6386500" y="1147375"/>
            <a:ext cx="2042400" cy="417600"/>
          </a:xfrm>
          <a:prstGeom prst="rect">
            <a:avLst/>
          </a:prstGeom>
          <a:noFill/>
          <a:ln>
            <a:noFill/>
          </a:ln>
        </p:spPr>
        <p:txBody>
          <a:bodyPr anchorCtr="0" anchor="b" bIns="0" lIns="91425" spcFirstLastPara="1" rIns="91425" wrap="square" tIns="0">
            <a:noAutofit/>
          </a:bodyPr>
          <a:lstStyle/>
          <a:p>
            <a:pPr indent="0" lvl="0" marL="0" rtl="0" algn="l">
              <a:spcBef>
                <a:spcPts val="0"/>
              </a:spcBef>
              <a:spcAft>
                <a:spcPts val="0"/>
              </a:spcAft>
              <a:buNone/>
            </a:pPr>
            <a:r>
              <a:rPr b="1" lang="en" sz="2000">
                <a:solidFill>
                  <a:schemeClr val="dk1"/>
                </a:solidFill>
                <a:latin typeface="Be Vietnam Pro"/>
                <a:ea typeface="Be Vietnam Pro"/>
                <a:cs typeface="Be Vietnam Pro"/>
                <a:sym typeface="Be Vietnam Pro"/>
              </a:rPr>
              <a:t>Mercury</a:t>
            </a:r>
            <a:endParaRPr b="1" sz="2000">
              <a:solidFill>
                <a:schemeClr val="dk1"/>
              </a:solidFill>
              <a:latin typeface="Be Vietnam Pro"/>
              <a:ea typeface="Be Vietnam Pro"/>
              <a:cs typeface="Be Vietnam Pro"/>
              <a:sym typeface="Be Vietnam Pro"/>
            </a:endParaRPr>
          </a:p>
        </p:txBody>
      </p:sp>
      <p:sp>
        <p:nvSpPr>
          <p:cNvPr id="1699" name="Google Shape;1699;p54"/>
          <p:cNvSpPr txBox="1"/>
          <p:nvPr/>
        </p:nvSpPr>
        <p:spPr>
          <a:xfrm>
            <a:off x="6386500" y="1564985"/>
            <a:ext cx="20424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It’s the closest planet to the Sun</a:t>
            </a:r>
            <a:endParaRPr>
              <a:solidFill>
                <a:schemeClr val="dk1"/>
              </a:solidFill>
              <a:latin typeface="Poppins"/>
              <a:ea typeface="Poppins"/>
              <a:cs typeface="Poppins"/>
              <a:sym typeface="Poppins"/>
            </a:endParaRPr>
          </a:p>
        </p:txBody>
      </p:sp>
      <p:sp>
        <p:nvSpPr>
          <p:cNvPr id="1700" name="Google Shape;1700;p54"/>
          <p:cNvSpPr txBox="1"/>
          <p:nvPr/>
        </p:nvSpPr>
        <p:spPr>
          <a:xfrm>
            <a:off x="6386500" y="3399543"/>
            <a:ext cx="2042400" cy="417600"/>
          </a:xfrm>
          <a:prstGeom prst="rect">
            <a:avLst/>
          </a:prstGeom>
          <a:noFill/>
          <a:ln>
            <a:noFill/>
          </a:ln>
        </p:spPr>
        <p:txBody>
          <a:bodyPr anchorCtr="0" anchor="b" bIns="0" lIns="91425" spcFirstLastPara="1" rIns="91425" wrap="square" tIns="0">
            <a:noAutofit/>
          </a:bodyPr>
          <a:lstStyle/>
          <a:p>
            <a:pPr indent="0" lvl="0" marL="0" rtl="0" algn="l">
              <a:spcBef>
                <a:spcPts val="0"/>
              </a:spcBef>
              <a:spcAft>
                <a:spcPts val="0"/>
              </a:spcAft>
              <a:buNone/>
            </a:pPr>
            <a:r>
              <a:rPr b="1" lang="en" sz="2000">
                <a:solidFill>
                  <a:schemeClr val="dk1"/>
                </a:solidFill>
                <a:latin typeface="Be Vietnam Pro"/>
                <a:ea typeface="Be Vietnam Pro"/>
                <a:cs typeface="Be Vietnam Pro"/>
                <a:sym typeface="Be Vietnam Pro"/>
              </a:rPr>
              <a:t>Venus</a:t>
            </a:r>
            <a:endParaRPr b="1" sz="2000">
              <a:solidFill>
                <a:schemeClr val="dk1"/>
              </a:solidFill>
              <a:latin typeface="Be Vietnam Pro"/>
              <a:ea typeface="Be Vietnam Pro"/>
              <a:cs typeface="Be Vietnam Pro"/>
              <a:sym typeface="Be Vietnam Pro"/>
            </a:endParaRPr>
          </a:p>
        </p:txBody>
      </p:sp>
      <p:sp>
        <p:nvSpPr>
          <p:cNvPr id="1701" name="Google Shape;1701;p54"/>
          <p:cNvSpPr txBox="1"/>
          <p:nvPr/>
        </p:nvSpPr>
        <p:spPr>
          <a:xfrm>
            <a:off x="6386500" y="3817152"/>
            <a:ext cx="20424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Venus is the second planet from the Sun</a:t>
            </a:r>
            <a:endParaRPr>
              <a:solidFill>
                <a:schemeClr val="dk1"/>
              </a:solidFill>
              <a:latin typeface="Poppins"/>
              <a:ea typeface="Poppins"/>
              <a:cs typeface="Poppins"/>
              <a:sym typeface="Poppins"/>
            </a:endParaRPr>
          </a:p>
        </p:txBody>
      </p:sp>
      <p:sp>
        <p:nvSpPr>
          <p:cNvPr id="1702" name="Google Shape;1702;p54"/>
          <p:cNvSpPr txBox="1"/>
          <p:nvPr/>
        </p:nvSpPr>
        <p:spPr>
          <a:xfrm>
            <a:off x="6386500" y="2273459"/>
            <a:ext cx="2042400" cy="417600"/>
          </a:xfrm>
          <a:prstGeom prst="rect">
            <a:avLst/>
          </a:prstGeom>
          <a:noFill/>
          <a:ln>
            <a:noFill/>
          </a:ln>
        </p:spPr>
        <p:txBody>
          <a:bodyPr anchorCtr="0" anchor="b" bIns="0" lIns="91425" spcFirstLastPara="1" rIns="91425" wrap="square" tIns="0">
            <a:noAutofit/>
          </a:bodyPr>
          <a:lstStyle/>
          <a:p>
            <a:pPr indent="0" lvl="0" marL="0" rtl="0" algn="l">
              <a:spcBef>
                <a:spcPts val="0"/>
              </a:spcBef>
              <a:spcAft>
                <a:spcPts val="0"/>
              </a:spcAft>
              <a:buNone/>
            </a:pPr>
            <a:r>
              <a:rPr b="1" lang="en" sz="2000">
                <a:solidFill>
                  <a:schemeClr val="dk1"/>
                </a:solidFill>
                <a:latin typeface="Be Vietnam Pro"/>
                <a:ea typeface="Be Vietnam Pro"/>
                <a:cs typeface="Be Vietnam Pro"/>
                <a:sym typeface="Be Vietnam Pro"/>
              </a:rPr>
              <a:t>Mars</a:t>
            </a:r>
            <a:endParaRPr b="1" sz="2000">
              <a:solidFill>
                <a:schemeClr val="dk1"/>
              </a:solidFill>
              <a:latin typeface="Be Vietnam Pro"/>
              <a:ea typeface="Be Vietnam Pro"/>
              <a:cs typeface="Be Vietnam Pro"/>
              <a:sym typeface="Be Vietnam Pro"/>
            </a:endParaRPr>
          </a:p>
        </p:txBody>
      </p:sp>
      <p:sp>
        <p:nvSpPr>
          <p:cNvPr id="1703" name="Google Shape;1703;p54"/>
          <p:cNvSpPr txBox="1"/>
          <p:nvPr/>
        </p:nvSpPr>
        <p:spPr>
          <a:xfrm>
            <a:off x="6386500" y="2691068"/>
            <a:ext cx="20424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Mars is actually a very cold place</a:t>
            </a:r>
            <a:endParaRPr>
              <a:solidFill>
                <a:schemeClr val="dk1"/>
              </a:solidFill>
              <a:latin typeface="Poppins"/>
              <a:ea typeface="Poppins"/>
              <a:cs typeface="Poppins"/>
              <a:sym typeface="Poppins"/>
            </a:endParaRPr>
          </a:p>
        </p:txBody>
      </p:sp>
      <p:sp>
        <p:nvSpPr>
          <p:cNvPr id="1704" name="Google Shape;1704;p54"/>
          <p:cNvSpPr/>
          <p:nvPr/>
        </p:nvSpPr>
        <p:spPr>
          <a:xfrm flipH="1">
            <a:off x="1343714" y="4373826"/>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4"/>
          <p:cNvSpPr/>
          <p:nvPr/>
        </p:nvSpPr>
        <p:spPr>
          <a:xfrm>
            <a:off x="5886450" y="1424725"/>
            <a:ext cx="438900" cy="4389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4"/>
          <p:cNvSpPr/>
          <p:nvPr/>
        </p:nvSpPr>
        <p:spPr>
          <a:xfrm>
            <a:off x="5886450" y="2550814"/>
            <a:ext cx="438900" cy="4389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5886450" y="3676897"/>
            <a:ext cx="438900" cy="43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4"/>
          <p:cNvSpPr/>
          <p:nvPr/>
        </p:nvSpPr>
        <p:spPr>
          <a:xfrm>
            <a:off x="2095500" y="3267075"/>
            <a:ext cx="301500" cy="301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4"/>
          <p:cNvSpPr/>
          <p:nvPr/>
        </p:nvSpPr>
        <p:spPr>
          <a:xfrm>
            <a:off x="4695825" y="2550825"/>
            <a:ext cx="301500" cy="301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4"/>
          <p:cNvSpPr/>
          <p:nvPr/>
        </p:nvSpPr>
        <p:spPr>
          <a:xfrm>
            <a:off x="4953000" y="3568575"/>
            <a:ext cx="301500" cy="301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2667000" y="1925200"/>
            <a:ext cx="301500" cy="301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1543800" y="2182375"/>
            <a:ext cx="301500" cy="3015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4"/>
          <p:cNvSpPr/>
          <p:nvPr/>
        </p:nvSpPr>
        <p:spPr>
          <a:xfrm>
            <a:off x="3409950" y="2893450"/>
            <a:ext cx="301500" cy="3015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4" name="Google Shape;1714;p54"/>
          <p:cNvGrpSpPr/>
          <p:nvPr/>
        </p:nvGrpSpPr>
        <p:grpSpPr>
          <a:xfrm>
            <a:off x="223768" y="433829"/>
            <a:ext cx="562229" cy="927140"/>
            <a:chOff x="5909206" y="1132812"/>
            <a:chExt cx="144744" cy="238677"/>
          </a:xfrm>
        </p:grpSpPr>
        <p:grpSp>
          <p:nvGrpSpPr>
            <p:cNvPr id="1715" name="Google Shape;1715;p54"/>
            <p:cNvGrpSpPr/>
            <p:nvPr/>
          </p:nvGrpSpPr>
          <p:grpSpPr>
            <a:xfrm>
              <a:off x="5909206" y="1132812"/>
              <a:ext cx="144744" cy="238677"/>
              <a:chOff x="7030381" y="2305700"/>
              <a:chExt cx="144744" cy="238677"/>
            </a:xfrm>
          </p:grpSpPr>
          <p:sp>
            <p:nvSpPr>
              <p:cNvPr id="1716" name="Google Shape;1716;p54"/>
              <p:cNvSpPr/>
              <p:nvPr/>
            </p:nvSpPr>
            <p:spPr>
              <a:xfrm>
                <a:off x="7139240" y="2417424"/>
                <a:ext cx="10554" cy="10705"/>
              </a:xfrm>
              <a:custGeom>
                <a:rect b="b" l="l" r="r" t="t"/>
                <a:pathLst>
                  <a:path extrusionOk="0" h="71" w="70">
                    <a:moveTo>
                      <a:pt x="0" y="1"/>
                    </a:moveTo>
                    <a:lnTo>
                      <a:pt x="0" y="71"/>
                    </a:lnTo>
                    <a:lnTo>
                      <a:pt x="70" y="71"/>
                    </a:lnTo>
                    <a:lnTo>
                      <a:pt x="70" y="31"/>
                    </a:lnTo>
                    <a:lnTo>
                      <a:pt x="30" y="31"/>
                    </a:lnTo>
                    <a:lnTo>
                      <a:pt x="30"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4"/>
              <p:cNvSpPr/>
              <p:nvPr/>
            </p:nvSpPr>
            <p:spPr>
              <a:xfrm>
                <a:off x="7030381" y="2305700"/>
                <a:ext cx="144744" cy="238677"/>
              </a:xfrm>
              <a:custGeom>
                <a:rect b="b" l="l" r="r" t="t"/>
                <a:pathLst>
                  <a:path extrusionOk="0" h="1583" w="960">
                    <a:moveTo>
                      <a:pt x="149" y="1"/>
                    </a:moveTo>
                    <a:cubicBezTo>
                      <a:pt x="60" y="1"/>
                      <a:pt x="1" y="60"/>
                      <a:pt x="1" y="139"/>
                    </a:cubicBezTo>
                    <a:lnTo>
                      <a:pt x="1" y="1434"/>
                    </a:lnTo>
                    <a:cubicBezTo>
                      <a:pt x="1" y="1523"/>
                      <a:pt x="60" y="1583"/>
                      <a:pt x="149" y="1583"/>
                    </a:cubicBezTo>
                    <a:lnTo>
                      <a:pt x="811" y="1583"/>
                    </a:lnTo>
                    <a:cubicBezTo>
                      <a:pt x="890" y="1583"/>
                      <a:pt x="959" y="1523"/>
                      <a:pt x="959" y="1434"/>
                    </a:cubicBezTo>
                    <a:lnTo>
                      <a:pt x="959" y="139"/>
                    </a:lnTo>
                    <a:cubicBezTo>
                      <a:pt x="959" y="60"/>
                      <a:pt x="890" y="1"/>
                      <a:pt x="8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4"/>
              <p:cNvSpPr/>
              <p:nvPr/>
            </p:nvSpPr>
            <p:spPr>
              <a:xfrm>
                <a:off x="7042292" y="2316103"/>
                <a:ext cx="120922" cy="199928"/>
              </a:xfrm>
              <a:custGeom>
                <a:rect b="b" l="l" r="r" t="t"/>
                <a:pathLst>
                  <a:path extrusionOk="0" h="1326" w="802">
                    <a:moveTo>
                      <a:pt x="120" y="1"/>
                    </a:moveTo>
                    <a:cubicBezTo>
                      <a:pt x="50" y="1"/>
                      <a:pt x="1" y="60"/>
                      <a:pt x="1" y="130"/>
                    </a:cubicBezTo>
                    <a:lnTo>
                      <a:pt x="1" y="1207"/>
                    </a:lnTo>
                    <a:cubicBezTo>
                      <a:pt x="1" y="1276"/>
                      <a:pt x="50" y="1325"/>
                      <a:pt x="120" y="1325"/>
                    </a:cubicBezTo>
                    <a:lnTo>
                      <a:pt x="673" y="1325"/>
                    </a:lnTo>
                    <a:cubicBezTo>
                      <a:pt x="742" y="1325"/>
                      <a:pt x="801" y="1276"/>
                      <a:pt x="801" y="1207"/>
                    </a:cubicBezTo>
                    <a:lnTo>
                      <a:pt x="801" y="130"/>
                    </a:lnTo>
                    <a:cubicBezTo>
                      <a:pt x="801" y="60"/>
                      <a:pt x="742"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7095968" y="2521759"/>
                <a:ext cx="13570" cy="13721"/>
              </a:xfrm>
              <a:custGeom>
                <a:rect b="b" l="l" r="r" t="t"/>
                <a:pathLst>
                  <a:path extrusionOk="0" h="91" w="90">
                    <a:moveTo>
                      <a:pt x="40" y="1"/>
                    </a:moveTo>
                    <a:cubicBezTo>
                      <a:pt x="21" y="1"/>
                      <a:pt x="1" y="21"/>
                      <a:pt x="1" y="51"/>
                    </a:cubicBezTo>
                    <a:cubicBezTo>
                      <a:pt x="1" y="70"/>
                      <a:pt x="21" y="90"/>
                      <a:pt x="40" y="90"/>
                    </a:cubicBezTo>
                    <a:cubicBezTo>
                      <a:pt x="70" y="90"/>
                      <a:pt x="89" y="70"/>
                      <a:pt x="89" y="51"/>
                    </a:cubicBezTo>
                    <a:cubicBezTo>
                      <a:pt x="89" y="21"/>
                      <a:pt x="70" y="1"/>
                      <a:pt x="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54"/>
            <p:cNvGrpSpPr/>
            <p:nvPr/>
          </p:nvGrpSpPr>
          <p:grpSpPr>
            <a:xfrm>
              <a:off x="5938084" y="1208667"/>
              <a:ext cx="87001" cy="86983"/>
              <a:chOff x="5966134" y="1208654"/>
              <a:chExt cx="87001" cy="86983"/>
            </a:xfrm>
          </p:grpSpPr>
          <p:sp>
            <p:nvSpPr>
              <p:cNvPr id="1721" name="Google Shape;1721;p54"/>
              <p:cNvSpPr/>
              <p:nvPr/>
            </p:nvSpPr>
            <p:spPr>
              <a:xfrm>
                <a:off x="5966134" y="1208654"/>
                <a:ext cx="87001" cy="86983"/>
              </a:xfrm>
              <a:custGeom>
                <a:rect b="b" l="l" r="r" t="t"/>
                <a:pathLst>
                  <a:path extrusionOk="0" h="1197" w="1197">
                    <a:moveTo>
                      <a:pt x="594" y="60"/>
                    </a:moveTo>
                    <a:cubicBezTo>
                      <a:pt x="900" y="60"/>
                      <a:pt x="1137" y="297"/>
                      <a:pt x="1137" y="603"/>
                    </a:cubicBezTo>
                    <a:cubicBezTo>
                      <a:pt x="1137" y="900"/>
                      <a:pt x="900" y="1148"/>
                      <a:pt x="594" y="1148"/>
                    </a:cubicBezTo>
                    <a:cubicBezTo>
                      <a:pt x="297" y="1148"/>
                      <a:pt x="60" y="900"/>
                      <a:pt x="60" y="603"/>
                    </a:cubicBezTo>
                    <a:cubicBezTo>
                      <a:pt x="60" y="297"/>
                      <a:pt x="297" y="60"/>
                      <a:pt x="594" y="60"/>
                    </a:cubicBezTo>
                    <a:close/>
                    <a:moveTo>
                      <a:pt x="594" y="1"/>
                    </a:moveTo>
                    <a:cubicBezTo>
                      <a:pt x="267" y="1"/>
                      <a:pt x="1" y="267"/>
                      <a:pt x="1" y="603"/>
                    </a:cubicBezTo>
                    <a:cubicBezTo>
                      <a:pt x="1" y="930"/>
                      <a:pt x="267" y="1197"/>
                      <a:pt x="594" y="1197"/>
                    </a:cubicBezTo>
                    <a:cubicBezTo>
                      <a:pt x="930" y="1197"/>
                      <a:pt x="1196" y="930"/>
                      <a:pt x="1196" y="603"/>
                    </a:cubicBezTo>
                    <a:cubicBezTo>
                      <a:pt x="1196" y="267"/>
                      <a:pt x="930" y="1"/>
                      <a:pt x="5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4"/>
              <p:cNvSpPr/>
              <p:nvPr/>
            </p:nvSpPr>
            <p:spPr>
              <a:xfrm>
                <a:off x="5996297" y="1227330"/>
                <a:ext cx="39612" cy="49632"/>
              </a:xfrm>
              <a:custGeom>
                <a:rect b="b" l="l" r="r" t="t"/>
                <a:pathLst>
                  <a:path extrusionOk="0" h="683" w="545">
                    <a:moveTo>
                      <a:pt x="1" y="1"/>
                    </a:moveTo>
                    <a:lnTo>
                      <a:pt x="1" y="683"/>
                    </a:lnTo>
                    <a:lnTo>
                      <a:pt x="544" y="346"/>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6" name="Shape 1726"/>
        <p:cNvGrpSpPr/>
        <p:nvPr/>
      </p:nvGrpSpPr>
      <p:grpSpPr>
        <a:xfrm>
          <a:off x="0" y="0"/>
          <a:ext cx="0" cy="0"/>
          <a:chOff x="0" y="0"/>
          <a:chExt cx="0" cy="0"/>
        </a:xfrm>
      </p:grpSpPr>
      <p:sp>
        <p:nvSpPr>
          <p:cNvPr id="1727" name="Google Shape;1727;p55"/>
          <p:cNvSpPr txBox="1"/>
          <p:nvPr>
            <p:ph idx="1" type="subTitle"/>
          </p:nvPr>
        </p:nvSpPr>
        <p:spPr>
          <a:xfrm>
            <a:off x="717550" y="2107636"/>
            <a:ext cx="23364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728" name="Google Shape;1728;p55"/>
          <p:cNvSpPr txBox="1"/>
          <p:nvPr>
            <p:ph idx="2" type="subTitle"/>
          </p:nvPr>
        </p:nvSpPr>
        <p:spPr>
          <a:xfrm>
            <a:off x="3403800" y="2107636"/>
            <a:ext cx="23364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729" name="Google Shape;1729;p55"/>
          <p:cNvSpPr txBox="1"/>
          <p:nvPr>
            <p:ph idx="4" type="subTitle"/>
          </p:nvPr>
        </p:nvSpPr>
        <p:spPr>
          <a:xfrm>
            <a:off x="717550" y="3526878"/>
            <a:ext cx="23364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1730" name="Google Shape;1730;p55"/>
          <p:cNvSpPr txBox="1"/>
          <p:nvPr>
            <p:ph idx="7" type="subTitle"/>
          </p:nvPr>
        </p:nvSpPr>
        <p:spPr>
          <a:xfrm>
            <a:off x="717550" y="1666500"/>
            <a:ext cx="23364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731" name="Google Shape;1731;p55"/>
          <p:cNvSpPr txBox="1"/>
          <p:nvPr>
            <p:ph idx="8" type="subTitle"/>
          </p:nvPr>
        </p:nvSpPr>
        <p:spPr>
          <a:xfrm>
            <a:off x="3403800" y="1666500"/>
            <a:ext cx="23364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732" name="Google Shape;1732;p55"/>
          <p:cNvSpPr txBox="1"/>
          <p:nvPr>
            <p:ph idx="13" type="subTitle"/>
          </p:nvPr>
        </p:nvSpPr>
        <p:spPr>
          <a:xfrm>
            <a:off x="717550" y="3087975"/>
            <a:ext cx="23364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733" name="Google Shape;1733;p55"/>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More information</a:t>
            </a:r>
            <a:endParaRPr/>
          </a:p>
        </p:txBody>
      </p:sp>
      <p:sp>
        <p:nvSpPr>
          <p:cNvPr id="1734" name="Google Shape;1734;p55"/>
          <p:cNvSpPr txBox="1"/>
          <p:nvPr>
            <p:ph idx="3" type="subTitle"/>
          </p:nvPr>
        </p:nvSpPr>
        <p:spPr>
          <a:xfrm>
            <a:off x="6090050" y="2107636"/>
            <a:ext cx="23364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1735" name="Google Shape;1735;p55"/>
          <p:cNvSpPr txBox="1"/>
          <p:nvPr>
            <p:ph idx="5" type="subTitle"/>
          </p:nvPr>
        </p:nvSpPr>
        <p:spPr>
          <a:xfrm>
            <a:off x="3403800" y="3526878"/>
            <a:ext cx="23364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1736" name="Google Shape;1736;p55"/>
          <p:cNvSpPr txBox="1"/>
          <p:nvPr>
            <p:ph idx="6" type="subTitle"/>
          </p:nvPr>
        </p:nvSpPr>
        <p:spPr>
          <a:xfrm>
            <a:off x="6090050" y="3526878"/>
            <a:ext cx="23364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737" name="Google Shape;1737;p55"/>
          <p:cNvSpPr txBox="1"/>
          <p:nvPr>
            <p:ph idx="9" type="subTitle"/>
          </p:nvPr>
        </p:nvSpPr>
        <p:spPr>
          <a:xfrm>
            <a:off x="6090050" y="1666500"/>
            <a:ext cx="23364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738" name="Google Shape;1738;p55"/>
          <p:cNvSpPr txBox="1"/>
          <p:nvPr>
            <p:ph idx="14" type="subTitle"/>
          </p:nvPr>
        </p:nvSpPr>
        <p:spPr>
          <a:xfrm>
            <a:off x="3403800" y="3087975"/>
            <a:ext cx="23364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739" name="Google Shape;1739;p55"/>
          <p:cNvSpPr txBox="1"/>
          <p:nvPr>
            <p:ph idx="15" type="subTitle"/>
          </p:nvPr>
        </p:nvSpPr>
        <p:spPr>
          <a:xfrm>
            <a:off x="6090050" y="3087975"/>
            <a:ext cx="23364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740" name="Google Shape;1740;p55"/>
          <p:cNvSpPr/>
          <p:nvPr/>
        </p:nvSpPr>
        <p:spPr>
          <a:xfrm>
            <a:off x="-431011" y="775976"/>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1" name="Google Shape;1741;p55"/>
          <p:cNvGrpSpPr/>
          <p:nvPr/>
        </p:nvGrpSpPr>
        <p:grpSpPr>
          <a:xfrm>
            <a:off x="7953542" y="476715"/>
            <a:ext cx="950713" cy="926419"/>
            <a:chOff x="396162" y="1914117"/>
            <a:chExt cx="174940" cy="170476"/>
          </a:xfrm>
        </p:grpSpPr>
        <p:sp>
          <p:nvSpPr>
            <p:cNvPr id="1742" name="Google Shape;1742;p55"/>
            <p:cNvSpPr/>
            <p:nvPr/>
          </p:nvSpPr>
          <p:spPr>
            <a:xfrm>
              <a:off x="433496" y="1920083"/>
              <a:ext cx="39728" cy="136876"/>
            </a:xfrm>
            <a:custGeom>
              <a:rect b="b" l="l" r="r" t="t"/>
              <a:pathLst>
                <a:path extrusionOk="0" h="3373" w="979">
                  <a:moveTo>
                    <a:pt x="0" y="1"/>
                  </a:moveTo>
                  <a:lnTo>
                    <a:pt x="0" y="2887"/>
                  </a:lnTo>
                  <a:cubicBezTo>
                    <a:pt x="0" y="3155"/>
                    <a:pt x="218" y="3372"/>
                    <a:pt x="484" y="3372"/>
                  </a:cubicBezTo>
                  <a:lnTo>
                    <a:pt x="494" y="3372"/>
                  </a:lnTo>
                  <a:cubicBezTo>
                    <a:pt x="761" y="3372"/>
                    <a:pt x="978" y="3155"/>
                    <a:pt x="978" y="2887"/>
                  </a:cubicBezTo>
                  <a:lnTo>
                    <a:pt x="9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429478" y="1914117"/>
              <a:ext cx="47763" cy="6006"/>
            </a:xfrm>
            <a:custGeom>
              <a:rect b="b" l="l" r="r" t="t"/>
              <a:pathLst>
                <a:path extrusionOk="0" h="148" w="1177">
                  <a:moveTo>
                    <a:pt x="69" y="0"/>
                  </a:moveTo>
                  <a:cubicBezTo>
                    <a:pt x="30" y="0"/>
                    <a:pt x="0" y="40"/>
                    <a:pt x="0" y="79"/>
                  </a:cubicBezTo>
                  <a:cubicBezTo>
                    <a:pt x="0" y="119"/>
                    <a:pt x="30" y="148"/>
                    <a:pt x="69" y="148"/>
                  </a:cubicBezTo>
                  <a:lnTo>
                    <a:pt x="1097" y="148"/>
                  </a:lnTo>
                  <a:cubicBezTo>
                    <a:pt x="1147" y="148"/>
                    <a:pt x="1176" y="119"/>
                    <a:pt x="1176" y="79"/>
                  </a:cubicBezTo>
                  <a:cubicBezTo>
                    <a:pt x="1176" y="40"/>
                    <a:pt x="1147" y="0"/>
                    <a:pt x="10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494040" y="1920083"/>
              <a:ext cx="39768" cy="136876"/>
            </a:xfrm>
            <a:custGeom>
              <a:rect b="b" l="l" r="r" t="t"/>
              <a:pathLst>
                <a:path extrusionOk="0" h="3373" w="980">
                  <a:moveTo>
                    <a:pt x="0" y="1"/>
                  </a:moveTo>
                  <a:lnTo>
                    <a:pt x="0" y="2887"/>
                  </a:lnTo>
                  <a:cubicBezTo>
                    <a:pt x="0" y="3155"/>
                    <a:pt x="218" y="3372"/>
                    <a:pt x="485" y="3372"/>
                  </a:cubicBezTo>
                  <a:lnTo>
                    <a:pt x="505" y="3372"/>
                  </a:lnTo>
                  <a:cubicBezTo>
                    <a:pt x="762" y="3372"/>
                    <a:pt x="979" y="3155"/>
                    <a:pt x="979" y="2887"/>
                  </a:cubicBezTo>
                  <a:lnTo>
                    <a:pt x="9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490023" y="1914117"/>
              <a:ext cx="47803" cy="6006"/>
            </a:xfrm>
            <a:custGeom>
              <a:rect b="b" l="l" r="r" t="t"/>
              <a:pathLst>
                <a:path extrusionOk="0" h="148" w="1178">
                  <a:moveTo>
                    <a:pt x="80" y="0"/>
                  </a:moveTo>
                  <a:cubicBezTo>
                    <a:pt x="31" y="0"/>
                    <a:pt x="1" y="40"/>
                    <a:pt x="1" y="79"/>
                  </a:cubicBezTo>
                  <a:cubicBezTo>
                    <a:pt x="1" y="119"/>
                    <a:pt x="31" y="148"/>
                    <a:pt x="80" y="148"/>
                  </a:cubicBezTo>
                  <a:lnTo>
                    <a:pt x="1108" y="148"/>
                  </a:lnTo>
                  <a:cubicBezTo>
                    <a:pt x="1147" y="148"/>
                    <a:pt x="1177" y="119"/>
                    <a:pt x="1177" y="79"/>
                  </a:cubicBezTo>
                  <a:cubicBezTo>
                    <a:pt x="1177" y="40"/>
                    <a:pt x="1147" y="0"/>
                    <a:pt x="11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507675" y="1999798"/>
              <a:ext cx="17693" cy="17693"/>
            </a:xfrm>
            <a:custGeom>
              <a:rect b="b" l="l" r="r" t="t"/>
              <a:pathLst>
                <a:path extrusionOk="0" h="436" w="436">
                  <a:moveTo>
                    <a:pt x="218" y="1"/>
                  </a:moveTo>
                  <a:cubicBezTo>
                    <a:pt x="99" y="1"/>
                    <a:pt x="1" y="100"/>
                    <a:pt x="1" y="218"/>
                  </a:cubicBezTo>
                  <a:cubicBezTo>
                    <a:pt x="1" y="337"/>
                    <a:pt x="99" y="436"/>
                    <a:pt x="218" y="436"/>
                  </a:cubicBezTo>
                  <a:cubicBezTo>
                    <a:pt x="347" y="436"/>
                    <a:pt x="435" y="337"/>
                    <a:pt x="435" y="218"/>
                  </a:cubicBezTo>
                  <a:cubicBezTo>
                    <a:pt x="435" y="100"/>
                    <a:pt x="347" y="1"/>
                    <a:pt x="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516481" y="1979345"/>
              <a:ext cx="7264" cy="7264"/>
            </a:xfrm>
            <a:custGeom>
              <a:rect b="b" l="l" r="r" t="t"/>
              <a:pathLst>
                <a:path extrusionOk="0" h="179" w="179">
                  <a:moveTo>
                    <a:pt x="90" y="0"/>
                  </a:moveTo>
                  <a:cubicBezTo>
                    <a:pt x="41" y="0"/>
                    <a:pt x="1" y="40"/>
                    <a:pt x="1" y="90"/>
                  </a:cubicBezTo>
                  <a:cubicBezTo>
                    <a:pt x="1" y="139"/>
                    <a:pt x="41" y="178"/>
                    <a:pt x="90" y="178"/>
                  </a:cubicBezTo>
                  <a:cubicBezTo>
                    <a:pt x="139" y="178"/>
                    <a:pt x="179" y="139"/>
                    <a:pt x="179" y="90"/>
                  </a:cubicBezTo>
                  <a:cubicBezTo>
                    <a:pt x="179" y="40"/>
                    <a:pt x="139"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504875" y="1987380"/>
              <a:ext cx="6046" cy="6452"/>
            </a:xfrm>
            <a:custGeom>
              <a:rect b="b" l="l" r="r" t="t"/>
              <a:pathLst>
                <a:path extrusionOk="0" h="159" w="149">
                  <a:moveTo>
                    <a:pt x="70" y="0"/>
                  </a:moveTo>
                  <a:cubicBezTo>
                    <a:pt x="30" y="0"/>
                    <a:pt x="1" y="40"/>
                    <a:pt x="1" y="79"/>
                  </a:cubicBezTo>
                  <a:cubicBezTo>
                    <a:pt x="1" y="119"/>
                    <a:pt x="30" y="158"/>
                    <a:pt x="70" y="158"/>
                  </a:cubicBezTo>
                  <a:cubicBezTo>
                    <a:pt x="119" y="158"/>
                    <a:pt x="149" y="119"/>
                    <a:pt x="149" y="79"/>
                  </a:cubicBezTo>
                  <a:cubicBezTo>
                    <a:pt x="149" y="40"/>
                    <a:pt x="119" y="0"/>
                    <a:pt x="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396162" y="1946175"/>
              <a:ext cx="174940" cy="16475"/>
            </a:xfrm>
            <a:custGeom>
              <a:rect b="b" l="l" r="r" t="t"/>
              <a:pathLst>
                <a:path extrusionOk="0" h="406" w="4311">
                  <a:moveTo>
                    <a:pt x="1" y="1"/>
                  </a:moveTo>
                  <a:lnTo>
                    <a:pt x="1" y="406"/>
                  </a:lnTo>
                  <a:lnTo>
                    <a:pt x="4310" y="406"/>
                  </a:lnTo>
                  <a:lnTo>
                    <a:pt x="43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408620" y="1962610"/>
              <a:ext cx="149253" cy="121983"/>
            </a:xfrm>
            <a:custGeom>
              <a:rect b="b" l="l" r="r" t="t"/>
              <a:pathLst>
                <a:path extrusionOk="0" h="3006" w="3678">
                  <a:moveTo>
                    <a:pt x="0" y="1"/>
                  </a:moveTo>
                  <a:lnTo>
                    <a:pt x="0" y="3006"/>
                  </a:lnTo>
                  <a:lnTo>
                    <a:pt x="3677" y="3006"/>
                  </a:lnTo>
                  <a:lnTo>
                    <a:pt x="3677" y="1"/>
                  </a:lnTo>
                  <a:lnTo>
                    <a:pt x="3480" y="1"/>
                  </a:lnTo>
                  <a:lnTo>
                    <a:pt x="3480" y="2601"/>
                  </a:lnTo>
                  <a:lnTo>
                    <a:pt x="198" y="2601"/>
                  </a:lnTo>
                  <a:lnTo>
                    <a:pt x="19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4" name="Shape 1754"/>
        <p:cNvGrpSpPr/>
        <p:nvPr/>
      </p:nvGrpSpPr>
      <p:grpSpPr>
        <a:xfrm>
          <a:off x="0" y="0"/>
          <a:ext cx="0" cy="0"/>
          <a:chOff x="0" y="0"/>
          <a:chExt cx="0" cy="0"/>
        </a:xfrm>
      </p:grpSpPr>
      <p:sp>
        <p:nvSpPr>
          <p:cNvPr id="1755" name="Google Shape;1755;p56"/>
          <p:cNvSpPr/>
          <p:nvPr/>
        </p:nvSpPr>
        <p:spPr>
          <a:xfrm>
            <a:off x="715050" y="1390925"/>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715050" y="3059175"/>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Discussion</a:t>
            </a:r>
            <a:endParaRPr/>
          </a:p>
        </p:txBody>
      </p:sp>
      <p:sp>
        <p:nvSpPr>
          <p:cNvPr id="1758" name="Google Shape;1758;p56"/>
          <p:cNvSpPr txBox="1"/>
          <p:nvPr/>
        </p:nvSpPr>
        <p:spPr>
          <a:xfrm>
            <a:off x="4247650" y="1756600"/>
            <a:ext cx="4176300" cy="280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Despite being red, Mars is actually a cold place. It's full of iron oxide dust, which gives the planet its reddish cast. Earth is the third planet from the Sun and the only one that harbors life in the Solar System. This is where we all live on:</a:t>
            </a:r>
            <a:endParaRPr>
              <a:solidFill>
                <a:schemeClr val="dk1"/>
              </a:solidFill>
              <a:latin typeface="Poppins"/>
              <a:ea typeface="Poppins"/>
              <a:cs typeface="Poppins"/>
              <a:sym typeface="Poppins"/>
            </a:endParaRPr>
          </a:p>
          <a:p>
            <a:pPr indent="-317500" lvl="0" marL="457200" rtl="0" algn="l">
              <a:spcBef>
                <a:spcPts val="100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Ceres is located in the main asteroid</a:t>
            </a:r>
            <a:endParaRPr>
              <a:solidFill>
                <a:schemeClr val="dk1"/>
              </a:solidFill>
              <a:latin typeface="Poppins"/>
              <a:ea typeface="Poppins"/>
              <a:cs typeface="Poppins"/>
              <a:sym typeface="Poppins"/>
            </a:endParaRPr>
          </a:p>
          <a:p>
            <a:pPr indent="-317500" lvl="0" marL="457200" rtl="0" algn="l">
              <a:spcBef>
                <a:spcPts val="100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The Moon is Earth’s natural satellite</a:t>
            </a:r>
            <a:endParaRPr>
              <a:solidFill>
                <a:schemeClr val="dk1"/>
              </a:solidFill>
              <a:latin typeface="Poppins"/>
              <a:ea typeface="Poppins"/>
              <a:cs typeface="Poppins"/>
              <a:sym typeface="Poppins"/>
            </a:endParaRPr>
          </a:p>
          <a:p>
            <a:pPr indent="-317500" lvl="0" marL="457200" rtl="0" algn="l">
              <a:spcBef>
                <a:spcPts val="100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Neptune is very far away from us</a:t>
            </a:r>
            <a:endParaRPr>
              <a:solidFill>
                <a:schemeClr val="dk1"/>
              </a:solidFill>
              <a:latin typeface="Poppins"/>
              <a:ea typeface="Poppins"/>
              <a:cs typeface="Poppins"/>
              <a:sym typeface="Poppins"/>
            </a:endParaRPr>
          </a:p>
          <a:p>
            <a:pPr indent="-317500" lvl="0" marL="457200" rtl="0" algn="l">
              <a:spcBef>
                <a:spcPts val="1000"/>
              </a:spcBef>
              <a:spcAft>
                <a:spcPts val="0"/>
              </a:spcAft>
              <a:buClr>
                <a:schemeClr val="accent3"/>
              </a:buClr>
              <a:buSzPts val="1400"/>
              <a:buFont typeface="Poppins"/>
              <a:buChar char="●"/>
            </a:pPr>
            <a:r>
              <a:rPr lang="en">
                <a:solidFill>
                  <a:schemeClr val="dk1"/>
                </a:solidFill>
                <a:latin typeface="Poppins"/>
                <a:ea typeface="Poppins"/>
                <a:cs typeface="Poppins"/>
                <a:sym typeface="Poppins"/>
              </a:rPr>
              <a:t>Pluto now considered a dwarf planet</a:t>
            </a:r>
            <a:endParaRPr>
              <a:solidFill>
                <a:schemeClr val="dk1"/>
              </a:solidFill>
              <a:latin typeface="Poppins"/>
              <a:ea typeface="Poppins"/>
              <a:cs typeface="Poppins"/>
              <a:sym typeface="Poppins"/>
            </a:endParaRPr>
          </a:p>
          <a:p>
            <a:pPr indent="0" lvl="0" marL="0" rtl="0" algn="l">
              <a:spcBef>
                <a:spcPts val="1000"/>
              </a:spcBef>
              <a:spcAft>
                <a:spcPts val="0"/>
              </a:spcAft>
              <a:buNone/>
            </a:pPr>
            <a:r>
              <a:t/>
            </a:r>
            <a:endParaRPr>
              <a:solidFill>
                <a:schemeClr val="dk1"/>
              </a:solidFill>
              <a:latin typeface="Poppins"/>
              <a:ea typeface="Poppins"/>
              <a:cs typeface="Poppins"/>
              <a:sym typeface="Poppins"/>
            </a:endParaRPr>
          </a:p>
          <a:p>
            <a:pPr indent="0" lvl="0" marL="0" rtl="0" algn="l">
              <a:spcBef>
                <a:spcPts val="0"/>
              </a:spcBef>
              <a:spcAft>
                <a:spcPts val="0"/>
              </a:spcAft>
              <a:buNone/>
            </a:pPr>
            <a:r>
              <a:t/>
            </a:r>
            <a:endParaRPr>
              <a:solidFill>
                <a:schemeClr val="dk1"/>
              </a:solidFill>
              <a:latin typeface="Poppins"/>
              <a:ea typeface="Poppins"/>
              <a:cs typeface="Poppins"/>
              <a:sym typeface="Poppins"/>
            </a:endParaRPr>
          </a:p>
        </p:txBody>
      </p:sp>
      <p:sp>
        <p:nvSpPr>
          <p:cNvPr id="1759" name="Google Shape;1759;p56"/>
          <p:cNvSpPr txBox="1"/>
          <p:nvPr/>
        </p:nvSpPr>
        <p:spPr>
          <a:xfrm>
            <a:off x="4247700" y="1390925"/>
            <a:ext cx="1334100" cy="348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000">
                <a:solidFill>
                  <a:schemeClr val="dk1"/>
                </a:solidFill>
                <a:latin typeface="Be Vietnam Pro"/>
                <a:ea typeface="Be Vietnam Pro"/>
                <a:cs typeface="Be Vietnam Pro"/>
                <a:sym typeface="Be Vietnam Pro"/>
              </a:rPr>
              <a:t>Mars</a:t>
            </a:r>
            <a:endParaRPr b="1" sz="2000">
              <a:solidFill>
                <a:schemeClr val="dk1"/>
              </a:solidFill>
              <a:latin typeface="Be Vietnam Pro"/>
              <a:ea typeface="Be Vietnam Pro"/>
              <a:cs typeface="Be Vietnam Pro"/>
              <a:sym typeface="Be Vietnam Pro"/>
            </a:endParaRPr>
          </a:p>
        </p:txBody>
      </p:sp>
      <p:sp>
        <p:nvSpPr>
          <p:cNvPr id="1760" name="Google Shape;1760;p56"/>
          <p:cNvSpPr txBox="1"/>
          <p:nvPr/>
        </p:nvSpPr>
        <p:spPr>
          <a:xfrm>
            <a:off x="1623975" y="1390925"/>
            <a:ext cx="2286000" cy="348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 sz="2000">
                <a:solidFill>
                  <a:schemeClr val="dk1"/>
                </a:solidFill>
                <a:latin typeface="Be Vietnam Pro"/>
                <a:ea typeface="Be Vietnam Pro"/>
                <a:cs typeface="Be Vietnam Pro"/>
                <a:sym typeface="Be Vietnam Pro"/>
              </a:rPr>
              <a:t>Discussion 1</a:t>
            </a:r>
            <a:endParaRPr b="1" sz="2000">
              <a:solidFill>
                <a:schemeClr val="dk1"/>
              </a:solidFill>
              <a:latin typeface="Be Vietnam Pro"/>
              <a:ea typeface="Be Vietnam Pro"/>
              <a:cs typeface="Be Vietnam Pro"/>
              <a:sym typeface="Be Vietnam Pro"/>
            </a:endParaRPr>
          </a:p>
        </p:txBody>
      </p:sp>
      <p:sp>
        <p:nvSpPr>
          <p:cNvPr id="1761" name="Google Shape;1761;p56"/>
          <p:cNvSpPr txBox="1"/>
          <p:nvPr/>
        </p:nvSpPr>
        <p:spPr>
          <a:xfrm>
            <a:off x="1623975" y="1756600"/>
            <a:ext cx="2286000" cy="93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Mercury is the closest planet to the Sun and the smallest one in the Solar System</a:t>
            </a:r>
            <a:endParaRPr>
              <a:solidFill>
                <a:schemeClr val="dk1"/>
              </a:solidFill>
              <a:latin typeface="Poppins"/>
              <a:ea typeface="Poppins"/>
              <a:cs typeface="Poppins"/>
              <a:sym typeface="Poppins"/>
            </a:endParaRPr>
          </a:p>
        </p:txBody>
      </p:sp>
      <p:sp>
        <p:nvSpPr>
          <p:cNvPr id="1762" name="Google Shape;1762;p56"/>
          <p:cNvSpPr txBox="1"/>
          <p:nvPr/>
        </p:nvSpPr>
        <p:spPr>
          <a:xfrm>
            <a:off x="1623975" y="3059176"/>
            <a:ext cx="2286000" cy="348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Be Vietnam Pro"/>
                <a:ea typeface="Be Vietnam Pro"/>
                <a:cs typeface="Be Vietnam Pro"/>
                <a:sym typeface="Be Vietnam Pro"/>
              </a:rPr>
              <a:t>Discussion 2</a:t>
            </a:r>
            <a:endParaRPr b="1" sz="2000">
              <a:solidFill>
                <a:schemeClr val="dk1"/>
              </a:solidFill>
              <a:latin typeface="Be Vietnam Pro"/>
              <a:ea typeface="Be Vietnam Pro"/>
              <a:cs typeface="Be Vietnam Pro"/>
              <a:sym typeface="Be Vietnam Pro"/>
            </a:endParaRPr>
          </a:p>
        </p:txBody>
      </p:sp>
      <p:sp>
        <p:nvSpPr>
          <p:cNvPr id="1763" name="Google Shape;1763;p56"/>
          <p:cNvSpPr txBox="1"/>
          <p:nvPr/>
        </p:nvSpPr>
        <p:spPr>
          <a:xfrm>
            <a:off x="1623975" y="3424874"/>
            <a:ext cx="2286000" cy="93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Venus has a beautiful name and is the second planet from the Sun. It’s terribly hot</a:t>
            </a:r>
            <a:endParaRPr>
              <a:solidFill>
                <a:schemeClr val="dk1"/>
              </a:solidFill>
              <a:latin typeface="Poppins"/>
              <a:ea typeface="Poppins"/>
              <a:cs typeface="Poppins"/>
              <a:sym typeface="Poppins"/>
            </a:endParaRPr>
          </a:p>
        </p:txBody>
      </p:sp>
      <p:grpSp>
        <p:nvGrpSpPr>
          <p:cNvPr id="1764" name="Google Shape;1764;p56"/>
          <p:cNvGrpSpPr/>
          <p:nvPr/>
        </p:nvGrpSpPr>
        <p:grpSpPr>
          <a:xfrm>
            <a:off x="845170" y="3213125"/>
            <a:ext cx="440849" cy="393212"/>
            <a:chOff x="899850" y="871450"/>
            <a:chExt cx="483175" cy="423400"/>
          </a:xfrm>
        </p:grpSpPr>
        <p:sp>
          <p:nvSpPr>
            <p:cNvPr id="1765" name="Google Shape;1765;p56"/>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6" name="Google Shape;1766;p56"/>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7" name="Google Shape;1767;p56"/>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68" name="Google Shape;1768;p56"/>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769" name="Google Shape;1769;p56"/>
          <p:cNvSpPr/>
          <p:nvPr/>
        </p:nvSpPr>
        <p:spPr>
          <a:xfrm>
            <a:off x="844892" y="1535761"/>
            <a:ext cx="441400" cy="41147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770" name="Google Shape;1770;p56"/>
          <p:cNvSpPr/>
          <p:nvPr/>
        </p:nvSpPr>
        <p:spPr>
          <a:xfrm flipH="1">
            <a:off x="7707501" y="68740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1" name="Google Shape;1771;p56"/>
          <p:cNvGrpSpPr/>
          <p:nvPr/>
        </p:nvGrpSpPr>
        <p:grpSpPr>
          <a:xfrm>
            <a:off x="120151" y="288158"/>
            <a:ext cx="874949" cy="638403"/>
            <a:chOff x="3378540" y="2254706"/>
            <a:chExt cx="74261" cy="54174"/>
          </a:xfrm>
        </p:grpSpPr>
        <p:sp>
          <p:nvSpPr>
            <p:cNvPr id="1772" name="Google Shape;1772;p56"/>
            <p:cNvSpPr/>
            <p:nvPr/>
          </p:nvSpPr>
          <p:spPr>
            <a:xfrm>
              <a:off x="3403416" y="2265135"/>
              <a:ext cx="5275" cy="9658"/>
            </a:xfrm>
            <a:custGeom>
              <a:rect b="b" l="l" r="r" t="t"/>
              <a:pathLst>
                <a:path extrusionOk="0" h="238" w="130">
                  <a:moveTo>
                    <a:pt x="60" y="0"/>
                  </a:moveTo>
                  <a:cubicBezTo>
                    <a:pt x="40" y="20"/>
                    <a:pt x="20" y="29"/>
                    <a:pt x="0" y="29"/>
                  </a:cubicBezTo>
                  <a:lnTo>
                    <a:pt x="70" y="237"/>
                  </a:lnTo>
                  <a:lnTo>
                    <a:pt x="129" y="207"/>
                  </a:lnTo>
                  <a:lnTo>
                    <a:pt x="6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3395787" y="2286358"/>
              <a:ext cx="6493" cy="3693"/>
            </a:xfrm>
            <a:custGeom>
              <a:rect b="b" l="l" r="r" t="t"/>
              <a:pathLst>
                <a:path extrusionOk="0" h="91" w="160">
                  <a:moveTo>
                    <a:pt x="129" y="1"/>
                  </a:moveTo>
                  <a:lnTo>
                    <a:pt x="1" y="31"/>
                  </a:lnTo>
                  <a:cubicBezTo>
                    <a:pt x="1" y="51"/>
                    <a:pt x="10" y="70"/>
                    <a:pt x="10" y="90"/>
                  </a:cubicBezTo>
                  <a:lnTo>
                    <a:pt x="159" y="60"/>
                  </a:lnTo>
                  <a:lnTo>
                    <a:pt x="129"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3417456" y="2289198"/>
              <a:ext cx="7670" cy="8441"/>
            </a:xfrm>
            <a:custGeom>
              <a:rect b="b" l="l" r="r" t="t"/>
              <a:pathLst>
                <a:path extrusionOk="0" h="208" w="189">
                  <a:moveTo>
                    <a:pt x="50" y="0"/>
                  </a:moveTo>
                  <a:cubicBezTo>
                    <a:pt x="40" y="20"/>
                    <a:pt x="20" y="40"/>
                    <a:pt x="1" y="49"/>
                  </a:cubicBezTo>
                  <a:lnTo>
                    <a:pt x="149" y="208"/>
                  </a:lnTo>
                  <a:cubicBezTo>
                    <a:pt x="159" y="198"/>
                    <a:pt x="168" y="178"/>
                    <a:pt x="188" y="158"/>
                  </a:cubicBezTo>
                  <a:lnTo>
                    <a:pt x="5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3434703" y="2289564"/>
              <a:ext cx="8481" cy="8481"/>
            </a:xfrm>
            <a:custGeom>
              <a:rect b="b" l="l" r="r" t="t"/>
              <a:pathLst>
                <a:path extrusionOk="0" h="209" w="209">
                  <a:moveTo>
                    <a:pt x="158" y="1"/>
                  </a:moveTo>
                  <a:lnTo>
                    <a:pt x="0" y="159"/>
                  </a:lnTo>
                  <a:cubicBezTo>
                    <a:pt x="20" y="169"/>
                    <a:pt x="30" y="189"/>
                    <a:pt x="40" y="209"/>
                  </a:cubicBezTo>
                  <a:lnTo>
                    <a:pt x="208" y="40"/>
                  </a:lnTo>
                  <a:cubicBezTo>
                    <a:pt x="188" y="31"/>
                    <a:pt x="178" y="21"/>
                    <a:pt x="15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3400616" y="2273535"/>
              <a:ext cx="20493" cy="20087"/>
            </a:xfrm>
            <a:custGeom>
              <a:rect b="b" l="l" r="r" t="t"/>
              <a:pathLst>
                <a:path extrusionOk="0" h="495" w="505">
                  <a:moveTo>
                    <a:pt x="198" y="0"/>
                  </a:moveTo>
                  <a:lnTo>
                    <a:pt x="139" y="30"/>
                  </a:lnTo>
                  <a:cubicBezTo>
                    <a:pt x="60" y="70"/>
                    <a:pt x="0" y="149"/>
                    <a:pt x="0" y="248"/>
                  </a:cubicBezTo>
                  <a:cubicBezTo>
                    <a:pt x="0" y="268"/>
                    <a:pt x="10" y="297"/>
                    <a:pt x="10" y="317"/>
                  </a:cubicBezTo>
                  <a:lnTo>
                    <a:pt x="40" y="376"/>
                  </a:lnTo>
                  <a:cubicBezTo>
                    <a:pt x="80" y="446"/>
                    <a:pt x="159" y="495"/>
                    <a:pt x="257" y="495"/>
                  </a:cubicBezTo>
                  <a:cubicBezTo>
                    <a:pt x="317" y="495"/>
                    <a:pt x="376" y="475"/>
                    <a:pt x="416" y="435"/>
                  </a:cubicBezTo>
                  <a:cubicBezTo>
                    <a:pt x="435" y="426"/>
                    <a:pt x="455" y="406"/>
                    <a:pt x="465" y="386"/>
                  </a:cubicBezTo>
                  <a:cubicBezTo>
                    <a:pt x="484" y="347"/>
                    <a:pt x="504" y="297"/>
                    <a:pt x="504" y="248"/>
                  </a:cubicBezTo>
                  <a:cubicBezTo>
                    <a:pt x="504" y="110"/>
                    <a:pt x="39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3396193" y="2254706"/>
              <a:ext cx="11687" cy="11646"/>
            </a:xfrm>
            <a:custGeom>
              <a:rect b="b" l="l" r="r" t="t"/>
              <a:pathLst>
                <a:path extrusionOk="0" h="287" w="288">
                  <a:moveTo>
                    <a:pt x="149" y="0"/>
                  </a:moveTo>
                  <a:cubicBezTo>
                    <a:pt x="60" y="0"/>
                    <a:pt x="0" y="60"/>
                    <a:pt x="0" y="148"/>
                  </a:cubicBezTo>
                  <a:cubicBezTo>
                    <a:pt x="0" y="227"/>
                    <a:pt x="60" y="286"/>
                    <a:pt x="149" y="286"/>
                  </a:cubicBezTo>
                  <a:lnTo>
                    <a:pt x="178" y="286"/>
                  </a:lnTo>
                  <a:cubicBezTo>
                    <a:pt x="198" y="286"/>
                    <a:pt x="218" y="277"/>
                    <a:pt x="238" y="257"/>
                  </a:cubicBezTo>
                  <a:cubicBezTo>
                    <a:pt x="268" y="237"/>
                    <a:pt x="287" y="188"/>
                    <a:pt x="287" y="148"/>
                  </a:cubicBezTo>
                  <a:cubicBezTo>
                    <a:pt x="287" y="60"/>
                    <a:pt x="228" y="0"/>
                    <a:pt x="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3422650" y="2293987"/>
              <a:ext cx="14487" cy="14893"/>
            </a:xfrm>
            <a:custGeom>
              <a:rect b="b" l="l" r="r" t="t"/>
              <a:pathLst>
                <a:path extrusionOk="0" h="367" w="357">
                  <a:moveTo>
                    <a:pt x="179" y="1"/>
                  </a:moveTo>
                  <a:cubicBezTo>
                    <a:pt x="130" y="1"/>
                    <a:pt x="90" y="21"/>
                    <a:pt x="60" y="40"/>
                  </a:cubicBezTo>
                  <a:cubicBezTo>
                    <a:pt x="40" y="60"/>
                    <a:pt x="31" y="80"/>
                    <a:pt x="21" y="90"/>
                  </a:cubicBezTo>
                  <a:cubicBezTo>
                    <a:pt x="1" y="120"/>
                    <a:pt x="1" y="149"/>
                    <a:pt x="1" y="179"/>
                  </a:cubicBezTo>
                  <a:cubicBezTo>
                    <a:pt x="1" y="278"/>
                    <a:pt x="80" y="366"/>
                    <a:pt x="179" y="366"/>
                  </a:cubicBezTo>
                  <a:cubicBezTo>
                    <a:pt x="278" y="366"/>
                    <a:pt x="357" y="278"/>
                    <a:pt x="357" y="179"/>
                  </a:cubicBezTo>
                  <a:cubicBezTo>
                    <a:pt x="357" y="149"/>
                    <a:pt x="347" y="120"/>
                    <a:pt x="337" y="100"/>
                  </a:cubicBezTo>
                  <a:cubicBezTo>
                    <a:pt x="327" y="80"/>
                    <a:pt x="317" y="60"/>
                    <a:pt x="297" y="50"/>
                  </a:cubicBezTo>
                  <a:cubicBezTo>
                    <a:pt x="268" y="21"/>
                    <a:pt x="228" y="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3440303" y="2279581"/>
              <a:ext cx="12499" cy="12864"/>
            </a:xfrm>
            <a:custGeom>
              <a:rect b="b" l="l" r="r" t="t"/>
              <a:pathLst>
                <a:path extrusionOk="0" h="317" w="308">
                  <a:moveTo>
                    <a:pt x="149" y="0"/>
                  </a:moveTo>
                  <a:cubicBezTo>
                    <a:pt x="70" y="0"/>
                    <a:pt x="1" y="69"/>
                    <a:pt x="1" y="158"/>
                  </a:cubicBezTo>
                  <a:cubicBezTo>
                    <a:pt x="1" y="187"/>
                    <a:pt x="11" y="218"/>
                    <a:pt x="20" y="247"/>
                  </a:cubicBezTo>
                  <a:cubicBezTo>
                    <a:pt x="40" y="267"/>
                    <a:pt x="50" y="277"/>
                    <a:pt x="70" y="286"/>
                  </a:cubicBezTo>
                  <a:cubicBezTo>
                    <a:pt x="100" y="306"/>
                    <a:pt x="119" y="316"/>
                    <a:pt x="149" y="316"/>
                  </a:cubicBezTo>
                  <a:cubicBezTo>
                    <a:pt x="238" y="316"/>
                    <a:pt x="308" y="247"/>
                    <a:pt x="308" y="158"/>
                  </a:cubicBezTo>
                  <a:cubicBezTo>
                    <a:pt x="308" y="69"/>
                    <a:pt x="238" y="0"/>
                    <a:pt x="1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3378540" y="2281569"/>
              <a:ext cx="17693" cy="17693"/>
            </a:xfrm>
            <a:custGeom>
              <a:rect b="b" l="l" r="r" t="t"/>
              <a:pathLst>
                <a:path extrusionOk="0" h="436" w="436">
                  <a:moveTo>
                    <a:pt x="218" y="0"/>
                  </a:moveTo>
                  <a:cubicBezTo>
                    <a:pt x="99" y="0"/>
                    <a:pt x="0" y="89"/>
                    <a:pt x="0" y="218"/>
                  </a:cubicBezTo>
                  <a:cubicBezTo>
                    <a:pt x="0" y="336"/>
                    <a:pt x="99" y="435"/>
                    <a:pt x="218" y="435"/>
                  </a:cubicBezTo>
                  <a:cubicBezTo>
                    <a:pt x="337" y="435"/>
                    <a:pt x="435" y="336"/>
                    <a:pt x="435" y="218"/>
                  </a:cubicBezTo>
                  <a:lnTo>
                    <a:pt x="435" y="208"/>
                  </a:lnTo>
                  <a:cubicBezTo>
                    <a:pt x="435" y="188"/>
                    <a:pt x="426" y="169"/>
                    <a:pt x="426" y="149"/>
                  </a:cubicBezTo>
                  <a:cubicBezTo>
                    <a:pt x="396" y="59"/>
                    <a:pt x="31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4" name="Shape 1784"/>
        <p:cNvGrpSpPr/>
        <p:nvPr/>
      </p:nvGrpSpPr>
      <p:grpSpPr>
        <a:xfrm>
          <a:off x="0" y="0"/>
          <a:ext cx="0" cy="0"/>
          <a:chOff x="0" y="0"/>
          <a:chExt cx="0" cy="0"/>
        </a:xfrm>
      </p:grpSpPr>
      <p:sp>
        <p:nvSpPr>
          <p:cNvPr id="1785" name="Google Shape;1785;p57"/>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1786" name="Google Shape;1786;p57"/>
          <p:cNvSpPr txBox="1"/>
          <p:nvPr>
            <p:ph idx="1" type="subTitle"/>
          </p:nvPr>
        </p:nvSpPr>
        <p:spPr>
          <a:xfrm>
            <a:off x="717556" y="1403575"/>
            <a:ext cx="27798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787" name="Google Shape;1787;p57"/>
          <p:cNvSpPr txBox="1"/>
          <p:nvPr>
            <p:ph idx="2" type="subTitle"/>
          </p:nvPr>
        </p:nvSpPr>
        <p:spPr>
          <a:xfrm>
            <a:off x="717544" y="1933975"/>
            <a:ext cx="2779800" cy="85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788" name="Google Shape;1788;p57"/>
          <p:cNvSpPr txBox="1"/>
          <p:nvPr>
            <p:ph idx="3" type="subTitle"/>
          </p:nvPr>
        </p:nvSpPr>
        <p:spPr>
          <a:xfrm>
            <a:off x="5646649" y="1933975"/>
            <a:ext cx="2779800" cy="85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a:t>
            </a:r>
            <a:endParaRPr/>
          </a:p>
        </p:txBody>
      </p:sp>
      <p:sp>
        <p:nvSpPr>
          <p:cNvPr id="1789" name="Google Shape;1789;p57"/>
          <p:cNvSpPr txBox="1"/>
          <p:nvPr>
            <p:ph idx="4" type="subTitle"/>
          </p:nvPr>
        </p:nvSpPr>
        <p:spPr>
          <a:xfrm>
            <a:off x="717544" y="3628700"/>
            <a:ext cx="2779800" cy="85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very beautiful name and is the second planet from the Sun</a:t>
            </a:r>
            <a:endParaRPr/>
          </a:p>
        </p:txBody>
      </p:sp>
      <p:sp>
        <p:nvSpPr>
          <p:cNvPr id="1790" name="Google Shape;1790;p57"/>
          <p:cNvSpPr txBox="1"/>
          <p:nvPr>
            <p:ph idx="5" type="subTitle"/>
          </p:nvPr>
        </p:nvSpPr>
        <p:spPr>
          <a:xfrm>
            <a:off x="5646649" y="3628700"/>
            <a:ext cx="2779800" cy="85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 is the fourth-largest object by diameter in the Solar System</a:t>
            </a:r>
            <a:endParaRPr/>
          </a:p>
        </p:txBody>
      </p:sp>
      <p:sp>
        <p:nvSpPr>
          <p:cNvPr id="1791" name="Google Shape;1791;p57"/>
          <p:cNvSpPr txBox="1"/>
          <p:nvPr>
            <p:ph idx="6" type="subTitle"/>
          </p:nvPr>
        </p:nvSpPr>
        <p:spPr>
          <a:xfrm>
            <a:off x="717556" y="3098300"/>
            <a:ext cx="27798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792" name="Google Shape;1792;p57"/>
          <p:cNvSpPr txBox="1"/>
          <p:nvPr>
            <p:ph idx="7" type="subTitle"/>
          </p:nvPr>
        </p:nvSpPr>
        <p:spPr>
          <a:xfrm>
            <a:off x="5646656" y="1403575"/>
            <a:ext cx="2779800" cy="53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a:t>
            </a:r>
            <a:r>
              <a:rPr lang="en"/>
              <a:t>ercury</a:t>
            </a:r>
            <a:endParaRPr/>
          </a:p>
        </p:txBody>
      </p:sp>
      <p:sp>
        <p:nvSpPr>
          <p:cNvPr id="1793" name="Google Shape;1793;p57"/>
          <p:cNvSpPr txBox="1"/>
          <p:nvPr>
            <p:ph idx="8" type="subTitle"/>
          </p:nvPr>
        </p:nvSpPr>
        <p:spPr>
          <a:xfrm>
            <a:off x="5646656" y="3098300"/>
            <a:ext cx="2779800" cy="53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N</a:t>
            </a:r>
            <a:r>
              <a:rPr lang="en"/>
              <a:t>eptune</a:t>
            </a:r>
            <a:endParaRPr/>
          </a:p>
        </p:txBody>
      </p:sp>
      <p:grpSp>
        <p:nvGrpSpPr>
          <p:cNvPr id="1794" name="Google Shape;1794;p57"/>
          <p:cNvGrpSpPr/>
          <p:nvPr/>
        </p:nvGrpSpPr>
        <p:grpSpPr>
          <a:xfrm>
            <a:off x="3476703" y="2232773"/>
            <a:ext cx="2190595" cy="1708856"/>
            <a:chOff x="9823720" y="5703405"/>
            <a:chExt cx="1815811" cy="1416492"/>
          </a:xfrm>
        </p:grpSpPr>
        <p:sp>
          <p:nvSpPr>
            <p:cNvPr id="1795" name="Google Shape;1795;p57"/>
            <p:cNvSpPr/>
            <p:nvPr/>
          </p:nvSpPr>
          <p:spPr>
            <a:xfrm>
              <a:off x="10019586" y="5793364"/>
              <a:ext cx="1619945" cy="906429"/>
            </a:xfrm>
            <a:custGeom>
              <a:rect b="b" l="l" r="r" t="t"/>
              <a:pathLst>
                <a:path extrusionOk="0" h="5437" w="9717">
                  <a:moveTo>
                    <a:pt x="168" y="0"/>
                  </a:moveTo>
                  <a:cubicBezTo>
                    <a:pt x="79" y="0"/>
                    <a:pt x="0" y="79"/>
                    <a:pt x="0" y="168"/>
                  </a:cubicBezTo>
                  <a:lnTo>
                    <a:pt x="0" y="5437"/>
                  </a:lnTo>
                  <a:lnTo>
                    <a:pt x="9717" y="5437"/>
                  </a:lnTo>
                  <a:lnTo>
                    <a:pt x="9717" y="168"/>
                  </a:lnTo>
                  <a:cubicBezTo>
                    <a:pt x="9717" y="79"/>
                    <a:pt x="9637" y="0"/>
                    <a:pt x="95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7"/>
            <p:cNvSpPr/>
            <p:nvPr/>
          </p:nvSpPr>
          <p:spPr>
            <a:xfrm>
              <a:off x="10079680" y="5847708"/>
              <a:ext cx="1499746" cy="797731"/>
            </a:xfrm>
            <a:custGeom>
              <a:rect b="b" l="l" r="r" t="t"/>
              <a:pathLst>
                <a:path extrusionOk="0" h="4785" w="8996">
                  <a:moveTo>
                    <a:pt x="0" y="0"/>
                  </a:moveTo>
                  <a:lnTo>
                    <a:pt x="0" y="4785"/>
                  </a:lnTo>
                  <a:lnTo>
                    <a:pt x="8996" y="4785"/>
                  </a:lnTo>
                  <a:lnTo>
                    <a:pt x="89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7"/>
            <p:cNvSpPr/>
            <p:nvPr/>
          </p:nvSpPr>
          <p:spPr>
            <a:xfrm>
              <a:off x="10622586" y="6824815"/>
              <a:ext cx="415448" cy="242404"/>
            </a:xfrm>
            <a:custGeom>
              <a:rect b="b" l="l" r="r" t="t"/>
              <a:pathLst>
                <a:path extrusionOk="0" h="1454" w="2492">
                  <a:moveTo>
                    <a:pt x="208" y="1"/>
                  </a:moveTo>
                  <a:lnTo>
                    <a:pt x="1" y="1454"/>
                  </a:lnTo>
                  <a:lnTo>
                    <a:pt x="2492" y="1454"/>
                  </a:lnTo>
                  <a:lnTo>
                    <a:pt x="22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7"/>
            <p:cNvSpPr/>
            <p:nvPr/>
          </p:nvSpPr>
          <p:spPr>
            <a:xfrm>
              <a:off x="10479213" y="7101725"/>
              <a:ext cx="702193" cy="18172"/>
            </a:xfrm>
            <a:custGeom>
              <a:rect b="b" l="l" r="r" t="t"/>
              <a:pathLst>
                <a:path extrusionOk="0" h="109" w="4212">
                  <a:moveTo>
                    <a:pt x="1" y="1"/>
                  </a:moveTo>
                  <a:lnTo>
                    <a:pt x="1" y="109"/>
                  </a:lnTo>
                  <a:lnTo>
                    <a:pt x="4212" y="109"/>
                  </a:lnTo>
                  <a:lnTo>
                    <a:pt x="42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7"/>
            <p:cNvSpPr/>
            <p:nvPr/>
          </p:nvSpPr>
          <p:spPr>
            <a:xfrm>
              <a:off x="10479213" y="7067049"/>
              <a:ext cx="702193" cy="34843"/>
            </a:xfrm>
            <a:custGeom>
              <a:rect b="b" l="l" r="r" t="t"/>
              <a:pathLst>
                <a:path extrusionOk="0" h="209" w="4212">
                  <a:moveTo>
                    <a:pt x="861" y="1"/>
                  </a:moveTo>
                  <a:lnTo>
                    <a:pt x="1" y="209"/>
                  </a:lnTo>
                  <a:lnTo>
                    <a:pt x="4212" y="209"/>
                  </a:lnTo>
                  <a:lnTo>
                    <a:pt x="33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7"/>
            <p:cNvSpPr/>
            <p:nvPr/>
          </p:nvSpPr>
          <p:spPr>
            <a:xfrm>
              <a:off x="10019586" y="6699614"/>
              <a:ext cx="1619945" cy="156712"/>
            </a:xfrm>
            <a:custGeom>
              <a:rect b="b" l="l" r="r" t="t"/>
              <a:pathLst>
                <a:path extrusionOk="0" h="940" w="9717">
                  <a:moveTo>
                    <a:pt x="0" y="1"/>
                  </a:moveTo>
                  <a:lnTo>
                    <a:pt x="0" y="772"/>
                  </a:lnTo>
                  <a:cubicBezTo>
                    <a:pt x="0" y="860"/>
                    <a:pt x="79" y="939"/>
                    <a:pt x="168" y="939"/>
                  </a:cubicBezTo>
                  <a:lnTo>
                    <a:pt x="9549" y="939"/>
                  </a:lnTo>
                  <a:cubicBezTo>
                    <a:pt x="9648" y="939"/>
                    <a:pt x="9717" y="860"/>
                    <a:pt x="9717" y="772"/>
                  </a:cubicBezTo>
                  <a:lnTo>
                    <a:pt x="971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7"/>
            <p:cNvSpPr/>
            <p:nvPr/>
          </p:nvSpPr>
          <p:spPr>
            <a:xfrm>
              <a:off x="10798967" y="6740792"/>
              <a:ext cx="62684" cy="62852"/>
            </a:xfrm>
            <a:custGeom>
              <a:rect b="b" l="l" r="r" t="t"/>
              <a:pathLst>
                <a:path extrusionOk="0" h="377" w="376">
                  <a:moveTo>
                    <a:pt x="188" y="0"/>
                  </a:moveTo>
                  <a:cubicBezTo>
                    <a:pt x="79" y="0"/>
                    <a:pt x="0" y="79"/>
                    <a:pt x="0" y="189"/>
                  </a:cubicBezTo>
                  <a:cubicBezTo>
                    <a:pt x="0" y="287"/>
                    <a:pt x="79" y="376"/>
                    <a:pt x="188" y="376"/>
                  </a:cubicBezTo>
                  <a:cubicBezTo>
                    <a:pt x="287" y="376"/>
                    <a:pt x="376" y="287"/>
                    <a:pt x="376" y="189"/>
                  </a:cubicBezTo>
                  <a:cubicBezTo>
                    <a:pt x="376" y="79"/>
                    <a:pt x="287" y="0"/>
                    <a:pt x="1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2" name="Google Shape;1802;p57"/>
            <p:cNvGrpSpPr/>
            <p:nvPr/>
          </p:nvGrpSpPr>
          <p:grpSpPr>
            <a:xfrm>
              <a:off x="9823720" y="5703405"/>
              <a:ext cx="384245" cy="508879"/>
              <a:chOff x="-3251756" y="2338596"/>
              <a:chExt cx="871304" cy="1153921"/>
            </a:xfrm>
          </p:grpSpPr>
          <p:sp>
            <p:nvSpPr>
              <p:cNvPr id="1803" name="Google Shape;1803;p57"/>
              <p:cNvSpPr/>
              <p:nvPr/>
            </p:nvSpPr>
            <p:spPr>
              <a:xfrm>
                <a:off x="-3251756" y="2338596"/>
                <a:ext cx="871304" cy="869318"/>
              </a:xfrm>
              <a:custGeom>
                <a:rect b="b" l="l" r="r" t="t"/>
                <a:pathLst>
                  <a:path extrusionOk="0" h="4044" w="4053">
                    <a:moveTo>
                      <a:pt x="2029" y="0"/>
                    </a:moveTo>
                    <a:cubicBezTo>
                      <a:pt x="920" y="0"/>
                      <a:pt x="20" y="896"/>
                      <a:pt x="10" y="2007"/>
                    </a:cubicBezTo>
                    <a:cubicBezTo>
                      <a:pt x="0" y="3124"/>
                      <a:pt x="900" y="4033"/>
                      <a:pt x="2017" y="4043"/>
                    </a:cubicBezTo>
                    <a:cubicBezTo>
                      <a:pt x="3134" y="4043"/>
                      <a:pt x="4043" y="3154"/>
                      <a:pt x="4053" y="2036"/>
                    </a:cubicBezTo>
                    <a:cubicBezTo>
                      <a:pt x="4053" y="920"/>
                      <a:pt x="3163" y="10"/>
                      <a:pt x="2047" y="0"/>
                    </a:cubicBezTo>
                    <a:cubicBezTo>
                      <a:pt x="2041" y="0"/>
                      <a:pt x="2035" y="0"/>
                      <a:pt x="20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7"/>
              <p:cNvSpPr/>
              <p:nvPr/>
            </p:nvSpPr>
            <p:spPr>
              <a:xfrm>
                <a:off x="-3103208" y="2487135"/>
                <a:ext cx="576355" cy="572022"/>
              </a:xfrm>
              <a:custGeom>
                <a:rect b="b" l="l" r="r" t="t"/>
                <a:pathLst>
                  <a:path extrusionOk="0" h="2661" w="2681">
                    <a:moveTo>
                      <a:pt x="1328" y="1"/>
                    </a:moveTo>
                    <a:cubicBezTo>
                      <a:pt x="604" y="1"/>
                      <a:pt x="11" y="590"/>
                      <a:pt x="11" y="1316"/>
                    </a:cubicBezTo>
                    <a:cubicBezTo>
                      <a:pt x="1" y="2057"/>
                      <a:pt x="594" y="2650"/>
                      <a:pt x="1326" y="2660"/>
                    </a:cubicBezTo>
                    <a:cubicBezTo>
                      <a:pt x="1331" y="2661"/>
                      <a:pt x="1337" y="2661"/>
                      <a:pt x="1343" y="2661"/>
                    </a:cubicBezTo>
                    <a:cubicBezTo>
                      <a:pt x="2077" y="2661"/>
                      <a:pt x="2660" y="2071"/>
                      <a:pt x="2670" y="1336"/>
                    </a:cubicBezTo>
                    <a:cubicBezTo>
                      <a:pt x="2680" y="604"/>
                      <a:pt x="2087" y="1"/>
                      <a:pt x="1345" y="1"/>
                    </a:cubicBezTo>
                    <a:cubicBezTo>
                      <a:pt x="1340" y="1"/>
                      <a:pt x="1334" y="1"/>
                      <a:pt x="13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7"/>
              <p:cNvSpPr/>
              <p:nvPr/>
            </p:nvSpPr>
            <p:spPr>
              <a:xfrm>
                <a:off x="-2998946" y="2597840"/>
                <a:ext cx="367827" cy="350823"/>
              </a:xfrm>
              <a:custGeom>
                <a:rect b="b" l="l" r="r" t="t"/>
                <a:pathLst>
                  <a:path extrusionOk="0" h="1632" w="1711">
                    <a:moveTo>
                      <a:pt x="860" y="0"/>
                    </a:moveTo>
                    <a:lnTo>
                      <a:pt x="594" y="534"/>
                    </a:lnTo>
                    <a:lnTo>
                      <a:pt x="1" y="613"/>
                    </a:lnTo>
                    <a:lnTo>
                      <a:pt x="425" y="1038"/>
                    </a:lnTo>
                    <a:lnTo>
                      <a:pt x="317" y="1621"/>
                    </a:lnTo>
                    <a:lnTo>
                      <a:pt x="317" y="1621"/>
                    </a:lnTo>
                    <a:lnTo>
                      <a:pt x="851" y="1344"/>
                    </a:lnTo>
                    <a:lnTo>
                      <a:pt x="1374" y="1631"/>
                    </a:lnTo>
                    <a:lnTo>
                      <a:pt x="1275" y="1038"/>
                    </a:lnTo>
                    <a:lnTo>
                      <a:pt x="1710" y="633"/>
                    </a:lnTo>
                    <a:lnTo>
                      <a:pt x="1117" y="544"/>
                    </a:lnTo>
                    <a:lnTo>
                      <a:pt x="8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7"/>
              <p:cNvSpPr/>
              <p:nvPr/>
            </p:nvSpPr>
            <p:spPr>
              <a:xfrm>
                <a:off x="-3052044" y="3143844"/>
                <a:ext cx="463491" cy="348673"/>
              </a:xfrm>
              <a:custGeom>
                <a:rect b="b" l="l" r="r" t="t"/>
                <a:pathLst>
                  <a:path extrusionOk="0" h="1622" w="2156">
                    <a:moveTo>
                      <a:pt x="70" y="1"/>
                    </a:moveTo>
                    <a:lnTo>
                      <a:pt x="0" y="1612"/>
                    </a:lnTo>
                    <a:lnTo>
                      <a:pt x="0" y="1612"/>
                    </a:lnTo>
                    <a:lnTo>
                      <a:pt x="1078" y="811"/>
                    </a:lnTo>
                    <a:lnTo>
                      <a:pt x="2155" y="1622"/>
                    </a:lnTo>
                    <a:lnTo>
                      <a:pt x="2106" y="21"/>
                    </a:lnTo>
                    <a:cubicBezTo>
                      <a:pt x="1809" y="199"/>
                      <a:pt x="1463" y="297"/>
                      <a:pt x="1088" y="297"/>
                    </a:cubicBezTo>
                    <a:cubicBezTo>
                      <a:pt x="712" y="287"/>
                      <a:pt x="366" y="188"/>
                      <a:pt x="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57"/>
            <p:cNvGrpSpPr/>
            <p:nvPr/>
          </p:nvGrpSpPr>
          <p:grpSpPr>
            <a:xfrm>
              <a:off x="10773501" y="6037111"/>
              <a:ext cx="723612" cy="459293"/>
              <a:chOff x="10282813" y="2759086"/>
              <a:chExt cx="442090" cy="280604"/>
            </a:xfrm>
          </p:grpSpPr>
          <p:sp>
            <p:nvSpPr>
              <p:cNvPr id="1808" name="Google Shape;1808;p57"/>
              <p:cNvSpPr/>
              <p:nvPr/>
            </p:nvSpPr>
            <p:spPr>
              <a:xfrm>
                <a:off x="10282813" y="2759086"/>
                <a:ext cx="442090" cy="280604"/>
              </a:xfrm>
              <a:custGeom>
                <a:rect b="b" l="l" r="r" t="t"/>
                <a:pathLst>
                  <a:path extrusionOk="0" h="2028" w="3194">
                    <a:moveTo>
                      <a:pt x="1" y="1"/>
                    </a:moveTo>
                    <a:lnTo>
                      <a:pt x="1" y="2027"/>
                    </a:lnTo>
                    <a:lnTo>
                      <a:pt x="3194" y="2027"/>
                    </a:lnTo>
                    <a:lnTo>
                      <a:pt x="31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7"/>
              <p:cNvSpPr/>
              <p:nvPr/>
            </p:nvSpPr>
            <p:spPr>
              <a:xfrm>
                <a:off x="10418316" y="2796031"/>
                <a:ext cx="165680" cy="165623"/>
              </a:xfrm>
              <a:custGeom>
                <a:rect b="b" l="l" r="r" t="t"/>
                <a:pathLst>
                  <a:path extrusionOk="0" h="1197" w="1197">
                    <a:moveTo>
                      <a:pt x="594" y="60"/>
                    </a:moveTo>
                    <a:cubicBezTo>
                      <a:pt x="900" y="60"/>
                      <a:pt x="1137" y="297"/>
                      <a:pt x="1137" y="603"/>
                    </a:cubicBezTo>
                    <a:cubicBezTo>
                      <a:pt x="1137" y="900"/>
                      <a:pt x="900" y="1148"/>
                      <a:pt x="594" y="1148"/>
                    </a:cubicBezTo>
                    <a:cubicBezTo>
                      <a:pt x="297" y="1148"/>
                      <a:pt x="60" y="900"/>
                      <a:pt x="60" y="603"/>
                    </a:cubicBezTo>
                    <a:cubicBezTo>
                      <a:pt x="60" y="297"/>
                      <a:pt x="297" y="60"/>
                      <a:pt x="594" y="60"/>
                    </a:cubicBezTo>
                    <a:close/>
                    <a:moveTo>
                      <a:pt x="594" y="1"/>
                    </a:moveTo>
                    <a:cubicBezTo>
                      <a:pt x="267" y="1"/>
                      <a:pt x="1" y="267"/>
                      <a:pt x="1" y="603"/>
                    </a:cubicBezTo>
                    <a:cubicBezTo>
                      <a:pt x="1" y="930"/>
                      <a:pt x="267" y="1197"/>
                      <a:pt x="594" y="1197"/>
                    </a:cubicBezTo>
                    <a:cubicBezTo>
                      <a:pt x="930" y="1197"/>
                      <a:pt x="1196" y="930"/>
                      <a:pt x="1196" y="603"/>
                    </a:cubicBezTo>
                    <a:cubicBezTo>
                      <a:pt x="1196" y="267"/>
                      <a:pt x="930" y="1"/>
                      <a:pt x="5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7"/>
              <p:cNvSpPr/>
              <p:nvPr/>
            </p:nvSpPr>
            <p:spPr>
              <a:xfrm>
                <a:off x="10475756" y="2831591"/>
                <a:ext cx="75435" cy="94503"/>
              </a:xfrm>
              <a:custGeom>
                <a:rect b="b" l="l" r="r" t="t"/>
                <a:pathLst>
                  <a:path extrusionOk="0" h="683" w="545">
                    <a:moveTo>
                      <a:pt x="1" y="1"/>
                    </a:moveTo>
                    <a:lnTo>
                      <a:pt x="1" y="683"/>
                    </a:lnTo>
                    <a:lnTo>
                      <a:pt x="544" y="346"/>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7"/>
              <p:cNvSpPr/>
              <p:nvPr/>
            </p:nvSpPr>
            <p:spPr>
              <a:xfrm>
                <a:off x="10293748" y="2995835"/>
                <a:ext cx="421604" cy="30164"/>
              </a:xfrm>
              <a:custGeom>
                <a:rect b="b" l="l" r="r" t="t"/>
                <a:pathLst>
                  <a:path extrusionOk="0" h="218" w="3046">
                    <a:moveTo>
                      <a:pt x="1" y="0"/>
                    </a:moveTo>
                    <a:lnTo>
                      <a:pt x="1" y="218"/>
                    </a:lnTo>
                    <a:lnTo>
                      <a:pt x="3045" y="218"/>
                    </a:lnTo>
                    <a:lnTo>
                      <a:pt x="30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7"/>
              <p:cNvSpPr/>
              <p:nvPr/>
            </p:nvSpPr>
            <p:spPr>
              <a:xfrm>
                <a:off x="10514095" y="3001231"/>
                <a:ext cx="19378" cy="19233"/>
              </a:xfrm>
              <a:custGeom>
                <a:rect b="b" l="l" r="r" t="t"/>
                <a:pathLst>
                  <a:path extrusionOk="0" h="139" w="140">
                    <a:moveTo>
                      <a:pt x="70" y="1"/>
                    </a:moveTo>
                    <a:cubicBezTo>
                      <a:pt x="30" y="1"/>
                      <a:pt x="1" y="30"/>
                      <a:pt x="1" y="69"/>
                    </a:cubicBezTo>
                    <a:cubicBezTo>
                      <a:pt x="1" y="109"/>
                      <a:pt x="30" y="139"/>
                      <a:pt x="70" y="139"/>
                    </a:cubicBezTo>
                    <a:cubicBezTo>
                      <a:pt x="109" y="139"/>
                      <a:pt x="139" y="109"/>
                      <a:pt x="139" y="69"/>
                    </a:cubicBezTo>
                    <a:cubicBezTo>
                      <a:pt x="139" y="30"/>
                      <a:pt x="109" y="1"/>
                      <a:pt x="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7"/>
              <p:cNvSpPr/>
              <p:nvPr/>
            </p:nvSpPr>
            <p:spPr>
              <a:xfrm>
                <a:off x="10304682" y="3001231"/>
                <a:ext cx="15364" cy="19233"/>
              </a:xfrm>
              <a:custGeom>
                <a:rect b="b" l="l" r="r" t="t"/>
                <a:pathLst>
                  <a:path extrusionOk="0" h="139" w="111">
                    <a:moveTo>
                      <a:pt x="1" y="1"/>
                    </a:moveTo>
                    <a:lnTo>
                      <a:pt x="1" y="139"/>
                    </a:lnTo>
                    <a:lnTo>
                      <a:pt x="110" y="6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4" name="Google Shape;1814;p57"/>
            <p:cNvSpPr/>
            <p:nvPr/>
          </p:nvSpPr>
          <p:spPr>
            <a:xfrm>
              <a:off x="10259464" y="6110454"/>
              <a:ext cx="325073" cy="377266"/>
            </a:xfrm>
            <a:custGeom>
              <a:rect b="b" l="l" r="r" t="t"/>
              <a:pathLst>
                <a:path extrusionOk="0" h="3154" w="2718">
                  <a:moveTo>
                    <a:pt x="1038" y="0"/>
                  </a:moveTo>
                  <a:lnTo>
                    <a:pt x="1028" y="1492"/>
                  </a:lnTo>
                  <a:lnTo>
                    <a:pt x="168" y="2630"/>
                  </a:lnTo>
                  <a:cubicBezTo>
                    <a:pt x="0" y="2837"/>
                    <a:pt x="158" y="3144"/>
                    <a:pt x="425" y="3144"/>
                  </a:cubicBezTo>
                  <a:lnTo>
                    <a:pt x="1364" y="3153"/>
                  </a:lnTo>
                  <a:lnTo>
                    <a:pt x="2293" y="3153"/>
                  </a:lnTo>
                  <a:cubicBezTo>
                    <a:pt x="2570" y="3153"/>
                    <a:pt x="2718" y="2847"/>
                    <a:pt x="2560" y="2630"/>
                  </a:cubicBezTo>
                  <a:lnTo>
                    <a:pt x="1700" y="1492"/>
                  </a:lnTo>
                  <a:lnTo>
                    <a:pt x="17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7"/>
            <p:cNvSpPr/>
            <p:nvPr/>
          </p:nvSpPr>
          <p:spPr>
            <a:xfrm>
              <a:off x="10383489" y="6119904"/>
              <a:ext cx="79414" cy="13038"/>
            </a:xfrm>
            <a:custGeom>
              <a:rect b="b" l="l" r="r" t="t"/>
              <a:pathLst>
                <a:path extrusionOk="0" h="109" w="664">
                  <a:moveTo>
                    <a:pt x="1" y="0"/>
                  </a:moveTo>
                  <a:lnTo>
                    <a:pt x="1" y="99"/>
                  </a:lnTo>
                  <a:lnTo>
                    <a:pt x="663" y="109"/>
                  </a:lnTo>
                  <a:lnTo>
                    <a:pt x="6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7"/>
            <p:cNvSpPr/>
            <p:nvPr/>
          </p:nvSpPr>
          <p:spPr>
            <a:xfrm>
              <a:off x="10374041" y="6102081"/>
              <a:ext cx="98311" cy="17942"/>
            </a:xfrm>
            <a:custGeom>
              <a:rect b="b" l="l" r="r" t="t"/>
              <a:pathLst>
                <a:path extrusionOk="0" h="150" w="822">
                  <a:moveTo>
                    <a:pt x="80" y="1"/>
                  </a:moveTo>
                  <a:cubicBezTo>
                    <a:pt x="40" y="1"/>
                    <a:pt x="0" y="31"/>
                    <a:pt x="0" y="70"/>
                  </a:cubicBezTo>
                  <a:cubicBezTo>
                    <a:pt x="0" y="110"/>
                    <a:pt x="40" y="149"/>
                    <a:pt x="80" y="149"/>
                  </a:cubicBezTo>
                  <a:lnTo>
                    <a:pt x="742" y="149"/>
                  </a:lnTo>
                  <a:cubicBezTo>
                    <a:pt x="782" y="149"/>
                    <a:pt x="821" y="110"/>
                    <a:pt x="821" y="70"/>
                  </a:cubicBezTo>
                  <a:cubicBezTo>
                    <a:pt x="821" y="31"/>
                    <a:pt x="782" y="1"/>
                    <a:pt x="7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7"/>
            <p:cNvSpPr/>
            <p:nvPr/>
          </p:nvSpPr>
          <p:spPr>
            <a:xfrm>
              <a:off x="10291278" y="6378752"/>
              <a:ext cx="262522" cy="87678"/>
            </a:xfrm>
            <a:custGeom>
              <a:rect b="b" l="l" r="r" t="t"/>
              <a:pathLst>
                <a:path extrusionOk="0" h="733" w="2195">
                  <a:moveTo>
                    <a:pt x="1780" y="1"/>
                  </a:moveTo>
                  <a:cubicBezTo>
                    <a:pt x="1740" y="1"/>
                    <a:pt x="1691" y="11"/>
                    <a:pt x="1641" y="11"/>
                  </a:cubicBezTo>
                  <a:cubicBezTo>
                    <a:pt x="1464" y="40"/>
                    <a:pt x="1296" y="110"/>
                    <a:pt x="1118" y="149"/>
                  </a:cubicBezTo>
                  <a:cubicBezTo>
                    <a:pt x="1019" y="172"/>
                    <a:pt x="918" y="183"/>
                    <a:pt x="816" y="183"/>
                  </a:cubicBezTo>
                  <a:cubicBezTo>
                    <a:pt x="653" y="183"/>
                    <a:pt x="489" y="155"/>
                    <a:pt x="337" y="100"/>
                  </a:cubicBezTo>
                  <a:lnTo>
                    <a:pt x="40" y="485"/>
                  </a:lnTo>
                  <a:cubicBezTo>
                    <a:pt x="1" y="534"/>
                    <a:pt x="1" y="594"/>
                    <a:pt x="20" y="644"/>
                  </a:cubicBezTo>
                  <a:cubicBezTo>
                    <a:pt x="50" y="703"/>
                    <a:pt x="99" y="732"/>
                    <a:pt x="159" y="732"/>
                  </a:cubicBezTo>
                  <a:lnTo>
                    <a:pt x="2037" y="732"/>
                  </a:lnTo>
                  <a:cubicBezTo>
                    <a:pt x="2087" y="732"/>
                    <a:pt x="2136" y="703"/>
                    <a:pt x="2166" y="653"/>
                  </a:cubicBezTo>
                  <a:cubicBezTo>
                    <a:pt x="2195" y="594"/>
                    <a:pt x="2186" y="545"/>
                    <a:pt x="2155" y="495"/>
                  </a:cubicBezTo>
                  <a:lnTo>
                    <a:pt x="17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7"/>
            <p:cNvSpPr/>
            <p:nvPr/>
          </p:nvSpPr>
          <p:spPr>
            <a:xfrm>
              <a:off x="10364592" y="6024929"/>
              <a:ext cx="49754" cy="45813"/>
            </a:xfrm>
            <a:custGeom>
              <a:rect b="b" l="l" r="r" t="t"/>
              <a:pathLst>
                <a:path extrusionOk="0" h="383" w="416">
                  <a:moveTo>
                    <a:pt x="206" y="0"/>
                  </a:moveTo>
                  <a:cubicBezTo>
                    <a:pt x="194" y="0"/>
                    <a:pt x="181" y="1"/>
                    <a:pt x="169" y="4"/>
                  </a:cubicBezTo>
                  <a:cubicBezTo>
                    <a:pt x="70" y="23"/>
                    <a:pt x="0" y="122"/>
                    <a:pt x="20" y="230"/>
                  </a:cubicBezTo>
                  <a:cubicBezTo>
                    <a:pt x="38" y="318"/>
                    <a:pt x="117" y="383"/>
                    <a:pt x="211" y="383"/>
                  </a:cubicBezTo>
                  <a:cubicBezTo>
                    <a:pt x="223" y="383"/>
                    <a:pt x="235" y="381"/>
                    <a:pt x="248" y="379"/>
                  </a:cubicBezTo>
                  <a:cubicBezTo>
                    <a:pt x="347" y="359"/>
                    <a:pt x="416" y="261"/>
                    <a:pt x="396" y="151"/>
                  </a:cubicBezTo>
                  <a:cubicBezTo>
                    <a:pt x="378" y="64"/>
                    <a:pt x="299" y="0"/>
                    <a:pt x="2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7"/>
            <p:cNvSpPr/>
            <p:nvPr/>
          </p:nvSpPr>
          <p:spPr>
            <a:xfrm>
              <a:off x="10421283" y="6062967"/>
              <a:ext cx="30857" cy="28827"/>
            </a:xfrm>
            <a:custGeom>
              <a:rect b="b" l="l" r="r" t="t"/>
              <a:pathLst>
                <a:path extrusionOk="0" h="241" w="258">
                  <a:moveTo>
                    <a:pt x="129" y="0"/>
                  </a:moveTo>
                  <a:cubicBezTo>
                    <a:pt x="123" y="0"/>
                    <a:pt x="116" y="1"/>
                    <a:pt x="110" y="2"/>
                  </a:cubicBezTo>
                  <a:cubicBezTo>
                    <a:pt x="40" y="22"/>
                    <a:pt x="1" y="81"/>
                    <a:pt x="11" y="140"/>
                  </a:cubicBezTo>
                  <a:cubicBezTo>
                    <a:pt x="20" y="202"/>
                    <a:pt x="77" y="240"/>
                    <a:pt x="132" y="240"/>
                  </a:cubicBezTo>
                  <a:cubicBezTo>
                    <a:pt x="138" y="240"/>
                    <a:pt x="144" y="240"/>
                    <a:pt x="150" y="239"/>
                  </a:cubicBezTo>
                  <a:cubicBezTo>
                    <a:pt x="209" y="219"/>
                    <a:pt x="258" y="160"/>
                    <a:pt x="238" y="101"/>
                  </a:cubicBezTo>
                  <a:cubicBezTo>
                    <a:pt x="230" y="38"/>
                    <a:pt x="181" y="0"/>
                    <a:pt x="1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7"/>
            <p:cNvSpPr/>
            <p:nvPr/>
          </p:nvSpPr>
          <p:spPr>
            <a:xfrm>
              <a:off x="10361124" y="6334015"/>
              <a:ext cx="50830" cy="45813"/>
            </a:xfrm>
            <a:custGeom>
              <a:rect b="b" l="l" r="r" t="t"/>
              <a:pathLst>
                <a:path extrusionOk="0" h="383" w="425">
                  <a:moveTo>
                    <a:pt x="209" y="1"/>
                  </a:moveTo>
                  <a:cubicBezTo>
                    <a:pt x="129" y="1"/>
                    <a:pt x="54" y="50"/>
                    <a:pt x="29" y="137"/>
                  </a:cubicBezTo>
                  <a:cubicBezTo>
                    <a:pt x="0" y="236"/>
                    <a:pt x="59" y="345"/>
                    <a:pt x="158" y="375"/>
                  </a:cubicBezTo>
                  <a:cubicBezTo>
                    <a:pt x="176" y="380"/>
                    <a:pt x="194" y="383"/>
                    <a:pt x="211" y="383"/>
                  </a:cubicBezTo>
                  <a:cubicBezTo>
                    <a:pt x="293" y="383"/>
                    <a:pt x="371" y="328"/>
                    <a:pt x="396" y="247"/>
                  </a:cubicBezTo>
                  <a:cubicBezTo>
                    <a:pt x="425" y="148"/>
                    <a:pt x="366" y="39"/>
                    <a:pt x="267" y="9"/>
                  </a:cubicBezTo>
                  <a:cubicBezTo>
                    <a:pt x="248" y="4"/>
                    <a:pt x="228" y="1"/>
                    <a:pt x="2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7"/>
            <p:cNvSpPr/>
            <p:nvPr/>
          </p:nvSpPr>
          <p:spPr>
            <a:xfrm>
              <a:off x="10422598" y="6295380"/>
              <a:ext cx="38990" cy="34928"/>
            </a:xfrm>
            <a:custGeom>
              <a:rect b="b" l="l" r="r" t="t"/>
              <a:pathLst>
                <a:path extrusionOk="0" h="292" w="326">
                  <a:moveTo>
                    <a:pt x="161" y="1"/>
                  </a:moveTo>
                  <a:cubicBezTo>
                    <a:pt x="100" y="1"/>
                    <a:pt x="36" y="39"/>
                    <a:pt x="20" y="105"/>
                  </a:cubicBezTo>
                  <a:cubicBezTo>
                    <a:pt x="0" y="184"/>
                    <a:pt x="40" y="263"/>
                    <a:pt x="119" y="283"/>
                  </a:cubicBezTo>
                  <a:cubicBezTo>
                    <a:pt x="135" y="289"/>
                    <a:pt x="151" y="291"/>
                    <a:pt x="166" y="291"/>
                  </a:cubicBezTo>
                  <a:cubicBezTo>
                    <a:pt x="227" y="291"/>
                    <a:pt x="281" y="247"/>
                    <a:pt x="297" y="184"/>
                  </a:cubicBezTo>
                  <a:cubicBezTo>
                    <a:pt x="326" y="115"/>
                    <a:pt x="277" y="26"/>
                    <a:pt x="198" y="6"/>
                  </a:cubicBezTo>
                  <a:cubicBezTo>
                    <a:pt x="186" y="2"/>
                    <a:pt x="173" y="1"/>
                    <a:pt x="1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7"/>
            <p:cNvSpPr/>
            <p:nvPr/>
          </p:nvSpPr>
          <p:spPr>
            <a:xfrm>
              <a:off x="10399994" y="6237366"/>
              <a:ext cx="28584" cy="25119"/>
            </a:xfrm>
            <a:custGeom>
              <a:rect b="b" l="l" r="r" t="t"/>
              <a:pathLst>
                <a:path extrusionOk="0" h="210" w="239">
                  <a:moveTo>
                    <a:pt x="114" y="1"/>
                  </a:moveTo>
                  <a:cubicBezTo>
                    <a:pt x="71" y="1"/>
                    <a:pt x="36" y="29"/>
                    <a:pt x="21" y="76"/>
                  </a:cubicBezTo>
                  <a:cubicBezTo>
                    <a:pt x="1" y="125"/>
                    <a:pt x="31" y="185"/>
                    <a:pt x="90" y="204"/>
                  </a:cubicBezTo>
                  <a:cubicBezTo>
                    <a:pt x="101" y="208"/>
                    <a:pt x="111" y="210"/>
                    <a:pt x="121" y="210"/>
                  </a:cubicBezTo>
                  <a:cubicBezTo>
                    <a:pt x="166" y="210"/>
                    <a:pt x="202" y="176"/>
                    <a:pt x="218" y="135"/>
                  </a:cubicBezTo>
                  <a:cubicBezTo>
                    <a:pt x="238" y="76"/>
                    <a:pt x="209" y="27"/>
                    <a:pt x="150" y="7"/>
                  </a:cubicBezTo>
                  <a:cubicBezTo>
                    <a:pt x="137" y="3"/>
                    <a:pt x="125" y="1"/>
                    <a:pt x="1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3" name="Google Shape;1823;p57"/>
          <p:cNvSpPr/>
          <p:nvPr/>
        </p:nvSpPr>
        <p:spPr>
          <a:xfrm>
            <a:off x="-11" y="152926"/>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7" name="Shape 1827"/>
        <p:cNvGrpSpPr/>
        <p:nvPr/>
      </p:nvGrpSpPr>
      <p:grpSpPr>
        <a:xfrm>
          <a:off x="0" y="0"/>
          <a:ext cx="0" cy="0"/>
          <a:chOff x="0" y="0"/>
          <a:chExt cx="0" cy="0"/>
        </a:xfrm>
      </p:grpSpPr>
      <p:sp>
        <p:nvSpPr>
          <p:cNvPr id="1828" name="Google Shape;1828;p58"/>
          <p:cNvSpPr txBox="1"/>
          <p:nvPr>
            <p:ph type="title"/>
          </p:nvPr>
        </p:nvSpPr>
        <p:spPr>
          <a:xfrm>
            <a:off x="720000" y="1117100"/>
            <a:ext cx="4176000" cy="11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Bibliographical references</a:t>
            </a:r>
            <a:endParaRPr/>
          </a:p>
        </p:txBody>
      </p:sp>
      <p:sp>
        <p:nvSpPr>
          <p:cNvPr id="1829" name="Google Shape;1829;p58"/>
          <p:cNvSpPr txBox="1"/>
          <p:nvPr>
            <p:ph idx="1" type="body"/>
          </p:nvPr>
        </p:nvSpPr>
        <p:spPr>
          <a:xfrm>
            <a:off x="721879" y="2315000"/>
            <a:ext cx="4172100" cy="229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 Lists like this one:</a:t>
            </a:r>
            <a:endParaRPr/>
          </a:p>
          <a:p>
            <a:pPr indent="-317500" lvl="0" marL="457200" rtl="0" algn="l">
              <a:spcBef>
                <a:spcPts val="1000"/>
              </a:spcBef>
              <a:spcAft>
                <a:spcPts val="0"/>
              </a:spcAft>
              <a:buSzPts val="1400"/>
              <a:buChar char="●"/>
            </a:pPr>
            <a:r>
              <a:rPr lang="en"/>
              <a:t>They’re simple</a:t>
            </a:r>
            <a:r>
              <a:rPr lang="en"/>
              <a:t>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 at all. Let’s use lists!</a:t>
            </a:r>
            <a:endParaRPr/>
          </a:p>
        </p:txBody>
      </p:sp>
      <p:pic>
        <p:nvPicPr>
          <p:cNvPr id="1830" name="Google Shape;1830;p58"/>
          <p:cNvPicPr preferRelativeResize="0"/>
          <p:nvPr>
            <p:ph idx="2" type="pic"/>
          </p:nvPr>
        </p:nvPicPr>
        <p:blipFill rotWithShape="1">
          <a:blip r:embed="rId3">
            <a:alphaModFix/>
          </a:blip>
          <a:srcRect b="0" l="21875" r="21875" t="0"/>
          <a:stretch/>
        </p:blipFill>
        <p:spPr>
          <a:xfrm>
            <a:off x="4895850" y="805200"/>
            <a:ext cx="3533100" cy="3533100"/>
          </a:xfrm>
          <a:prstGeom prst="ellipse">
            <a:avLst/>
          </a:prstGeom>
        </p:spPr>
      </p:pic>
      <p:sp>
        <p:nvSpPr>
          <p:cNvPr id="1831" name="Google Shape;1831;p58"/>
          <p:cNvSpPr/>
          <p:nvPr/>
        </p:nvSpPr>
        <p:spPr>
          <a:xfrm flipH="1">
            <a:off x="3057489" y="25270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2" name="Google Shape;1832;p58"/>
          <p:cNvGrpSpPr/>
          <p:nvPr/>
        </p:nvGrpSpPr>
        <p:grpSpPr>
          <a:xfrm flipH="1">
            <a:off x="47612" y="43537"/>
            <a:ext cx="1087738" cy="982924"/>
            <a:chOff x="-6389836" y="1372608"/>
            <a:chExt cx="3084906" cy="2787645"/>
          </a:xfrm>
        </p:grpSpPr>
        <p:sp>
          <p:nvSpPr>
            <p:cNvPr id="1833" name="Google Shape;1833;p58"/>
            <p:cNvSpPr/>
            <p:nvPr/>
          </p:nvSpPr>
          <p:spPr>
            <a:xfrm rot="5400000">
              <a:off x="-5706685" y="1933550"/>
              <a:ext cx="2036785" cy="2220646"/>
            </a:xfrm>
            <a:custGeom>
              <a:rect b="b" l="l" r="r" t="t"/>
              <a:pathLst>
                <a:path extrusionOk="0" h="2017" w="1850">
                  <a:moveTo>
                    <a:pt x="396" y="0"/>
                  </a:moveTo>
                  <a:lnTo>
                    <a:pt x="1" y="336"/>
                  </a:lnTo>
                  <a:lnTo>
                    <a:pt x="1454" y="2017"/>
                  </a:lnTo>
                  <a:lnTo>
                    <a:pt x="1850" y="1681"/>
                  </a:lnTo>
                  <a:lnTo>
                    <a:pt x="3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8"/>
            <p:cNvSpPr/>
            <p:nvPr/>
          </p:nvSpPr>
          <p:spPr>
            <a:xfrm rot="5400000">
              <a:off x="-3964958" y="1857584"/>
              <a:ext cx="620944" cy="589016"/>
            </a:xfrm>
            <a:custGeom>
              <a:rect b="b" l="l" r="r" t="t"/>
              <a:pathLst>
                <a:path extrusionOk="0" h="535" w="564">
                  <a:moveTo>
                    <a:pt x="396" y="0"/>
                  </a:moveTo>
                  <a:lnTo>
                    <a:pt x="0" y="346"/>
                  </a:lnTo>
                  <a:lnTo>
                    <a:pt x="168" y="534"/>
                  </a:lnTo>
                  <a:lnTo>
                    <a:pt x="563" y="198"/>
                  </a:lnTo>
                  <a:lnTo>
                    <a:pt x="3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8"/>
            <p:cNvSpPr/>
            <p:nvPr/>
          </p:nvSpPr>
          <p:spPr>
            <a:xfrm rot="5400000">
              <a:off x="-3756876" y="1770607"/>
              <a:ext cx="467910" cy="435982"/>
            </a:xfrm>
            <a:custGeom>
              <a:rect b="b" l="l" r="r" t="t"/>
              <a:pathLst>
                <a:path extrusionOk="0" h="396" w="425">
                  <a:moveTo>
                    <a:pt x="336" y="1"/>
                  </a:moveTo>
                  <a:lnTo>
                    <a:pt x="0" y="297"/>
                  </a:lnTo>
                  <a:lnTo>
                    <a:pt x="79" y="396"/>
                  </a:lnTo>
                  <a:lnTo>
                    <a:pt x="425" y="99"/>
                  </a:lnTo>
                  <a:lnTo>
                    <a:pt x="3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8"/>
            <p:cNvSpPr/>
            <p:nvPr/>
          </p:nvSpPr>
          <p:spPr>
            <a:xfrm rot="5400000">
              <a:off x="-5978074" y="3511785"/>
              <a:ext cx="435982" cy="664983"/>
            </a:xfrm>
            <a:custGeom>
              <a:rect b="b" l="l" r="r" t="t"/>
              <a:pathLst>
                <a:path extrusionOk="0" h="604" w="396">
                  <a:moveTo>
                    <a:pt x="396" y="1"/>
                  </a:moveTo>
                  <a:lnTo>
                    <a:pt x="0" y="337"/>
                  </a:lnTo>
                  <a:lnTo>
                    <a:pt x="227" y="603"/>
                  </a:lnTo>
                  <a:lnTo>
                    <a:pt x="386" y="465"/>
                  </a:lnTo>
                  <a:lnTo>
                    <a:pt x="337" y="326"/>
                  </a:lnTo>
                  <a:lnTo>
                    <a:pt x="3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8"/>
            <p:cNvSpPr/>
            <p:nvPr/>
          </p:nvSpPr>
          <p:spPr>
            <a:xfrm rot="5400000">
              <a:off x="-6299006" y="3832716"/>
              <a:ext cx="284049" cy="371025"/>
            </a:xfrm>
            <a:custGeom>
              <a:rect b="b" l="l" r="r" t="t"/>
              <a:pathLst>
                <a:path extrusionOk="0" h="337" w="258">
                  <a:moveTo>
                    <a:pt x="129" y="1"/>
                  </a:moveTo>
                  <a:lnTo>
                    <a:pt x="0" y="109"/>
                  </a:lnTo>
                  <a:lnTo>
                    <a:pt x="198" y="337"/>
                  </a:lnTo>
                  <a:lnTo>
                    <a:pt x="228" y="307"/>
                  </a:lnTo>
                  <a:cubicBezTo>
                    <a:pt x="257" y="287"/>
                    <a:pt x="257" y="248"/>
                    <a:pt x="248" y="218"/>
                  </a:cubicBez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8"/>
            <p:cNvSpPr/>
            <p:nvPr/>
          </p:nvSpPr>
          <p:spPr>
            <a:xfrm rot="5400000">
              <a:off x="-6082115" y="1493164"/>
              <a:ext cx="2036785" cy="2231656"/>
            </a:xfrm>
            <a:custGeom>
              <a:rect b="b" l="l" r="r" t="t"/>
              <a:pathLst>
                <a:path extrusionOk="0" h="2027" w="1850">
                  <a:moveTo>
                    <a:pt x="396" y="0"/>
                  </a:moveTo>
                  <a:lnTo>
                    <a:pt x="1" y="346"/>
                  </a:lnTo>
                  <a:lnTo>
                    <a:pt x="1454" y="2026"/>
                  </a:lnTo>
                  <a:lnTo>
                    <a:pt x="1849" y="1681"/>
                  </a:lnTo>
                  <a:lnTo>
                    <a:pt x="396" y="0"/>
                  </a:ln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8"/>
            <p:cNvSpPr/>
            <p:nvPr/>
          </p:nvSpPr>
          <p:spPr>
            <a:xfrm rot="5400000">
              <a:off x="-4344792" y="1421601"/>
              <a:ext cx="620944" cy="589016"/>
            </a:xfrm>
            <a:custGeom>
              <a:rect b="b" l="l" r="r" t="t"/>
              <a:pathLst>
                <a:path extrusionOk="0" h="535" w="564">
                  <a:moveTo>
                    <a:pt x="396" y="1"/>
                  </a:moveTo>
                  <a:lnTo>
                    <a:pt x="1" y="347"/>
                  </a:lnTo>
                  <a:lnTo>
                    <a:pt x="169" y="535"/>
                  </a:lnTo>
                  <a:lnTo>
                    <a:pt x="564" y="189"/>
                  </a:lnTo>
                  <a:lnTo>
                    <a:pt x="3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8"/>
            <p:cNvSpPr/>
            <p:nvPr/>
          </p:nvSpPr>
          <p:spPr>
            <a:xfrm rot="5400000">
              <a:off x="-4084964" y="1389673"/>
              <a:ext cx="470112" cy="435982"/>
            </a:xfrm>
            <a:custGeom>
              <a:rect b="b" l="l" r="r" t="t"/>
              <a:pathLst>
                <a:path extrusionOk="0" h="396" w="427">
                  <a:moveTo>
                    <a:pt x="347" y="0"/>
                  </a:moveTo>
                  <a:lnTo>
                    <a:pt x="1" y="297"/>
                  </a:lnTo>
                  <a:lnTo>
                    <a:pt x="90" y="396"/>
                  </a:lnTo>
                  <a:lnTo>
                    <a:pt x="426" y="99"/>
                  </a:lnTo>
                  <a:lnTo>
                    <a:pt x="3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8"/>
            <p:cNvSpPr/>
            <p:nvPr/>
          </p:nvSpPr>
          <p:spPr>
            <a:xfrm rot="5400000">
              <a:off x="-6359009" y="3315813"/>
              <a:ext cx="685901" cy="437083"/>
            </a:xfrm>
            <a:custGeom>
              <a:rect b="b" l="l" r="r" t="t"/>
              <a:pathLst>
                <a:path extrusionOk="0" h="397" w="623">
                  <a:moveTo>
                    <a:pt x="395" y="1"/>
                  </a:moveTo>
                  <a:lnTo>
                    <a:pt x="0" y="346"/>
                  </a:lnTo>
                  <a:lnTo>
                    <a:pt x="336" y="337"/>
                  </a:lnTo>
                  <a:lnTo>
                    <a:pt x="464" y="396"/>
                  </a:lnTo>
                  <a:lnTo>
                    <a:pt x="622" y="267"/>
                  </a:lnTo>
                  <a:lnTo>
                    <a:pt x="3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8"/>
            <p:cNvSpPr/>
            <p:nvPr/>
          </p:nvSpPr>
          <p:spPr>
            <a:xfrm rot="5400000">
              <a:off x="-6420663" y="3766108"/>
              <a:ext cx="360016" cy="298362"/>
            </a:xfrm>
            <a:custGeom>
              <a:rect b="b" l="l" r="r" t="t"/>
              <a:pathLst>
                <a:path extrusionOk="0" h="271" w="327">
                  <a:moveTo>
                    <a:pt x="128" y="0"/>
                  </a:moveTo>
                  <a:lnTo>
                    <a:pt x="0" y="109"/>
                  </a:lnTo>
                  <a:lnTo>
                    <a:pt x="198" y="257"/>
                  </a:lnTo>
                  <a:cubicBezTo>
                    <a:pt x="211" y="266"/>
                    <a:pt x="226" y="271"/>
                    <a:pt x="242" y="271"/>
                  </a:cubicBezTo>
                  <a:cubicBezTo>
                    <a:pt x="261" y="271"/>
                    <a:pt x="280" y="264"/>
                    <a:pt x="297" y="248"/>
                  </a:cubicBezTo>
                  <a:lnTo>
                    <a:pt x="326" y="228"/>
                  </a:lnTo>
                  <a:lnTo>
                    <a:pt x="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6" name="Shape 1846"/>
        <p:cNvGrpSpPr/>
        <p:nvPr/>
      </p:nvGrpSpPr>
      <p:grpSpPr>
        <a:xfrm>
          <a:off x="0" y="0"/>
          <a:ext cx="0" cy="0"/>
          <a:chOff x="0" y="0"/>
          <a:chExt cx="0" cy="0"/>
        </a:xfrm>
      </p:grpSpPr>
      <p:sp>
        <p:nvSpPr>
          <p:cNvPr id="1847" name="Google Shape;1847;p59"/>
          <p:cNvSpPr txBox="1"/>
          <p:nvPr>
            <p:ph idx="1" type="subTitle"/>
          </p:nvPr>
        </p:nvSpPr>
        <p:spPr>
          <a:xfrm>
            <a:off x="5483100" y="2085150"/>
            <a:ext cx="2508300" cy="135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848" name="Google Shape;1848;p59"/>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Desktop mockup</a:t>
            </a:r>
            <a:endParaRPr/>
          </a:p>
        </p:txBody>
      </p:sp>
      <p:grpSp>
        <p:nvGrpSpPr>
          <p:cNvPr id="1849" name="Google Shape;1849;p59"/>
          <p:cNvGrpSpPr/>
          <p:nvPr/>
        </p:nvGrpSpPr>
        <p:grpSpPr>
          <a:xfrm>
            <a:off x="962224" y="1491868"/>
            <a:ext cx="3930000" cy="3105549"/>
            <a:chOff x="713236" y="1502818"/>
            <a:chExt cx="3930000" cy="3105549"/>
          </a:xfrm>
        </p:grpSpPr>
        <p:sp>
          <p:nvSpPr>
            <p:cNvPr id="1850" name="Google Shape;1850;p59"/>
            <p:cNvSpPr/>
            <p:nvPr/>
          </p:nvSpPr>
          <p:spPr>
            <a:xfrm>
              <a:off x="2256771" y="4042876"/>
              <a:ext cx="843000" cy="511200"/>
            </a:xfrm>
            <a:prstGeom prst="trapezoid">
              <a:avLst>
                <a:gd fmla="val 25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9"/>
            <p:cNvSpPr/>
            <p:nvPr/>
          </p:nvSpPr>
          <p:spPr>
            <a:xfrm>
              <a:off x="713236" y="1502818"/>
              <a:ext cx="3930000" cy="2721300"/>
            </a:xfrm>
            <a:prstGeom prst="roundRect">
              <a:avLst>
                <a:gd fmla="val 8031"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9"/>
            <p:cNvSpPr/>
            <p:nvPr/>
          </p:nvSpPr>
          <p:spPr>
            <a:xfrm>
              <a:off x="2598420" y="3883150"/>
              <a:ext cx="159600" cy="159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9"/>
            <p:cNvSpPr/>
            <p:nvPr/>
          </p:nvSpPr>
          <p:spPr>
            <a:xfrm>
              <a:off x="2114508" y="4524270"/>
              <a:ext cx="1127400" cy="49200"/>
            </a:xfrm>
            <a:prstGeom prst="trapezoid">
              <a:avLst>
                <a:gd fmla="val 300052"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9"/>
            <p:cNvSpPr/>
            <p:nvPr/>
          </p:nvSpPr>
          <p:spPr>
            <a:xfrm>
              <a:off x="2113248" y="4574168"/>
              <a:ext cx="1127400" cy="342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55" name="Google Shape;1855;p59"/>
          <p:cNvPicPr preferRelativeResize="0"/>
          <p:nvPr/>
        </p:nvPicPr>
        <p:blipFill rotWithShape="1">
          <a:blip r:embed="rId3">
            <a:alphaModFix/>
          </a:blip>
          <a:srcRect b="0" l="0" r="0" t="0"/>
          <a:stretch/>
        </p:blipFill>
        <p:spPr>
          <a:xfrm>
            <a:off x="1177848" y="1746300"/>
            <a:ext cx="3498751" cy="1968050"/>
          </a:xfrm>
          <a:prstGeom prst="rect">
            <a:avLst/>
          </a:prstGeom>
          <a:noFill/>
          <a:ln>
            <a:noFill/>
          </a:ln>
        </p:spPr>
      </p:pic>
      <p:grpSp>
        <p:nvGrpSpPr>
          <p:cNvPr id="1856" name="Google Shape;1856;p59"/>
          <p:cNvGrpSpPr/>
          <p:nvPr/>
        </p:nvGrpSpPr>
        <p:grpSpPr>
          <a:xfrm>
            <a:off x="7660116" y="3657211"/>
            <a:ext cx="1235672" cy="1286331"/>
            <a:chOff x="195279" y="780548"/>
            <a:chExt cx="1235672" cy="1286331"/>
          </a:xfrm>
        </p:grpSpPr>
        <p:grpSp>
          <p:nvGrpSpPr>
            <p:cNvPr id="1857" name="Google Shape;1857;p59"/>
            <p:cNvGrpSpPr/>
            <p:nvPr/>
          </p:nvGrpSpPr>
          <p:grpSpPr>
            <a:xfrm>
              <a:off x="585808" y="780548"/>
              <a:ext cx="845143" cy="836182"/>
              <a:chOff x="10254618" y="1928719"/>
              <a:chExt cx="663117" cy="656035"/>
            </a:xfrm>
          </p:grpSpPr>
          <p:sp>
            <p:nvSpPr>
              <p:cNvPr id="1858" name="Google Shape;1858;p59"/>
              <p:cNvSpPr/>
              <p:nvPr/>
            </p:nvSpPr>
            <p:spPr>
              <a:xfrm>
                <a:off x="10254618" y="1928719"/>
                <a:ext cx="663117" cy="656035"/>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9"/>
              <p:cNvSpPr/>
              <p:nvPr/>
            </p:nvSpPr>
            <p:spPr>
              <a:xfrm>
                <a:off x="10395558" y="2066118"/>
                <a:ext cx="381237" cy="381237"/>
              </a:xfrm>
              <a:custGeom>
                <a:rect b="b" l="l" r="r" t="t"/>
                <a:pathLst>
                  <a:path extrusionOk="0" h="3768" w="3768">
                    <a:moveTo>
                      <a:pt x="1879" y="683"/>
                    </a:moveTo>
                    <a:cubicBezTo>
                      <a:pt x="2541" y="683"/>
                      <a:pt x="3085" y="1217"/>
                      <a:pt x="3085" y="1879"/>
                    </a:cubicBezTo>
                    <a:cubicBezTo>
                      <a:pt x="3085" y="2551"/>
                      <a:pt x="2541" y="3085"/>
                      <a:pt x="1879" y="3085"/>
                    </a:cubicBezTo>
                    <a:cubicBezTo>
                      <a:pt x="1217" y="3085"/>
                      <a:pt x="683" y="2551"/>
                      <a:pt x="683" y="1879"/>
                    </a:cubicBezTo>
                    <a:cubicBezTo>
                      <a:pt x="683" y="1217"/>
                      <a:pt x="1217" y="683"/>
                      <a:pt x="1879" y="683"/>
                    </a:cubicBezTo>
                    <a:close/>
                    <a:moveTo>
                      <a:pt x="1879" y="1"/>
                    </a:moveTo>
                    <a:cubicBezTo>
                      <a:pt x="841" y="1"/>
                      <a:pt x="1" y="842"/>
                      <a:pt x="1" y="1879"/>
                    </a:cubicBezTo>
                    <a:cubicBezTo>
                      <a:pt x="1" y="2927"/>
                      <a:pt x="841" y="3767"/>
                      <a:pt x="1879" y="3767"/>
                    </a:cubicBezTo>
                    <a:cubicBezTo>
                      <a:pt x="2927" y="3767"/>
                      <a:pt x="3767" y="2927"/>
                      <a:pt x="3767" y="1879"/>
                    </a:cubicBezTo>
                    <a:cubicBezTo>
                      <a:pt x="3767" y="842"/>
                      <a:pt x="2927" y="1"/>
                      <a:pt x="18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0" name="Google Shape;1860;p59"/>
            <p:cNvSpPr/>
            <p:nvPr/>
          </p:nvSpPr>
          <p:spPr>
            <a:xfrm>
              <a:off x="195279" y="1616727"/>
              <a:ext cx="454979" cy="450152"/>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1" name="Google Shape;1861;p59"/>
          <p:cNvSpPr/>
          <p:nvPr/>
        </p:nvSpPr>
        <p:spPr>
          <a:xfrm>
            <a:off x="7309489" y="357726"/>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5" name="Shape 1865"/>
        <p:cNvGrpSpPr/>
        <p:nvPr/>
      </p:nvGrpSpPr>
      <p:grpSpPr>
        <a:xfrm>
          <a:off x="0" y="0"/>
          <a:ext cx="0" cy="0"/>
          <a:chOff x="0" y="0"/>
          <a:chExt cx="0" cy="0"/>
        </a:xfrm>
      </p:grpSpPr>
      <p:sp>
        <p:nvSpPr>
          <p:cNvPr id="1866" name="Google Shape;1866;p60"/>
          <p:cNvSpPr txBox="1"/>
          <p:nvPr>
            <p:ph type="ctrTitle"/>
          </p:nvPr>
        </p:nvSpPr>
        <p:spPr>
          <a:xfrm>
            <a:off x="715100" y="784125"/>
            <a:ext cx="4284000" cy="9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867" name="Google Shape;1867;p60"/>
          <p:cNvSpPr txBox="1"/>
          <p:nvPr>
            <p:ph idx="1" type="subTitle"/>
          </p:nvPr>
        </p:nvSpPr>
        <p:spPr>
          <a:xfrm>
            <a:off x="715100" y="1828375"/>
            <a:ext cx="4293900" cy="128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Be Vietnam Pro"/>
                <a:ea typeface="Be Vietnam Pro"/>
                <a:cs typeface="Be Vietnam Pro"/>
                <a:sym typeface="Be Vietnam Pro"/>
              </a:rPr>
              <a:t>Do you have any questions?</a:t>
            </a:r>
            <a:endParaRPr b="1" sz="2000">
              <a:latin typeface="Be Vietnam Pro"/>
              <a:ea typeface="Be Vietnam Pro"/>
              <a:cs typeface="Be Vietnam Pro"/>
              <a:sym typeface="Be Vietnam Pro"/>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868" name="Google Shape;1868;p60"/>
          <p:cNvSpPr txBox="1"/>
          <p:nvPr/>
        </p:nvSpPr>
        <p:spPr>
          <a:xfrm>
            <a:off x="715100" y="4267400"/>
            <a:ext cx="4151700" cy="34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Please keep this slide for attribution</a:t>
            </a:r>
            <a:endParaRPr sz="1200">
              <a:solidFill>
                <a:schemeClr val="dk1"/>
              </a:solidFill>
              <a:latin typeface="Poppins"/>
              <a:ea typeface="Poppins"/>
              <a:cs typeface="Poppins"/>
              <a:sym typeface="Poppins"/>
            </a:endParaRPr>
          </a:p>
        </p:txBody>
      </p:sp>
      <p:grpSp>
        <p:nvGrpSpPr>
          <p:cNvPr id="1869" name="Google Shape;1869;p60"/>
          <p:cNvGrpSpPr/>
          <p:nvPr/>
        </p:nvGrpSpPr>
        <p:grpSpPr>
          <a:xfrm>
            <a:off x="814646" y="3154937"/>
            <a:ext cx="387681" cy="387661"/>
            <a:chOff x="266768" y="1721375"/>
            <a:chExt cx="397907" cy="397887"/>
          </a:xfrm>
        </p:grpSpPr>
        <p:sp>
          <p:nvSpPr>
            <p:cNvPr id="1870" name="Google Shape;1870;p6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60"/>
          <p:cNvGrpSpPr/>
          <p:nvPr/>
        </p:nvGrpSpPr>
        <p:grpSpPr>
          <a:xfrm>
            <a:off x="1876767" y="3154937"/>
            <a:ext cx="387661" cy="387661"/>
            <a:chOff x="1379798" y="1723250"/>
            <a:chExt cx="397887" cy="397887"/>
          </a:xfrm>
        </p:grpSpPr>
        <p:sp>
          <p:nvSpPr>
            <p:cNvPr id="1873" name="Google Shape;1873;p6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60"/>
          <p:cNvGrpSpPr/>
          <p:nvPr/>
        </p:nvGrpSpPr>
        <p:grpSpPr>
          <a:xfrm>
            <a:off x="1345727" y="3154937"/>
            <a:ext cx="387641" cy="387661"/>
            <a:chOff x="864491" y="1723250"/>
            <a:chExt cx="397866" cy="397887"/>
          </a:xfrm>
        </p:grpSpPr>
        <p:sp>
          <p:nvSpPr>
            <p:cNvPr id="1878" name="Google Shape;1878;p6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1" name="Google Shape;1881;p60"/>
          <p:cNvSpPr/>
          <p:nvPr/>
        </p:nvSpPr>
        <p:spPr>
          <a:xfrm>
            <a:off x="2407827" y="31901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2" name="Google Shape;1882;p60"/>
          <p:cNvGrpSpPr/>
          <p:nvPr/>
        </p:nvGrpSpPr>
        <p:grpSpPr>
          <a:xfrm>
            <a:off x="5075866" y="878006"/>
            <a:ext cx="3657315" cy="2493768"/>
            <a:chOff x="5086202" y="801813"/>
            <a:chExt cx="3523425" cy="2402474"/>
          </a:xfrm>
        </p:grpSpPr>
        <p:sp>
          <p:nvSpPr>
            <p:cNvPr id="1883" name="Google Shape;1883;p60"/>
            <p:cNvSpPr/>
            <p:nvPr/>
          </p:nvSpPr>
          <p:spPr>
            <a:xfrm>
              <a:off x="7516518" y="973175"/>
              <a:ext cx="702419" cy="702504"/>
            </a:xfrm>
            <a:custGeom>
              <a:rect b="b" l="l" r="r" t="t"/>
              <a:pathLst>
                <a:path extrusionOk="0" h="8206" w="8205">
                  <a:moveTo>
                    <a:pt x="4020" y="2588"/>
                  </a:moveTo>
                  <a:cubicBezTo>
                    <a:pt x="4044" y="2588"/>
                    <a:pt x="4068" y="2589"/>
                    <a:pt x="4093" y="2591"/>
                  </a:cubicBezTo>
                  <a:cubicBezTo>
                    <a:pt x="4211" y="2591"/>
                    <a:pt x="4321" y="2601"/>
                    <a:pt x="4439" y="2630"/>
                  </a:cubicBezTo>
                  <a:cubicBezTo>
                    <a:pt x="4567" y="2660"/>
                    <a:pt x="4696" y="2720"/>
                    <a:pt x="4805" y="2779"/>
                  </a:cubicBezTo>
                  <a:cubicBezTo>
                    <a:pt x="4943" y="2848"/>
                    <a:pt x="5062" y="2937"/>
                    <a:pt x="5171" y="3045"/>
                  </a:cubicBezTo>
                  <a:cubicBezTo>
                    <a:pt x="5349" y="3223"/>
                    <a:pt x="5487" y="3431"/>
                    <a:pt x="5566" y="3669"/>
                  </a:cubicBezTo>
                  <a:cubicBezTo>
                    <a:pt x="5615" y="3807"/>
                    <a:pt x="5635" y="3935"/>
                    <a:pt x="5645" y="4084"/>
                  </a:cubicBezTo>
                  <a:cubicBezTo>
                    <a:pt x="5655" y="4242"/>
                    <a:pt x="5655" y="4410"/>
                    <a:pt x="5615" y="4578"/>
                  </a:cubicBezTo>
                  <a:cubicBezTo>
                    <a:pt x="5586" y="4697"/>
                    <a:pt x="5546" y="4805"/>
                    <a:pt x="5487" y="4904"/>
                  </a:cubicBezTo>
                  <a:cubicBezTo>
                    <a:pt x="5437" y="5013"/>
                    <a:pt x="5378" y="5112"/>
                    <a:pt x="5299" y="5200"/>
                  </a:cubicBezTo>
                  <a:cubicBezTo>
                    <a:pt x="5092" y="5457"/>
                    <a:pt x="4815" y="5646"/>
                    <a:pt x="4499" y="5734"/>
                  </a:cubicBezTo>
                  <a:cubicBezTo>
                    <a:pt x="4409" y="5764"/>
                    <a:pt x="4310" y="5784"/>
                    <a:pt x="4211" y="5793"/>
                  </a:cubicBezTo>
                  <a:cubicBezTo>
                    <a:pt x="4155" y="5800"/>
                    <a:pt x="4097" y="5803"/>
                    <a:pt x="4039" y="5803"/>
                  </a:cubicBezTo>
                  <a:cubicBezTo>
                    <a:pt x="3914" y="5803"/>
                    <a:pt x="3786" y="5788"/>
                    <a:pt x="3658" y="5754"/>
                  </a:cubicBezTo>
                  <a:cubicBezTo>
                    <a:pt x="3490" y="5714"/>
                    <a:pt x="3342" y="5646"/>
                    <a:pt x="3203" y="5556"/>
                  </a:cubicBezTo>
                  <a:cubicBezTo>
                    <a:pt x="3124" y="5507"/>
                    <a:pt x="3055" y="5457"/>
                    <a:pt x="2986" y="5398"/>
                  </a:cubicBezTo>
                  <a:cubicBezTo>
                    <a:pt x="2719" y="5161"/>
                    <a:pt x="2541" y="4844"/>
                    <a:pt x="2472" y="4499"/>
                  </a:cubicBezTo>
                  <a:cubicBezTo>
                    <a:pt x="2452" y="4400"/>
                    <a:pt x="2442" y="4301"/>
                    <a:pt x="2442" y="4202"/>
                  </a:cubicBezTo>
                  <a:cubicBezTo>
                    <a:pt x="2442" y="4073"/>
                    <a:pt x="2452" y="3935"/>
                    <a:pt x="2492" y="3807"/>
                  </a:cubicBezTo>
                  <a:cubicBezTo>
                    <a:pt x="2531" y="3619"/>
                    <a:pt x="2620" y="3451"/>
                    <a:pt x="2719" y="3302"/>
                  </a:cubicBezTo>
                  <a:cubicBezTo>
                    <a:pt x="2788" y="3194"/>
                    <a:pt x="2858" y="3105"/>
                    <a:pt x="2946" y="3016"/>
                  </a:cubicBezTo>
                  <a:cubicBezTo>
                    <a:pt x="3154" y="2828"/>
                    <a:pt x="3401" y="2700"/>
                    <a:pt x="3668" y="2641"/>
                  </a:cubicBezTo>
                  <a:cubicBezTo>
                    <a:pt x="3784" y="2608"/>
                    <a:pt x="3899" y="2588"/>
                    <a:pt x="4020" y="2588"/>
                  </a:cubicBezTo>
                  <a:close/>
                  <a:moveTo>
                    <a:pt x="4330" y="1"/>
                  </a:moveTo>
                  <a:lnTo>
                    <a:pt x="4083" y="980"/>
                  </a:lnTo>
                  <a:cubicBezTo>
                    <a:pt x="4051" y="979"/>
                    <a:pt x="4019" y="978"/>
                    <a:pt x="3988" y="978"/>
                  </a:cubicBezTo>
                  <a:cubicBezTo>
                    <a:pt x="3715" y="978"/>
                    <a:pt x="3450" y="1017"/>
                    <a:pt x="3194" y="1088"/>
                  </a:cubicBezTo>
                  <a:lnTo>
                    <a:pt x="2689" y="248"/>
                  </a:lnTo>
                  <a:lnTo>
                    <a:pt x="1365" y="1049"/>
                  </a:lnTo>
                  <a:lnTo>
                    <a:pt x="1849" y="1850"/>
                  </a:lnTo>
                  <a:cubicBezTo>
                    <a:pt x="1612" y="2067"/>
                    <a:pt x="1414" y="2314"/>
                    <a:pt x="1256" y="2601"/>
                  </a:cubicBezTo>
                  <a:lnTo>
                    <a:pt x="376" y="2384"/>
                  </a:lnTo>
                  <a:lnTo>
                    <a:pt x="1" y="3886"/>
                  </a:lnTo>
                  <a:lnTo>
                    <a:pt x="831" y="4093"/>
                  </a:lnTo>
                  <a:cubicBezTo>
                    <a:pt x="821" y="4440"/>
                    <a:pt x="870" y="4776"/>
                    <a:pt x="960" y="5092"/>
                  </a:cubicBezTo>
                  <a:lnTo>
                    <a:pt x="248" y="5527"/>
                  </a:lnTo>
                  <a:lnTo>
                    <a:pt x="1048" y="6852"/>
                  </a:lnTo>
                  <a:lnTo>
                    <a:pt x="1740" y="6436"/>
                  </a:lnTo>
                  <a:cubicBezTo>
                    <a:pt x="1977" y="6683"/>
                    <a:pt x="2265" y="6891"/>
                    <a:pt x="2571" y="7049"/>
                  </a:cubicBezTo>
                  <a:lnTo>
                    <a:pt x="2383" y="7840"/>
                  </a:lnTo>
                  <a:lnTo>
                    <a:pt x="3886" y="8205"/>
                  </a:lnTo>
                  <a:lnTo>
                    <a:pt x="4083" y="7415"/>
                  </a:lnTo>
                  <a:cubicBezTo>
                    <a:pt x="4429" y="7405"/>
                    <a:pt x="4765" y="7346"/>
                    <a:pt x="5092" y="7237"/>
                  </a:cubicBezTo>
                  <a:lnTo>
                    <a:pt x="5527" y="7959"/>
                  </a:lnTo>
                  <a:lnTo>
                    <a:pt x="6851" y="7168"/>
                  </a:lnTo>
                  <a:lnTo>
                    <a:pt x="6386" y="6406"/>
                  </a:lnTo>
                  <a:cubicBezTo>
                    <a:pt x="6614" y="6169"/>
                    <a:pt x="6801" y="5903"/>
                    <a:pt x="6940" y="5606"/>
                  </a:cubicBezTo>
                  <a:lnTo>
                    <a:pt x="7840" y="5833"/>
                  </a:lnTo>
                  <a:lnTo>
                    <a:pt x="8205" y="4330"/>
                  </a:lnTo>
                  <a:lnTo>
                    <a:pt x="7266" y="4093"/>
                  </a:lnTo>
                  <a:cubicBezTo>
                    <a:pt x="7256" y="3787"/>
                    <a:pt x="7197" y="3491"/>
                    <a:pt x="7108" y="3204"/>
                  </a:cubicBezTo>
                  <a:lnTo>
                    <a:pt x="7958" y="2690"/>
                  </a:lnTo>
                  <a:lnTo>
                    <a:pt x="7167" y="1365"/>
                  </a:lnTo>
                  <a:lnTo>
                    <a:pt x="6287" y="1889"/>
                  </a:lnTo>
                  <a:cubicBezTo>
                    <a:pt x="6080" y="1681"/>
                    <a:pt x="5843" y="1514"/>
                    <a:pt x="5586" y="1365"/>
                  </a:cubicBezTo>
                  <a:lnTo>
                    <a:pt x="5833" y="377"/>
                  </a:lnTo>
                  <a:lnTo>
                    <a:pt x="43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4" name="Google Shape;1884;p60"/>
            <p:cNvGrpSpPr/>
            <p:nvPr/>
          </p:nvGrpSpPr>
          <p:grpSpPr>
            <a:xfrm>
              <a:off x="5720435" y="1006666"/>
              <a:ext cx="1657445" cy="2062912"/>
              <a:chOff x="8083963" y="3676617"/>
              <a:chExt cx="704876" cy="877312"/>
            </a:xfrm>
          </p:grpSpPr>
          <p:sp>
            <p:nvSpPr>
              <p:cNvPr id="1885" name="Google Shape;1885;p60"/>
              <p:cNvSpPr/>
              <p:nvPr/>
            </p:nvSpPr>
            <p:spPr>
              <a:xfrm>
                <a:off x="8173193" y="4040991"/>
                <a:ext cx="298827" cy="276062"/>
              </a:xfrm>
              <a:custGeom>
                <a:rect b="b" l="l" r="r" t="t"/>
                <a:pathLst>
                  <a:path extrusionOk="0" h="4220" w="4568">
                    <a:moveTo>
                      <a:pt x="3703" y="1"/>
                    </a:moveTo>
                    <a:cubicBezTo>
                      <a:pt x="3462" y="1"/>
                      <a:pt x="3224" y="112"/>
                      <a:pt x="3074" y="322"/>
                    </a:cubicBezTo>
                    <a:cubicBezTo>
                      <a:pt x="2689" y="846"/>
                      <a:pt x="1492" y="2299"/>
                      <a:pt x="544" y="2744"/>
                    </a:cubicBezTo>
                    <a:cubicBezTo>
                      <a:pt x="158" y="2932"/>
                      <a:pt x="0" y="3386"/>
                      <a:pt x="178" y="3782"/>
                    </a:cubicBezTo>
                    <a:cubicBezTo>
                      <a:pt x="297" y="4029"/>
                      <a:pt x="544" y="4197"/>
                      <a:pt x="811" y="4217"/>
                    </a:cubicBezTo>
                    <a:cubicBezTo>
                      <a:pt x="832" y="4218"/>
                      <a:pt x="854" y="4219"/>
                      <a:pt x="876" y="4219"/>
                    </a:cubicBezTo>
                    <a:cubicBezTo>
                      <a:pt x="985" y="4219"/>
                      <a:pt x="1099" y="4197"/>
                      <a:pt x="1206" y="4148"/>
                    </a:cubicBezTo>
                    <a:cubicBezTo>
                      <a:pt x="1859" y="3841"/>
                      <a:pt x="2580" y="3248"/>
                      <a:pt x="3361" y="2398"/>
                    </a:cubicBezTo>
                    <a:cubicBezTo>
                      <a:pt x="3915" y="1776"/>
                      <a:pt x="4300" y="1251"/>
                      <a:pt x="4320" y="1232"/>
                    </a:cubicBezTo>
                    <a:cubicBezTo>
                      <a:pt x="4567" y="886"/>
                      <a:pt x="4497" y="401"/>
                      <a:pt x="4152" y="144"/>
                    </a:cubicBezTo>
                    <a:cubicBezTo>
                      <a:pt x="4016" y="47"/>
                      <a:pt x="3859" y="1"/>
                      <a:pt x="3703"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0"/>
              <p:cNvSpPr/>
              <p:nvPr/>
            </p:nvSpPr>
            <p:spPr>
              <a:xfrm>
                <a:off x="8294739" y="4043281"/>
                <a:ext cx="115200" cy="216074"/>
              </a:xfrm>
              <a:custGeom>
                <a:rect b="b" l="l" r="r" t="t"/>
                <a:pathLst>
                  <a:path extrusionOk="0" h="3303" w="1761">
                    <a:moveTo>
                      <a:pt x="1305" y="1"/>
                    </a:moveTo>
                    <a:lnTo>
                      <a:pt x="1" y="1533"/>
                    </a:lnTo>
                    <a:lnTo>
                      <a:pt x="772" y="3302"/>
                    </a:lnTo>
                    <a:lnTo>
                      <a:pt x="1631" y="2323"/>
                    </a:lnTo>
                    <a:cubicBezTo>
                      <a:pt x="1631" y="2323"/>
                      <a:pt x="1760" y="366"/>
                      <a:pt x="1305"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0"/>
              <p:cNvSpPr/>
              <p:nvPr/>
            </p:nvSpPr>
            <p:spPr>
              <a:xfrm>
                <a:off x="8125307" y="4034122"/>
                <a:ext cx="152684" cy="245904"/>
              </a:xfrm>
              <a:custGeom>
                <a:rect b="b" l="l" r="r" t="t"/>
                <a:pathLst>
                  <a:path extrusionOk="0" h="3759" w="2334">
                    <a:moveTo>
                      <a:pt x="655" y="0"/>
                    </a:moveTo>
                    <a:cubicBezTo>
                      <a:pt x="602" y="0"/>
                      <a:pt x="548" y="7"/>
                      <a:pt x="495" y="22"/>
                    </a:cubicBezTo>
                    <a:cubicBezTo>
                      <a:pt x="188" y="101"/>
                      <a:pt x="1" y="407"/>
                      <a:pt x="60" y="714"/>
                    </a:cubicBezTo>
                    <a:lnTo>
                      <a:pt x="89" y="853"/>
                    </a:lnTo>
                    <a:lnTo>
                      <a:pt x="119" y="981"/>
                    </a:lnTo>
                    <a:lnTo>
                      <a:pt x="168" y="1248"/>
                    </a:lnTo>
                    <a:cubicBezTo>
                      <a:pt x="208" y="1426"/>
                      <a:pt x="248" y="1604"/>
                      <a:pt x="297" y="1782"/>
                    </a:cubicBezTo>
                    <a:cubicBezTo>
                      <a:pt x="376" y="2138"/>
                      <a:pt x="465" y="2483"/>
                      <a:pt x="564" y="2839"/>
                    </a:cubicBezTo>
                    <a:cubicBezTo>
                      <a:pt x="614" y="3017"/>
                      <a:pt x="673" y="3195"/>
                      <a:pt x="732" y="3373"/>
                    </a:cubicBezTo>
                    <a:cubicBezTo>
                      <a:pt x="772" y="3502"/>
                      <a:pt x="821" y="3630"/>
                      <a:pt x="871" y="3759"/>
                    </a:cubicBezTo>
                    <a:lnTo>
                      <a:pt x="2185" y="3759"/>
                    </a:lnTo>
                    <a:cubicBezTo>
                      <a:pt x="2235" y="3689"/>
                      <a:pt x="2284" y="3610"/>
                      <a:pt x="2334" y="3541"/>
                    </a:cubicBezTo>
                    <a:cubicBezTo>
                      <a:pt x="2294" y="3472"/>
                      <a:pt x="2264" y="3412"/>
                      <a:pt x="2224" y="3344"/>
                    </a:cubicBezTo>
                    <a:cubicBezTo>
                      <a:pt x="2156" y="3205"/>
                      <a:pt x="2086" y="3057"/>
                      <a:pt x="2027" y="2898"/>
                    </a:cubicBezTo>
                    <a:lnTo>
                      <a:pt x="1849" y="2424"/>
                    </a:lnTo>
                    <a:cubicBezTo>
                      <a:pt x="1730" y="2108"/>
                      <a:pt x="1622" y="1782"/>
                      <a:pt x="1523" y="1446"/>
                    </a:cubicBezTo>
                    <a:cubicBezTo>
                      <a:pt x="1473" y="1277"/>
                      <a:pt x="1424" y="1119"/>
                      <a:pt x="1374" y="951"/>
                    </a:cubicBezTo>
                    <a:lnTo>
                      <a:pt x="1306" y="694"/>
                    </a:lnTo>
                    <a:lnTo>
                      <a:pt x="1236" y="447"/>
                    </a:lnTo>
                    <a:lnTo>
                      <a:pt x="1226" y="437"/>
                    </a:lnTo>
                    <a:cubicBezTo>
                      <a:pt x="1161" y="174"/>
                      <a:pt x="917" y="0"/>
                      <a:pt x="655"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0"/>
              <p:cNvSpPr/>
              <p:nvPr/>
            </p:nvSpPr>
            <p:spPr>
              <a:xfrm>
                <a:off x="8134400" y="4065261"/>
                <a:ext cx="80856" cy="64109"/>
              </a:xfrm>
              <a:custGeom>
                <a:rect b="b" l="l" r="r" t="t"/>
                <a:pathLst>
                  <a:path extrusionOk="0" h="980" w="1236">
                    <a:moveTo>
                      <a:pt x="1107" y="1"/>
                    </a:moveTo>
                    <a:cubicBezTo>
                      <a:pt x="1107" y="1"/>
                      <a:pt x="971" y="673"/>
                      <a:pt x="29" y="673"/>
                    </a:cubicBezTo>
                    <a:cubicBezTo>
                      <a:pt x="23" y="673"/>
                      <a:pt x="16" y="673"/>
                      <a:pt x="10" y="673"/>
                    </a:cubicBezTo>
                    <a:lnTo>
                      <a:pt x="10" y="673"/>
                    </a:lnTo>
                    <a:cubicBezTo>
                      <a:pt x="10" y="673"/>
                      <a:pt x="0" y="841"/>
                      <a:pt x="79" y="979"/>
                    </a:cubicBezTo>
                    <a:cubicBezTo>
                      <a:pt x="79" y="979"/>
                      <a:pt x="860" y="979"/>
                      <a:pt x="1196" y="327"/>
                    </a:cubicBezTo>
                    <a:cubicBezTo>
                      <a:pt x="1196" y="327"/>
                      <a:pt x="1235" y="199"/>
                      <a:pt x="110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0"/>
              <p:cNvSpPr/>
              <p:nvPr/>
            </p:nvSpPr>
            <p:spPr>
              <a:xfrm>
                <a:off x="8246199" y="4196161"/>
                <a:ext cx="20149" cy="34737"/>
              </a:xfrm>
              <a:custGeom>
                <a:rect b="b" l="l" r="r" t="t"/>
                <a:pathLst>
                  <a:path extrusionOk="0" h="531" w="308">
                    <a:moveTo>
                      <a:pt x="45" y="0"/>
                    </a:moveTo>
                    <a:cubicBezTo>
                      <a:pt x="37" y="0"/>
                      <a:pt x="29" y="2"/>
                      <a:pt x="21" y="6"/>
                    </a:cubicBezTo>
                    <a:cubicBezTo>
                      <a:pt x="1" y="26"/>
                      <a:pt x="1" y="46"/>
                      <a:pt x="11" y="56"/>
                    </a:cubicBezTo>
                    <a:lnTo>
                      <a:pt x="11" y="66"/>
                    </a:lnTo>
                    <a:cubicBezTo>
                      <a:pt x="130" y="204"/>
                      <a:pt x="218" y="491"/>
                      <a:pt x="218" y="500"/>
                    </a:cubicBezTo>
                    <a:cubicBezTo>
                      <a:pt x="218" y="520"/>
                      <a:pt x="248" y="530"/>
                      <a:pt x="268" y="530"/>
                    </a:cubicBezTo>
                    <a:cubicBezTo>
                      <a:pt x="288" y="520"/>
                      <a:pt x="308" y="500"/>
                      <a:pt x="297" y="471"/>
                    </a:cubicBezTo>
                    <a:cubicBezTo>
                      <a:pt x="297" y="461"/>
                      <a:pt x="209" y="164"/>
                      <a:pt x="80" y="16"/>
                    </a:cubicBezTo>
                    <a:cubicBezTo>
                      <a:pt x="68" y="5"/>
                      <a:pt x="57" y="0"/>
                      <a:pt x="45"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0"/>
              <p:cNvSpPr/>
              <p:nvPr/>
            </p:nvSpPr>
            <p:spPr>
              <a:xfrm>
                <a:off x="8248161" y="4196291"/>
                <a:ext cx="29830" cy="27541"/>
              </a:xfrm>
              <a:custGeom>
                <a:rect b="b" l="l" r="r" t="t"/>
                <a:pathLst>
                  <a:path extrusionOk="0" h="421" w="456">
                    <a:moveTo>
                      <a:pt x="52" y="0"/>
                    </a:moveTo>
                    <a:cubicBezTo>
                      <a:pt x="36" y="0"/>
                      <a:pt x="18" y="9"/>
                      <a:pt x="10" y="24"/>
                    </a:cubicBezTo>
                    <a:cubicBezTo>
                      <a:pt x="1" y="44"/>
                      <a:pt x="10" y="64"/>
                      <a:pt x="21" y="74"/>
                    </a:cubicBezTo>
                    <a:cubicBezTo>
                      <a:pt x="21" y="83"/>
                      <a:pt x="30" y="83"/>
                      <a:pt x="30" y="83"/>
                    </a:cubicBezTo>
                    <a:cubicBezTo>
                      <a:pt x="188" y="162"/>
                      <a:pt x="377" y="400"/>
                      <a:pt x="377" y="400"/>
                    </a:cubicBezTo>
                    <a:cubicBezTo>
                      <a:pt x="389" y="412"/>
                      <a:pt x="401" y="421"/>
                      <a:pt x="413" y="421"/>
                    </a:cubicBezTo>
                    <a:cubicBezTo>
                      <a:pt x="421" y="421"/>
                      <a:pt x="428" y="417"/>
                      <a:pt x="436" y="410"/>
                    </a:cubicBezTo>
                    <a:cubicBezTo>
                      <a:pt x="456" y="400"/>
                      <a:pt x="456" y="370"/>
                      <a:pt x="445" y="351"/>
                    </a:cubicBezTo>
                    <a:cubicBezTo>
                      <a:pt x="436" y="340"/>
                      <a:pt x="248" y="94"/>
                      <a:pt x="70" y="4"/>
                    </a:cubicBezTo>
                    <a:cubicBezTo>
                      <a:pt x="64" y="2"/>
                      <a:pt x="58" y="0"/>
                      <a:pt x="52"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0"/>
              <p:cNvSpPr/>
              <p:nvPr/>
            </p:nvSpPr>
            <p:spPr>
              <a:xfrm>
                <a:off x="8083963" y="3971714"/>
                <a:ext cx="132601" cy="131751"/>
              </a:xfrm>
              <a:custGeom>
                <a:rect b="b" l="l" r="r" t="t"/>
                <a:pathLst>
                  <a:path extrusionOk="0" h="2014" w="2027">
                    <a:moveTo>
                      <a:pt x="1798" y="0"/>
                    </a:moveTo>
                    <a:cubicBezTo>
                      <a:pt x="1637" y="0"/>
                      <a:pt x="1394" y="522"/>
                      <a:pt x="1394" y="522"/>
                    </a:cubicBezTo>
                    <a:cubicBezTo>
                      <a:pt x="1394" y="522"/>
                      <a:pt x="1148" y="251"/>
                      <a:pt x="903" y="251"/>
                    </a:cubicBezTo>
                    <a:cubicBezTo>
                      <a:pt x="845" y="251"/>
                      <a:pt x="787" y="266"/>
                      <a:pt x="732" y="304"/>
                    </a:cubicBezTo>
                    <a:cubicBezTo>
                      <a:pt x="504" y="472"/>
                      <a:pt x="0" y="1302"/>
                      <a:pt x="277" y="1668"/>
                    </a:cubicBezTo>
                    <a:cubicBezTo>
                      <a:pt x="524" y="1985"/>
                      <a:pt x="1176" y="2014"/>
                      <a:pt x="1176" y="2014"/>
                    </a:cubicBezTo>
                    <a:cubicBezTo>
                      <a:pt x="1621" y="1974"/>
                      <a:pt x="1809" y="1648"/>
                      <a:pt x="1878" y="1431"/>
                    </a:cubicBezTo>
                    <a:cubicBezTo>
                      <a:pt x="1918" y="1312"/>
                      <a:pt x="1947" y="1174"/>
                      <a:pt x="1898" y="1065"/>
                    </a:cubicBezTo>
                    <a:cubicBezTo>
                      <a:pt x="1670" y="561"/>
                      <a:pt x="2026" y="116"/>
                      <a:pt x="1828" y="8"/>
                    </a:cubicBezTo>
                    <a:cubicBezTo>
                      <a:pt x="1819" y="3"/>
                      <a:pt x="1808" y="0"/>
                      <a:pt x="1798"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0"/>
              <p:cNvSpPr/>
              <p:nvPr/>
            </p:nvSpPr>
            <p:spPr>
              <a:xfrm>
                <a:off x="8111700" y="4047664"/>
                <a:ext cx="34998" cy="23943"/>
              </a:xfrm>
              <a:custGeom>
                <a:rect b="b" l="l" r="r" t="t"/>
                <a:pathLst>
                  <a:path extrusionOk="0" h="366" w="535">
                    <a:moveTo>
                      <a:pt x="40" y="0"/>
                    </a:moveTo>
                    <a:cubicBezTo>
                      <a:pt x="24" y="0"/>
                      <a:pt x="11" y="16"/>
                      <a:pt x="11" y="33"/>
                    </a:cubicBezTo>
                    <a:cubicBezTo>
                      <a:pt x="1" y="52"/>
                      <a:pt x="11" y="72"/>
                      <a:pt x="31" y="72"/>
                    </a:cubicBezTo>
                    <a:cubicBezTo>
                      <a:pt x="238" y="132"/>
                      <a:pt x="466" y="349"/>
                      <a:pt x="466" y="359"/>
                    </a:cubicBezTo>
                    <a:cubicBezTo>
                      <a:pt x="474" y="363"/>
                      <a:pt x="482" y="365"/>
                      <a:pt x="491" y="365"/>
                    </a:cubicBezTo>
                    <a:cubicBezTo>
                      <a:pt x="502" y="365"/>
                      <a:pt x="514" y="361"/>
                      <a:pt x="525" y="349"/>
                    </a:cubicBezTo>
                    <a:lnTo>
                      <a:pt x="535" y="339"/>
                    </a:lnTo>
                    <a:cubicBezTo>
                      <a:pt x="535" y="319"/>
                      <a:pt x="535" y="310"/>
                      <a:pt x="525" y="299"/>
                    </a:cubicBezTo>
                    <a:cubicBezTo>
                      <a:pt x="515" y="290"/>
                      <a:pt x="278" y="62"/>
                      <a:pt x="51" y="3"/>
                    </a:cubicBezTo>
                    <a:cubicBezTo>
                      <a:pt x="47" y="1"/>
                      <a:pt x="44" y="0"/>
                      <a:pt x="40"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0"/>
              <p:cNvSpPr/>
              <p:nvPr/>
            </p:nvSpPr>
            <p:spPr>
              <a:xfrm>
                <a:off x="8122756" y="4029543"/>
                <a:ext cx="38858" cy="24008"/>
              </a:xfrm>
              <a:custGeom>
                <a:rect b="b" l="l" r="r" t="t"/>
                <a:pathLst>
                  <a:path extrusionOk="0" h="367" w="594">
                    <a:moveTo>
                      <a:pt x="39" y="0"/>
                    </a:moveTo>
                    <a:cubicBezTo>
                      <a:pt x="23" y="0"/>
                      <a:pt x="8" y="17"/>
                      <a:pt x="0" y="33"/>
                    </a:cubicBezTo>
                    <a:cubicBezTo>
                      <a:pt x="0" y="53"/>
                      <a:pt x="10" y="72"/>
                      <a:pt x="30" y="72"/>
                    </a:cubicBezTo>
                    <a:cubicBezTo>
                      <a:pt x="326" y="141"/>
                      <a:pt x="514" y="359"/>
                      <a:pt x="524" y="359"/>
                    </a:cubicBezTo>
                    <a:cubicBezTo>
                      <a:pt x="529" y="364"/>
                      <a:pt x="536" y="366"/>
                      <a:pt x="545" y="366"/>
                    </a:cubicBezTo>
                    <a:cubicBezTo>
                      <a:pt x="554" y="366"/>
                      <a:pt x="564" y="364"/>
                      <a:pt x="574" y="359"/>
                    </a:cubicBezTo>
                    <a:cubicBezTo>
                      <a:pt x="583" y="359"/>
                      <a:pt x="583" y="349"/>
                      <a:pt x="583" y="339"/>
                    </a:cubicBezTo>
                    <a:cubicBezTo>
                      <a:pt x="593" y="329"/>
                      <a:pt x="583" y="319"/>
                      <a:pt x="574" y="310"/>
                    </a:cubicBezTo>
                    <a:cubicBezTo>
                      <a:pt x="574" y="299"/>
                      <a:pt x="376" y="72"/>
                      <a:pt x="49" y="3"/>
                    </a:cubicBezTo>
                    <a:cubicBezTo>
                      <a:pt x="46" y="1"/>
                      <a:pt x="42" y="0"/>
                      <a:pt x="39"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0"/>
              <p:cNvSpPr/>
              <p:nvPr/>
            </p:nvSpPr>
            <p:spPr>
              <a:xfrm>
                <a:off x="8134400" y="4009525"/>
                <a:ext cx="35587" cy="22046"/>
              </a:xfrm>
              <a:custGeom>
                <a:rect b="b" l="l" r="r" t="t"/>
                <a:pathLst>
                  <a:path extrusionOk="0" h="337" w="544">
                    <a:moveTo>
                      <a:pt x="44" y="0"/>
                    </a:moveTo>
                    <a:cubicBezTo>
                      <a:pt x="23" y="0"/>
                      <a:pt x="10" y="16"/>
                      <a:pt x="10" y="32"/>
                    </a:cubicBezTo>
                    <a:cubicBezTo>
                      <a:pt x="0" y="52"/>
                      <a:pt x="20" y="72"/>
                      <a:pt x="40" y="72"/>
                    </a:cubicBezTo>
                    <a:cubicBezTo>
                      <a:pt x="316" y="141"/>
                      <a:pt x="475" y="319"/>
                      <a:pt x="475" y="329"/>
                    </a:cubicBezTo>
                    <a:cubicBezTo>
                      <a:pt x="485" y="334"/>
                      <a:pt x="494" y="336"/>
                      <a:pt x="504" y="336"/>
                    </a:cubicBezTo>
                    <a:cubicBezTo>
                      <a:pt x="514" y="336"/>
                      <a:pt x="524" y="334"/>
                      <a:pt x="534" y="329"/>
                    </a:cubicBezTo>
                    <a:cubicBezTo>
                      <a:pt x="534" y="319"/>
                      <a:pt x="543" y="319"/>
                      <a:pt x="543" y="309"/>
                    </a:cubicBezTo>
                    <a:cubicBezTo>
                      <a:pt x="543" y="299"/>
                      <a:pt x="543" y="280"/>
                      <a:pt x="534" y="280"/>
                    </a:cubicBezTo>
                    <a:cubicBezTo>
                      <a:pt x="524" y="269"/>
                      <a:pt x="356" y="72"/>
                      <a:pt x="59" y="3"/>
                    </a:cubicBezTo>
                    <a:cubicBezTo>
                      <a:pt x="54" y="1"/>
                      <a:pt x="48" y="0"/>
                      <a:pt x="44"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0"/>
              <p:cNvSpPr/>
              <p:nvPr/>
            </p:nvSpPr>
            <p:spPr>
              <a:xfrm>
                <a:off x="8160240" y="4041841"/>
                <a:ext cx="24662" cy="34279"/>
              </a:xfrm>
              <a:custGeom>
                <a:rect b="b" l="l" r="r" t="t"/>
                <a:pathLst>
                  <a:path extrusionOk="0" h="524" w="377">
                    <a:moveTo>
                      <a:pt x="51" y="0"/>
                    </a:moveTo>
                    <a:cubicBezTo>
                      <a:pt x="48" y="0"/>
                      <a:pt x="44" y="1"/>
                      <a:pt x="40" y="3"/>
                    </a:cubicBezTo>
                    <a:cubicBezTo>
                      <a:pt x="20" y="3"/>
                      <a:pt x="1" y="23"/>
                      <a:pt x="10" y="43"/>
                    </a:cubicBezTo>
                    <a:cubicBezTo>
                      <a:pt x="10" y="52"/>
                      <a:pt x="50" y="368"/>
                      <a:pt x="307" y="517"/>
                    </a:cubicBezTo>
                    <a:cubicBezTo>
                      <a:pt x="315" y="521"/>
                      <a:pt x="325" y="523"/>
                      <a:pt x="334" y="523"/>
                    </a:cubicBezTo>
                    <a:cubicBezTo>
                      <a:pt x="348" y="523"/>
                      <a:pt x="360" y="519"/>
                      <a:pt x="366" y="507"/>
                    </a:cubicBezTo>
                    <a:lnTo>
                      <a:pt x="366" y="497"/>
                    </a:lnTo>
                    <a:cubicBezTo>
                      <a:pt x="376" y="478"/>
                      <a:pt x="366" y="458"/>
                      <a:pt x="346" y="448"/>
                    </a:cubicBezTo>
                    <a:cubicBezTo>
                      <a:pt x="119" y="319"/>
                      <a:pt x="80" y="32"/>
                      <a:pt x="80" y="32"/>
                    </a:cubicBezTo>
                    <a:cubicBezTo>
                      <a:pt x="80" y="16"/>
                      <a:pt x="67" y="0"/>
                      <a:pt x="51"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0"/>
              <p:cNvSpPr/>
              <p:nvPr/>
            </p:nvSpPr>
            <p:spPr>
              <a:xfrm>
                <a:off x="8131129" y="4010310"/>
                <a:ext cx="40166" cy="76735"/>
              </a:xfrm>
              <a:custGeom>
                <a:rect b="b" l="l" r="r" t="t"/>
                <a:pathLst>
                  <a:path extrusionOk="0" h="1173" w="614">
                    <a:moveTo>
                      <a:pt x="564" y="0"/>
                    </a:moveTo>
                    <a:cubicBezTo>
                      <a:pt x="544" y="0"/>
                      <a:pt x="525" y="20"/>
                      <a:pt x="534" y="40"/>
                    </a:cubicBezTo>
                    <a:cubicBezTo>
                      <a:pt x="584" y="643"/>
                      <a:pt x="20" y="1098"/>
                      <a:pt x="20" y="1098"/>
                    </a:cubicBezTo>
                    <a:cubicBezTo>
                      <a:pt x="0" y="1118"/>
                      <a:pt x="0" y="1138"/>
                      <a:pt x="11" y="1157"/>
                    </a:cubicBezTo>
                    <a:cubicBezTo>
                      <a:pt x="21" y="1167"/>
                      <a:pt x="30" y="1172"/>
                      <a:pt x="40" y="1172"/>
                    </a:cubicBezTo>
                    <a:cubicBezTo>
                      <a:pt x="50" y="1172"/>
                      <a:pt x="60" y="1167"/>
                      <a:pt x="70" y="1157"/>
                    </a:cubicBezTo>
                    <a:cubicBezTo>
                      <a:pt x="90" y="1147"/>
                      <a:pt x="485" y="821"/>
                      <a:pt x="584" y="356"/>
                    </a:cubicBezTo>
                    <a:cubicBezTo>
                      <a:pt x="604" y="257"/>
                      <a:pt x="613" y="149"/>
                      <a:pt x="604" y="40"/>
                    </a:cubicBezTo>
                    <a:cubicBezTo>
                      <a:pt x="604" y="11"/>
                      <a:pt x="584" y="0"/>
                      <a:pt x="564"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0"/>
              <p:cNvSpPr/>
              <p:nvPr/>
            </p:nvSpPr>
            <p:spPr>
              <a:xfrm>
                <a:off x="8330261" y="3976686"/>
                <a:ext cx="406177" cy="553170"/>
              </a:xfrm>
              <a:custGeom>
                <a:rect b="b" l="l" r="r" t="t"/>
                <a:pathLst>
                  <a:path extrusionOk="0" h="8456" w="6209">
                    <a:moveTo>
                      <a:pt x="3441" y="0"/>
                    </a:moveTo>
                    <a:lnTo>
                      <a:pt x="1850" y="268"/>
                    </a:lnTo>
                    <a:cubicBezTo>
                      <a:pt x="1850" y="268"/>
                      <a:pt x="1068" y="604"/>
                      <a:pt x="535" y="1276"/>
                    </a:cubicBezTo>
                    <a:cubicBezTo>
                      <a:pt x="1" y="1938"/>
                      <a:pt x="644" y="2996"/>
                      <a:pt x="841" y="3925"/>
                    </a:cubicBezTo>
                    <a:cubicBezTo>
                      <a:pt x="861" y="4014"/>
                      <a:pt x="881" y="4123"/>
                      <a:pt x="901" y="4251"/>
                    </a:cubicBezTo>
                    <a:cubicBezTo>
                      <a:pt x="910" y="4290"/>
                      <a:pt x="910" y="4340"/>
                      <a:pt x="921" y="4380"/>
                    </a:cubicBezTo>
                    <a:cubicBezTo>
                      <a:pt x="980" y="4775"/>
                      <a:pt x="1039" y="5289"/>
                      <a:pt x="1128" y="5823"/>
                    </a:cubicBezTo>
                    <a:lnTo>
                      <a:pt x="1158" y="5971"/>
                    </a:lnTo>
                    <a:cubicBezTo>
                      <a:pt x="1345" y="7117"/>
                      <a:pt x="980" y="7137"/>
                      <a:pt x="1049" y="7513"/>
                    </a:cubicBezTo>
                    <a:cubicBezTo>
                      <a:pt x="1195" y="8216"/>
                      <a:pt x="2308" y="8456"/>
                      <a:pt x="3447" y="8456"/>
                    </a:cubicBezTo>
                    <a:cubicBezTo>
                      <a:pt x="4615" y="8456"/>
                      <a:pt x="5811" y="8203"/>
                      <a:pt x="6021" y="7938"/>
                    </a:cubicBezTo>
                    <a:cubicBezTo>
                      <a:pt x="6209" y="7691"/>
                      <a:pt x="6041" y="5348"/>
                      <a:pt x="5764" y="3885"/>
                    </a:cubicBezTo>
                    <a:cubicBezTo>
                      <a:pt x="5754" y="3836"/>
                      <a:pt x="5744" y="3796"/>
                      <a:pt x="5734" y="3747"/>
                    </a:cubicBezTo>
                    <a:cubicBezTo>
                      <a:pt x="5665" y="3341"/>
                      <a:pt x="5606" y="3016"/>
                      <a:pt x="5586" y="2827"/>
                    </a:cubicBezTo>
                    <a:cubicBezTo>
                      <a:pt x="5497" y="1928"/>
                      <a:pt x="5299" y="989"/>
                      <a:pt x="5131" y="593"/>
                    </a:cubicBezTo>
                    <a:cubicBezTo>
                      <a:pt x="4963" y="198"/>
                      <a:pt x="3441" y="0"/>
                      <a:pt x="3441"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0"/>
              <p:cNvSpPr/>
              <p:nvPr/>
            </p:nvSpPr>
            <p:spPr>
              <a:xfrm>
                <a:off x="8462208" y="4258961"/>
                <a:ext cx="130704" cy="65745"/>
              </a:xfrm>
              <a:custGeom>
                <a:rect b="b" l="l" r="r" t="t"/>
                <a:pathLst>
                  <a:path extrusionOk="0" h="1005" w="1998">
                    <a:moveTo>
                      <a:pt x="60" y="0"/>
                    </a:moveTo>
                    <a:cubicBezTo>
                      <a:pt x="45" y="0"/>
                      <a:pt x="30" y="5"/>
                      <a:pt x="20" y="15"/>
                    </a:cubicBezTo>
                    <a:cubicBezTo>
                      <a:pt x="0" y="45"/>
                      <a:pt x="0" y="74"/>
                      <a:pt x="30" y="94"/>
                    </a:cubicBezTo>
                    <a:cubicBezTo>
                      <a:pt x="69" y="133"/>
                      <a:pt x="998" y="1005"/>
                      <a:pt x="1890" y="1005"/>
                    </a:cubicBezTo>
                    <a:cubicBezTo>
                      <a:pt x="1909" y="1005"/>
                      <a:pt x="1929" y="1004"/>
                      <a:pt x="1948" y="1003"/>
                    </a:cubicBezTo>
                    <a:lnTo>
                      <a:pt x="1958" y="994"/>
                    </a:lnTo>
                    <a:cubicBezTo>
                      <a:pt x="1977" y="994"/>
                      <a:pt x="1997" y="964"/>
                      <a:pt x="1997" y="944"/>
                    </a:cubicBezTo>
                    <a:cubicBezTo>
                      <a:pt x="1997" y="915"/>
                      <a:pt x="1968" y="895"/>
                      <a:pt x="1938" y="895"/>
                    </a:cubicBezTo>
                    <a:cubicBezTo>
                      <a:pt x="1920" y="896"/>
                      <a:pt x="1901" y="896"/>
                      <a:pt x="1883" y="896"/>
                    </a:cubicBezTo>
                    <a:cubicBezTo>
                      <a:pt x="1037" y="896"/>
                      <a:pt x="109" y="25"/>
                      <a:pt x="99" y="15"/>
                    </a:cubicBezTo>
                    <a:cubicBezTo>
                      <a:pt x="89" y="5"/>
                      <a:pt x="75" y="0"/>
                      <a:pt x="60"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0"/>
              <p:cNvSpPr/>
              <p:nvPr/>
            </p:nvSpPr>
            <p:spPr>
              <a:xfrm>
                <a:off x="8442779" y="3988592"/>
                <a:ext cx="129396" cy="64044"/>
              </a:xfrm>
              <a:custGeom>
                <a:rect b="b" l="l" r="r" t="t"/>
                <a:pathLst>
                  <a:path extrusionOk="0" h="979" w="1978">
                    <a:moveTo>
                      <a:pt x="1916" y="0"/>
                    </a:moveTo>
                    <a:cubicBezTo>
                      <a:pt x="1898" y="0"/>
                      <a:pt x="1882" y="7"/>
                      <a:pt x="1869" y="26"/>
                    </a:cubicBezTo>
                    <a:cubicBezTo>
                      <a:pt x="1869" y="36"/>
                      <a:pt x="1336" y="827"/>
                      <a:pt x="743" y="876"/>
                    </a:cubicBezTo>
                    <a:cubicBezTo>
                      <a:pt x="724" y="878"/>
                      <a:pt x="705" y="879"/>
                      <a:pt x="687" y="879"/>
                    </a:cubicBezTo>
                    <a:cubicBezTo>
                      <a:pt x="299" y="879"/>
                      <a:pt x="110" y="490"/>
                      <a:pt x="110" y="471"/>
                    </a:cubicBezTo>
                    <a:cubicBezTo>
                      <a:pt x="96" y="457"/>
                      <a:pt x="77" y="443"/>
                      <a:pt x="60" y="443"/>
                    </a:cubicBezTo>
                    <a:cubicBezTo>
                      <a:pt x="53" y="443"/>
                      <a:pt x="46" y="445"/>
                      <a:pt x="40" y="451"/>
                    </a:cubicBezTo>
                    <a:cubicBezTo>
                      <a:pt x="11" y="461"/>
                      <a:pt x="1" y="491"/>
                      <a:pt x="11" y="521"/>
                    </a:cubicBezTo>
                    <a:cubicBezTo>
                      <a:pt x="20" y="539"/>
                      <a:pt x="236" y="979"/>
                      <a:pt x="682" y="979"/>
                    </a:cubicBezTo>
                    <a:cubicBezTo>
                      <a:pt x="705" y="979"/>
                      <a:pt x="728" y="978"/>
                      <a:pt x="752" y="975"/>
                    </a:cubicBezTo>
                    <a:cubicBezTo>
                      <a:pt x="1395" y="925"/>
                      <a:pt x="1938" y="115"/>
                      <a:pt x="1958" y="75"/>
                    </a:cubicBezTo>
                    <a:cubicBezTo>
                      <a:pt x="1978" y="56"/>
                      <a:pt x="1968" y="26"/>
                      <a:pt x="1949" y="7"/>
                    </a:cubicBezTo>
                    <a:cubicBezTo>
                      <a:pt x="1937" y="3"/>
                      <a:pt x="1926" y="0"/>
                      <a:pt x="1916"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0"/>
              <p:cNvSpPr/>
              <p:nvPr/>
            </p:nvSpPr>
            <p:spPr>
              <a:xfrm>
                <a:off x="8358717" y="4143892"/>
                <a:ext cx="40166" cy="114808"/>
              </a:xfrm>
              <a:custGeom>
                <a:rect b="b" l="l" r="r" t="t"/>
                <a:pathLst>
                  <a:path extrusionOk="0" h="1755" w="614">
                    <a:moveTo>
                      <a:pt x="58" y="1"/>
                    </a:moveTo>
                    <a:cubicBezTo>
                      <a:pt x="52" y="1"/>
                      <a:pt x="46" y="2"/>
                      <a:pt x="40" y="5"/>
                    </a:cubicBezTo>
                    <a:cubicBezTo>
                      <a:pt x="21" y="5"/>
                      <a:pt x="1" y="34"/>
                      <a:pt x="11" y="54"/>
                    </a:cubicBezTo>
                    <a:cubicBezTo>
                      <a:pt x="21" y="64"/>
                      <a:pt x="387" y="1220"/>
                      <a:pt x="525" y="1725"/>
                    </a:cubicBezTo>
                    <a:cubicBezTo>
                      <a:pt x="525" y="1745"/>
                      <a:pt x="545" y="1754"/>
                      <a:pt x="565" y="1754"/>
                    </a:cubicBezTo>
                    <a:lnTo>
                      <a:pt x="574" y="1754"/>
                    </a:lnTo>
                    <a:cubicBezTo>
                      <a:pt x="594" y="1745"/>
                      <a:pt x="614" y="1725"/>
                      <a:pt x="604" y="1695"/>
                    </a:cubicBezTo>
                    <a:cubicBezTo>
                      <a:pt x="466" y="1191"/>
                      <a:pt x="100" y="44"/>
                      <a:pt x="90" y="25"/>
                    </a:cubicBezTo>
                    <a:cubicBezTo>
                      <a:pt x="90" y="10"/>
                      <a:pt x="74" y="1"/>
                      <a:pt x="58"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0"/>
              <p:cNvSpPr/>
              <p:nvPr/>
            </p:nvSpPr>
            <p:spPr>
              <a:xfrm>
                <a:off x="8339354" y="3676617"/>
                <a:ext cx="272333" cy="185917"/>
              </a:xfrm>
              <a:custGeom>
                <a:rect b="b" l="l" r="r" t="t"/>
                <a:pathLst>
                  <a:path extrusionOk="0" h="2842" w="4163">
                    <a:moveTo>
                      <a:pt x="1648" y="1"/>
                    </a:moveTo>
                    <a:cubicBezTo>
                      <a:pt x="1315" y="1"/>
                      <a:pt x="1315" y="367"/>
                      <a:pt x="1315" y="367"/>
                    </a:cubicBezTo>
                    <a:cubicBezTo>
                      <a:pt x="1315" y="367"/>
                      <a:pt x="1106" y="152"/>
                      <a:pt x="866" y="152"/>
                    </a:cubicBezTo>
                    <a:cubicBezTo>
                      <a:pt x="806" y="152"/>
                      <a:pt x="744" y="165"/>
                      <a:pt x="683" y="198"/>
                    </a:cubicBezTo>
                    <a:cubicBezTo>
                      <a:pt x="386" y="367"/>
                      <a:pt x="593" y="802"/>
                      <a:pt x="593" y="802"/>
                    </a:cubicBezTo>
                    <a:cubicBezTo>
                      <a:pt x="149" y="950"/>
                      <a:pt x="435" y="1494"/>
                      <a:pt x="435" y="1494"/>
                    </a:cubicBezTo>
                    <a:cubicBezTo>
                      <a:pt x="435" y="1494"/>
                      <a:pt x="415" y="1491"/>
                      <a:pt x="384" y="1491"/>
                    </a:cubicBezTo>
                    <a:cubicBezTo>
                      <a:pt x="293" y="1491"/>
                      <a:pt x="107" y="1519"/>
                      <a:pt x="70" y="1741"/>
                    </a:cubicBezTo>
                    <a:cubicBezTo>
                      <a:pt x="0" y="2146"/>
                      <a:pt x="376" y="2285"/>
                      <a:pt x="376" y="2285"/>
                    </a:cubicBezTo>
                    <a:cubicBezTo>
                      <a:pt x="382" y="2646"/>
                      <a:pt x="636" y="2713"/>
                      <a:pt x="822" y="2713"/>
                    </a:cubicBezTo>
                    <a:cubicBezTo>
                      <a:pt x="932" y="2713"/>
                      <a:pt x="1019" y="2689"/>
                      <a:pt x="1019" y="2689"/>
                    </a:cubicBezTo>
                    <a:lnTo>
                      <a:pt x="2946" y="2779"/>
                    </a:lnTo>
                    <a:cubicBezTo>
                      <a:pt x="2946" y="2779"/>
                      <a:pt x="3093" y="2842"/>
                      <a:pt x="3280" y="2842"/>
                    </a:cubicBezTo>
                    <a:cubicBezTo>
                      <a:pt x="3380" y="2842"/>
                      <a:pt x="3492" y="2824"/>
                      <a:pt x="3598" y="2769"/>
                    </a:cubicBezTo>
                    <a:cubicBezTo>
                      <a:pt x="3905" y="2610"/>
                      <a:pt x="3707" y="2225"/>
                      <a:pt x="3707" y="2225"/>
                    </a:cubicBezTo>
                    <a:cubicBezTo>
                      <a:pt x="3707" y="2225"/>
                      <a:pt x="4162" y="2116"/>
                      <a:pt x="4093" y="1869"/>
                    </a:cubicBezTo>
                    <a:cubicBezTo>
                      <a:pt x="4033" y="1622"/>
                      <a:pt x="3638" y="1543"/>
                      <a:pt x="3638" y="1543"/>
                    </a:cubicBezTo>
                    <a:cubicBezTo>
                      <a:pt x="3638" y="1543"/>
                      <a:pt x="3954" y="1276"/>
                      <a:pt x="3658" y="960"/>
                    </a:cubicBezTo>
                    <a:cubicBezTo>
                      <a:pt x="3487" y="777"/>
                      <a:pt x="3278" y="737"/>
                      <a:pt x="3128" y="737"/>
                    </a:cubicBezTo>
                    <a:cubicBezTo>
                      <a:pt x="3009" y="737"/>
                      <a:pt x="2926" y="762"/>
                      <a:pt x="2926" y="762"/>
                    </a:cubicBezTo>
                    <a:cubicBezTo>
                      <a:pt x="2926" y="762"/>
                      <a:pt x="2926" y="337"/>
                      <a:pt x="2640" y="198"/>
                    </a:cubicBezTo>
                    <a:cubicBezTo>
                      <a:pt x="2595" y="179"/>
                      <a:pt x="2551" y="171"/>
                      <a:pt x="2509" y="171"/>
                    </a:cubicBezTo>
                    <a:cubicBezTo>
                      <a:pt x="2277" y="171"/>
                      <a:pt x="2106" y="426"/>
                      <a:pt x="2106" y="426"/>
                    </a:cubicBezTo>
                    <a:cubicBezTo>
                      <a:pt x="2106" y="426"/>
                      <a:pt x="2007" y="11"/>
                      <a:pt x="1661" y="1"/>
                    </a:cubicBezTo>
                    <a:cubicBezTo>
                      <a:pt x="1657" y="1"/>
                      <a:pt x="1652" y="1"/>
                      <a:pt x="164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0"/>
              <p:cNvSpPr/>
              <p:nvPr/>
            </p:nvSpPr>
            <p:spPr>
              <a:xfrm>
                <a:off x="8447947" y="3923044"/>
                <a:ext cx="109378" cy="90342"/>
              </a:xfrm>
              <a:custGeom>
                <a:rect b="b" l="l" r="r" t="t"/>
                <a:pathLst>
                  <a:path extrusionOk="0" h="1381" w="1672">
                    <a:moveTo>
                      <a:pt x="1573" y="0"/>
                    </a:moveTo>
                    <a:lnTo>
                      <a:pt x="179" y="603"/>
                    </a:lnTo>
                    <a:lnTo>
                      <a:pt x="1" y="761"/>
                    </a:lnTo>
                    <a:lnTo>
                      <a:pt x="60" y="1186"/>
                    </a:lnTo>
                    <a:cubicBezTo>
                      <a:pt x="110" y="1226"/>
                      <a:pt x="169" y="1255"/>
                      <a:pt x="218" y="1275"/>
                    </a:cubicBezTo>
                    <a:cubicBezTo>
                      <a:pt x="382" y="1350"/>
                      <a:pt x="541" y="1380"/>
                      <a:pt x="691" y="1380"/>
                    </a:cubicBezTo>
                    <a:cubicBezTo>
                      <a:pt x="1248" y="1380"/>
                      <a:pt x="1672" y="969"/>
                      <a:pt x="1672" y="969"/>
                    </a:cubicBezTo>
                    <a:lnTo>
                      <a:pt x="1573" y="0"/>
                    </a:ln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0"/>
              <p:cNvSpPr/>
              <p:nvPr/>
            </p:nvSpPr>
            <p:spPr>
              <a:xfrm>
                <a:off x="8447947" y="3937239"/>
                <a:ext cx="73791" cy="69277"/>
              </a:xfrm>
              <a:custGeom>
                <a:rect b="b" l="l" r="r" t="t"/>
                <a:pathLst>
                  <a:path extrusionOk="0" h="1059" w="1128">
                    <a:moveTo>
                      <a:pt x="1128" y="1"/>
                    </a:moveTo>
                    <a:lnTo>
                      <a:pt x="179" y="386"/>
                    </a:lnTo>
                    <a:lnTo>
                      <a:pt x="1" y="544"/>
                    </a:lnTo>
                    <a:lnTo>
                      <a:pt x="60" y="969"/>
                    </a:lnTo>
                    <a:cubicBezTo>
                      <a:pt x="110" y="1009"/>
                      <a:pt x="169" y="1038"/>
                      <a:pt x="218" y="1058"/>
                    </a:cubicBezTo>
                    <a:cubicBezTo>
                      <a:pt x="782" y="722"/>
                      <a:pt x="1128" y="1"/>
                      <a:pt x="1128" y="1"/>
                    </a:cubicBezTo>
                    <a:close/>
                  </a:path>
                </a:pathLst>
              </a:custGeom>
              <a:solidFill>
                <a:srgbClr val="9B3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0"/>
              <p:cNvSpPr/>
              <p:nvPr/>
            </p:nvSpPr>
            <p:spPr>
              <a:xfrm>
                <a:off x="8373698" y="3865280"/>
                <a:ext cx="32970" cy="55997"/>
              </a:xfrm>
              <a:custGeom>
                <a:rect b="b" l="l" r="r" t="t"/>
                <a:pathLst>
                  <a:path extrusionOk="0" h="856" w="504">
                    <a:moveTo>
                      <a:pt x="241" y="0"/>
                    </a:moveTo>
                    <a:cubicBezTo>
                      <a:pt x="180" y="0"/>
                      <a:pt x="122" y="34"/>
                      <a:pt x="88" y="142"/>
                    </a:cubicBezTo>
                    <a:cubicBezTo>
                      <a:pt x="0" y="397"/>
                      <a:pt x="131" y="856"/>
                      <a:pt x="398" y="856"/>
                    </a:cubicBezTo>
                    <a:cubicBezTo>
                      <a:pt x="431" y="856"/>
                      <a:pt x="466" y="849"/>
                      <a:pt x="503" y="833"/>
                    </a:cubicBezTo>
                    <a:lnTo>
                      <a:pt x="444" y="93"/>
                    </a:lnTo>
                    <a:cubicBezTo>
                      <a:pt x="444" y="93"/>
                      <a:pt x="340" y="0"/>
                      <a:pt x="241"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0"/>
              <p:cNvSpPr/>
              <p:nvPr/>
            </p:nvSpPr>
            <p:spPr>
              <a:xfrm>
                <a:off x="8382660" y="3757146"/>
                <a:ext cx="168188" cy="214569"/>
              </a:xfrm>
              <a:custGeom>
                <a:rect b="b" l="l" r="r" t="t"/>
                <a:pathLst>
                  <a:path extrusionOk="0" h="3280" w="2571">
                    <a:moveTo>
                      <a:pt x="1403" y="0"/>
                    </a:moveTo>
                    <a:cubicBezTo>
                      <a:pt x="849" y="0"/>
                      <a:pt x="363" y="178"/>
                      <a:pt x="139" y="510"/>
                    </a:cubicBezTo>
                    <a:cubicBezTo>
                      <a:pt x="129" y="520"/>
                      <a:pt x="129" y="529"/>
                      <a:pt x="120" y="540"/>
                    </a:cubicBezTo>
                    <a:cubicBezTo>
                      <a:pt x="40" y="668"/>
                      <a:pt x="1" y="806"/>
                      <a:pt x="10" y="974"/>
                    </a:cubicBezTo>
                    <a:lnTo>
                      <a:pt x="100" y="1854"/>
                    </a:lnTo>
                    <a:lnTo>
                      <a:pt x="120" y="2071"/>
                    </a:lnTo>
                    <a:lnTo>
                      <a:pt x="169" y="2546"/>
                    </a:lnTo>
                    <a:cubicBezTo>
                      <a:pt x="169" y="2546"/>
                      <a:pt x="289" y="3279"/>
                      <a:pt x="1014" y="3279"/>
                    </a:cubicBezTo>
                    <a:cubicBezTo>
                      <a:pt x="1065" y="3279"/>
                      <a:pt x="1120" y="3276"/>
                      <a:pt x="1177" y="3268"/>
                    </a:cubicBezTo>
                    <a:cubicBezTo>
                      <a:pt x="2047" y="3149"/>
                      <a:pt x="2541" y="2576"/>
                      <a:pt x="2571" y="2536"/>
                    </a:cubicBezTo>
                    <a:lnTo>
                      <a:pt x="2561" y="2358"/>
                    </a:lnTo>
                    <a:lnTo>
                      <a:pt x="2482" y="1439"/>
                    </a:lnTo>
                    <a:lnTo>
                      <a:pt x="2442" y="944"/>
                    </a:lnTo>
                    <a:cubicBezTo>
                      <a:pt x="2442" y="944"/>
                      <a:pt x="2433" y="45"/>
                      <a:pt x="1572" y="6"/>
                    </a:cubicBezTo>
                    <a:cubicBezTo>
                      <a:pt x="1515" y="2"/>
                      <a:pt x="1459" y="0"/>
                      <a:pt x="1403"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0"/>
              <p:cNvSpPr/>
              <p:nvPr/>
            </p:nvSpPr>
            <p:spPr>
              <a:xfrm>
                <a:off x="8420210" y="3889419"/>
                <a:ext cx="51811" cy="35783"/>
              </a:xfrm>
              <a:custGeom>
                <a:rect b="b" l="l" r="r" t="t"/>
                <a:pathLst>
                  <a:path extrusionOk="0" h="547" w="792">
                    <a:moveTo>
                      <a:pt x="791" y="0"/>
                    </a:moveTo>
                    <a:lnTo>
                      <a:pt x="0" y="257"/>
                    </a:lnTo>
                    <a:cubicBezTo>
                      <a:pt x="0" y="257"/>
                      <a:pt x="120" y="547"/>
                      <a:pt x="348" y="547"/>
                    </a:cubicBezTo>
                    <a:cubicBezTo>
                      <a:pt x="390" y="547"/>
                      <a:pt x="435" y="537"/>
                      <a:pt x="484" y="514"/>
                    </a:cubicBezTo>
                    <a:cubicBezTo>
                      <a:pt x="771" y="385"/>
                      <a:pt x="791" y="0"/>
                      <a:pt x="791"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0"/>
              <p:cNvSpPr/>
              <p:nvPr/>
            </p:nvSpPr>
            <p:spPr>
              <a:xfrm>
                <a:off x="8442779" y="3924483"/>
                <a:ext cx="16878" cy="8962"/>
              </a:xfrm>
              <a:custGeom>
                <a:rect b="b" l="l" r="r" t="t"/>
                <a:pathLst>
                  <a:path extrusionOk="0" h="137" w="258">
                    <a:moveTo>
                      <a:pt x="221" y="0"/>
                    </a:moveTo>
                    <a:cubicBezTo>
                      <a:pt x="214" y="0"/>
                      <a:pt x="209" y="3"/>
                      <a:pt x="209" y="8"/>
                    </a:cubicBezTo>
                    <a:cubicBezTo>
                      <a:pt x="161" y="70"/>
                      <a:pt x="98" y="79"/>
                      <a:pt x="65" y="79"/>
                    </a:cubicBezTo>
                    <a:cubicBezTo>
                      <a:pt x="50" y="79"/>
                      <a:pt x="40" y="77"/>
                      <a:pt x="40" y="77"/>
                    </a:cubicBezTo>
                    <a:cubicBezTo>
                      <a:pt x="21" y="77"/>
                      <a:pt x="11" y="87"/>
                      <a:pt x="11" y="97"/>
                    </a:cubicBezTo>
                    <a:cubicBezTo>
                      <a:pt x="1" y="117"/>
                      <a:pt x="11" y="126"/>
                      <a:pt x="31" y="136"/>
                    </a:cubicBezTo>
                    <a:lnTo>
                      <a:pt x="51" y="136"/>
                    </a:lnTo>
                    <a:cubicBezTo>
                      <a:pt x="90" y="136"/>
                      <a:pt x="189" y="126"/>
                      <a:pt x="248" y="47"/>
                    </a:cubicBezTo>
                    <a:cubicBezTo>
                      <a:pt x="258" y="27"/>
                      <a:pt x="258" y="8"/>
                      <a:pt x="248" y="8"/>
                    </a:cubicBezTo>
                    <a:cubicBezTo>
                      <a:pt x="238" y="3"/>
                      <a:pt x="229" y="0"/>
                      <a:pt x="221"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0"/>
              <p:cNvSpPr/>
              <p:nvPr/>
            </p:nvSpPr>
            <p:spPr>
              <a:xfrm>
                <a:off x="8461554" y="3842123"/>
                <a:ext cx="12364" cy="20214"/>
              </a:xfrm>
              <a:custGeom>
                <a:rect b="b" l="l" r="r" t="t"/>
                <a:pathLst>
                  <a:path extrusionOk="0" h="309" w="189">
                    <a:moveTo>
                      <a:pt x="79" y="0"/>
                    </a:moveTo>
                    <a:cubicBezTo>
                      <a:pt x="76" y="0"/>
                      <a:pt x="73" y="1"/>
                      <a:pt x="70" y="1"/>
                    </a:cubicBezTo>
                    <a:cubicBezTo>
                      <a:pt x="30" y="12"/>
                      <a:pt x="1" y="80"/>
                      <a:pt x="10" y="159"/>
                    </a:cubicBezTo>
                    <a:cubicBezTo>
                      <a:pt x="21" y="249"/>
                      <a:pt x="70" y="308"/>
                      <a:pt x="120" y="308"/>
                    </a:cubicBezTo>
                    <a:cubicBezTo>
                      <a:pt x="159" y="298"/>
                      <a:pt x="188" y="229"/>
                      <a:pt x="179" y="140"/>
                    </a:cubicBezTo>
                    <a:cubicBezTo>
                      <a:pt x="169" y="66"/>
                      <a:pt x="125" y="0"/>
                      <a:pt x="79"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0"/>
              <p:cNvSpPr/>
              <p:nvPr/>
            </p:nvSpPr>
            <p:spPr>
              <a:xfrm>
                <a:off x="8407257" y="3849319"/>
                <a:ext cx="12298" cy="20149"/>
              </a:xfrm>
              <a:custGeom>
                <a:rect b="b" l="l" r="r" t="t"/>
                <a:pathLst>
                  <a:path extrusionOk="0" h="308" w="188">
                    <a:moveTo>
                      <a:pt x="80" y="0"/>
                    </a:moveTo>
                    <a:cubicBezTo>
                      <a:pt x="30" y="10"/>
                      <a:pt x="1" y="80"/>
                      <a:pt x="10" y="168"/>
                    </a:cubicBezTo>
                    <a:cubicBezTo>
                      <a:pt x="20" y="242"/>
                      <a:pt x="63" y="307"/>
                      <a:pt x="109" y="307"/>
                    </a:cubicBezTo>
                    <a:cubicBezTo>
                      <a:pt x="113" y="307"/>
                      <a:pt x="116" y="307"/>
                      <a:pt x="119" y="306"/>
                    </a:cubicBezTo>
                    <a:cubicBezTo>
                      <a:pt x="159" y="297"/>
                      <a:pt x="188" y="227"/>
                      <a:pt x="178" y="148"/>
                    </a:cubicBezTo>
                    <a:cubicBezTo>
                      <a:pt x="168" y="60"/>
                      <a:pt x="119" y="0"/>
                      <a:pt x="80"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0"/>
              <p:cNvSpPr/>
              <p:nvPr/>
            </p:nvSpPr>
            <p:spPr>
              <a:xfrm>
                <a:off x="8419491" y="3832899"/>
                <a:ext cx="22111" cy="52138"/>
              </a:xfrm>
              <a:custGeom>
                <a:rect b="b" l="l" r="r" t="t"/>
                <a:pathLst>
                  <a:path extrusionOk="0" h="797" w="338">
                    <a:moveTo>
                      <a:pt x="242" y="0"/>
                    </a:moveTo>
                    <a:cubicBezTo>
                      <a:pt x="228" y="0"/>
                      <a:pt x="216" y="9"/>
                      <a:pt x="209" y="24"/>
                    </a:cubicBezTo>
                    <a:cubicBezTo>
                      <a:pt x="209" y="24"/>
                      <a:pt x="110" y="340"/>
                      <a:pt x="11" y="647"/>
                    </a:cubicBezTo>
                    <a:cubicBezTo>
                      <a:pt x="1" y="656"/>
                      <a:pt x="1" y="667"/>
                      <a:pt x="11" y="676"/>
                    </a:cubicBezTo>
                    <a:cubicBezTo>
                      <a:pt x="11" y="686"/>
                      <a:pt x="88" y="797"/>
                      <a:pt x="265" y="797"/>
                    </a:cubicBezTo>
                    <a:cubicBezTo>
                      <a:pt x="279" y="797"/>
                      <a:pt x="293" y="796"/>
                      <a:pt x="308" y="795"/>
                    </a:cubicBezTo>
                    <a:cubicBezTo>
                      <a:pt x="328" y="785"/>
                      <a:pt x="337" y="775"/>
                      <a:pt x="337" y="755"/>
                    </a:cubicBezTo>
                    <a:cubicBezTo>
                      <a:pt x="337" y="739"/>
                      <a:pt x="324" y="723"/>
                      <a:pt x="309" y="723"/>
                    </a:cubicBezTo>
                    <a:cubicBezTo>
                      <a:pt x="305" y="723"/>
                      <a:pt x="301" y="724"/>
                      <a:pt x="298" y="726"/>
                    </a:cubicBezTo>
                    <a:cubicBezTo>
                      <a:pt x="288" y="727"/>
                      <a:pt x="279" y="727"/>
                      <a:pt x="270" y="727"/>
                    </a:cubicBezTo>
                    <a:cubicBezTo>
                      <a:pt x="159" y="727"/>
                      <a:pt x="98" y="675"/>
                      <a:pt x="80" y="656"/>
                    </a:cubicBezTo>
                    <a:lnTo>
                      <a:pt x="278" y="43"/>
                    </a:lnTo>
                    <a:cubicBezTo>
                      <a:pt x="288" y="24"/>
                      <a:pt x="278" y="4"/>
                      <a:pt x="258" y="4"/>
                    </a:cubicBezTo>
                    <a:cubicBezTo>
                      <a:pt x="253" y="1"/>
                      <a:pt x="247" y="0"/>
                      <a:pt x="24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0"/>
              <p:cNvSpPr/>
              <p:nvPr/>
            </p:nvSpPr>
            <p:spPr>
              <a:xfrm>
                <a:off x="8379455" y="3746417"/>
                <a:ext cx="182188" cy="114284"/>
              </a:xfrm>
              <a:custGeom>
                <a:rect b="b" l="l" r="r" t="t"/>
                <a:pathLst>
                  <a:path extrusionOk="0" h="1747" w="2785">
                    <a:moveTo>
                      <a:pt x="1752" y="0"/>
                    </a:moveTo>
                    <a:cubicBezTo>
                      <a:pt x="1739" y="0"/>
                      <a:pt x="1725" y="1"/>
                      <a:pt x="1711" y="1"/>
                    </a:cubicBezTo>
                    <a:cubicBezTo>
                      <a:pt x="989" y="51"/>
                      <a:pt x="70" y="417"/>
                      <a:pt x="40" y="753"/>
                    </a:cubicBezTo>
                    <a:cubicBezTo>
                      <a:pt x="0" y="1089"/>
                      <a:pt x="89" y="1356"/>
                      <a:pt x="89" y="1356"/>
                    </a:cubicBezTo>
                    <a:cubicBezTo>
                      <a:pt x="89" y="1356"/>
                      <a:pt x="188" y="1237"/>
                      <a:pt x="158" y="1040"/>
                    </a:cubicBezTo>
                    <a:cubicBezTo>
                      <a:pt x="119" y="832"/>
                      <a:pt x="248" y="733"/>
                      <a:pt x="485" y="674"/>
                    </a:cubicBezTo>
                    <a:cubicBezTo>
                      <a:pt x="643" y="634"/>
                      <a:pt x="1107" y="585"/>
                      <a:pt x="1384" y="555"/>
                    </a:cubicBezTo>
                    <a:cubicBezTo>
                      <a:pt x="1391" y="554"/>
                      <a:pt x="1398" y="554"/>
                      <a:pt x="1405" y="554"/>
                    </a:cubicBezTo>
                    <a:cubicBezTo>
                      <a:pt x="1495" y="554"/>
                      <a:pt x="1574" y="611"/>
                      <a:pt x="1601" y="693"/>
                    </a:cubicBezTo>
                    <a:cubicBezTo>
                      <a:pt x="1621" y="763"/>
                      <a:pt x="1681" y="832"/>
                      <a:pt x="1799" y="891"/>
                    </a:cubicBezTo>
                    <a:cubicBezTo>
                      <a:pt x="2096" y="1020"/>
                      <a:pt x="2076" y="1267"/>
                      <a:pt x="2047" y="1464"/>
                    </a:cubicBezTo>
                    <a:cubicBezTo>
                      <a:pt x="2023" y="1588"/>
                      <a:pt x="2167" y="1746"/>
                      <a:pt x="2326" y="1746"/>
                    </a:cubicBezTo>
                    <a:cubicBezTo>
                      <a:pt x="2433" y="1746"/>
                      <a:pt x="2548" y="1673"/>
                      <a:pt x="2620" y="1464"/>
                    </a:cubicBezTo>
                    <a:cubicBezTo>
                      <a:pt x="2784" y="960"/>
                      <a:pt x="2445" y="0"/>
                      <a:pt x="175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0"/>
              <p:cNvSpPr/>
              <p:nvPr/>
            </p:nvSpPr>
            <p:spPr>
              <a:xfrm>
                <a:off x="8389137" y="3878364"/>
                <a:ext cx="1374" cy="14326"/>
              </a:xfrm>
              <a:custGeom>
                <a:rect b="b" l="l" r="r" t="t"/>
                <a:pathLst>
                  <a:path extrusionOk="0" h="219" w="21">
                    <a:moveTo>
                      <a:pt x="1" y="1"/>
                    </a:moveTo>
                    <a:lnTo>
                      <a:pt x="1" y="1"/>
                    </a:lnTo>
                    <a:lnTo>
                      <a:pt x="21" y="218"/>
                    </a:lnTo>
                    <a:lnTo>
                      <a:pt x="21" y="218"/>
                    </a:ln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0"/>
              <p:cNvSpPr/>
              <p:nvPr/>
            </p:nvSpPr>
            <p:spPr>
              <a:xfrm>
                <a:off x="8389137" y="3877121"/>
                <a:ext cx="24008" cy="15569"/>
              </a:xfrm>
              <a:custGeom>
                <a:rect b="b" l="l" r="r" t="t"/>
                <a:pathLst>
                  <a:path extrusionOk="0" h="238" w="367">
                    <a:moveTo>
                      <a:pt x="159" y="0"/>
                    </a:moveTo>
                    <a:cubicBezTo>
                      <a:pt x="129" y="0"/>
                      <a:pt x="100" y="10"/>
                      <a:pt x="60" y="10"/>
                    </a:cubicBezTo>
                    <a:cubicBezTo>
                      <a:pt x="40" y="10"/>
                      <a:pt x="21" y="20"/>
                      <a:pt x="1" y="20"/>
                    </a:cubicBezTo>
                    <a:lnTo>
                      <a:pt x="21" y="237"/>
                    </a:lnTo>
                    <a:cubicBezTo>
                      <a:pt x="50" y="237"/>
                      <a:pt x="70" y="237"/>
                      <a:pt x="89" y="228"/>
                    </a:cubicBezTo>
                    <a:cubicBezTo>
                      <a:pt x="248" y="208"/>
                      <a:pt x="366" y="149"/>
                      <a:pt x="357" y="79"/>
                    </a:cubicBezTo>
                    <a:cubicBezTo>
                      <a:pt x="357" y="30"/>
                      <a:pt x="267" y="0"/>
                      <a:pt x="159" y="0"/>
                    </a:cubicBezTo>
                    <a:close/>
                  </a:path>
                </a:pathLst>
              </a:custGeom>
              <a:solidFill>
                <a:srgbClr val="9536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0"/>
              <p:cNvSpPr/>
              <p:nvPr/>
            </p:nvSpPr>
            <p:spPr>
              <a:xfrm>
                <a:off x="8464171" y="3865150"/>
                <a:ext cx="37550" cy="15635"/>
              </a:xfrm>
              <a:custGeom>
                <a:rect b="b" l="l" r="r" t="t"/>
                <a:pathLst>
                  <a:path extrusionOk="0" h="239" w="574">
                    <a:moveTo>
                      <a:pt x="354" y="0"/>
                    </a:moveTo>
                    <a:cubicBezTo>
                      <a:pt x="329" y="0"/>
                      <a:pt x="303" y="2"/>
                      <a:pt x="277" y="5"/>
                    </a:cubicBezTo>
                    <a:cubicBezTo>
                      <a:pt x="119" y="35"/>
                      <a:pt x="0" y="95"/>
                      <a:pt x="10" y="154"/>
                    </a:cubicBezTo>
                    <a:cubicBezTo>
                      <a:pt x="18" y="209"/>
                      <a:pt x="101" y="239"/>
                      <a:pt x="215" y="239"/>
                    </a:cubicBezTo>
                    <a:cubicBezTo>
                      <a:pt x="243" y="239"/>
                      <a:pt x="274" y="237"/>
                      <a:pt x="306" y="233"/>
                    </a:cubicBezTo>
                    <a:cubicBezTo>
                      <a:pt x="455" y="213"/>
                      <a:pt x="574" y="144"/>
                      <a:pt x="574" y="84"/>
                    </a:cubicBezTo>
                    <a:cubicBezTo>
                      <a:pt x="565" y="35"/>
                      <a:pt x="470" y="0"/>
                      <a:pt x="354"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0"/>
              <p:cNvSpPr/>
              <p:nvPr/>
            </p:nvSpPr>
            <p:spPr>
              <a:xfrm>
                <a:off x="8447359" y="3812423"/>
                <a:ext cx="41475" cy="18055"/>
              </a:xfrm>
              <a:custGeom>
                <a:rect b="b" l="l" r="r" t="t"/>
                <a:pathLst>
                  <a:path extrusionOk="0" h="276" w="634">
                    <a:moveTo>
                      <a:pt x="219" y="1"/>
                    </a:moveTo>
                    <a:cubicBezTo>
                      <a:pt x="101" y="1"/>
                      <a:pt x="10" y="20"/>
                      <a:pt x="10" y="20"/>
                    </a:cubicBezTo>
                    <a:cubicBezTo>
                      <a:pt x="0" y="129"/>
                      <a:pt x="80" y="218"/>
                      <a:pt x="178" y="228"/>
                    </a:cubicBezTo>
                    <a:cubicBezTo>
                      <a:pt x="257" y="238"/>
                      <a:pt x="326" y="248"/>
                      <a:pt x="386" y="268"/>
                    </a:cubicBezTo>
                    <a:cubicBezTo>
                      <a:pt x="404" y="273"/>
                      <a:pt x="423" y="275"/>
                      <a:pt x="441" y="275"/>
                    </a:cubicBezTo>
                    <a:cubicBezTo>
                      <a:pt x="530" y="275"/>
                      <a:pt x="608" y="219"/>
                      <a:pt x="633" y="129"/>
                    </a:cubicBezTo>
                    <a:cubicBezTo>
                      <a:pt x="518" y="25"/>
                      <a:pt x="351" y="1"/>
                      <a:pt x="21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0"/>
              <p:cNvSpPr/>
              <p:nvPr/>
            </p:nvSpPr>
            <p:spPr>
              <a:xfrm>
                <a:off x="8385277" y="3817591"/>
                <a:ext cx="40166" cy="23616"/>
              </a:xfrm>
              <a:custGeom>
                <a:rect b="b" l="l" r="r" t="t"/>
                <a:pathLst>
                  <a:path extrusionOk="0" h="361" w="614">
                    <a:moveTo>
                      <a:pt x="564" y="1"/>
                    </a:moveTo>
                    <a:cubicBezTo>
                      <a:pt x="563" y="1"/>
                      <a:pt x="159" y="11"/>
                      <a:pt x="0" y="268"/>
                    </a:cubicBezTo>
                    <a:cubicBezTo>
                      <a:pt x="40" y="328"/>
                      <a:pt x="107" y="361"/>
                      <a:pt x="177" y="361"/>
                    </a:cubicBezTo>
                    <a:cubicBezTo>
                      <a:pt x="211" y="361"/>
                      <a:pt x="245" y="353"/>
                      <a:pt x="277" y="337"/>
                    </a:cubicBezTo>
                    <a:cubicBezTo>
                      <a:pt x="326" y="297"/>
                      <a:pt x="396" y="268"/>
                      <a:pt x="465" y="238"/>
                    </a:cubicBezTo>
                    <a:cubicBezTo>
                      <a:pt x="564" y="209"/>
                      <a:pt x="613" y="90"/>
                      <a:pt x="564"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0"/>
              <p:cNvSpPr/>
              <p:nvPr/>
            </p:nvSpPr>
            <p:spPr>
              <a:xfrm>
                <a:off x="8530112" y="3902961"/>
                <a:ext cx="20737" cy="20149"/>
              </a:xfrm>
              <a:custGeom>
                <a:rect b="b" l="l" r="r" t="t"/>
                <a:pathLst>
                  <a:path extrusionOk="0" h="308" w="317">
                    <a:moveTo>
                      <a:pt x="1" y="0"/>
                    </a:moveTo>
                    <a:cubicBezTo>
                      <a:pt x="1" y="11"/>
                      <a:pt x="149" y="257"/>
                      <a:pt x="317" y="307"/>
                    </a:cubicBezTo>
                    <a:lnTo>
                      <a:pt x="307" y="129"/>
                    </a:lnTo>
                    <a:cubicBezTo>
                      <a:pt x="307" y="129"/>
                      <a:pt x="159" y="129"/>
                      <a:pt x="1" y="0"/>
                    </a:cubicBezTo>
                    <a:close/>
                  </a:path>
                </a:pathLst>
              </a:custGeom>
              <a:solidFill>
                <a:srgbClr val="9B3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0"/>
              <p:cNvSpPr/>
              <p:nvPr/>
            </p:nvSpPr>
            <p:spPr>
              <a:xfrm>
                <a:off x="8534626" y="3845263"/>
                <a:ext cx="51353" cy="66399"/>
              </a:xfrm>
              <a:custGeom>
                <a:rect b="b" l="l" r="r" t="t"/>
                <a:pathLst>
                  <a:path extrusionOk="0" h="1015" w="785">
                    <a:moveTo>
                      <a:pt x="361" y="0"/>
                    </a:moveTo>
                    <a:cubicBezTo>
                      <a:pt x="157" y="0"/>
                      <a:pt x="0" y="280"/>
                      <a:pt x="0" y="280"/>
                    </a:cubicBezTo>
                    <a:lnTo>
                      <a:pt x="99" y="981"/>
                    </a:lnTo>
                    <a:cubicBezTo>
                      <a:pt x="147" y="1004"/>
                      <a:pt x="194" y="1015"/>
                      <a:pt x="237" y="1015"/>
                    </a:cubicBezTo>
                    <a:cubicBezTo>
                      <a:pt x="589" y="1015"/>
                      <a:pt x="785" y="340"/>
                      <a:pt x="574" y="111"/>
                    </a:cubicBezTo>
                    <a:cubicBezTo>
                      <a:pt x="500" y="31"/>
                      <a:pt x="428" y="0"/>
                      <a:pt x="361"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0"/>
              <p:cNvSpPr/>
              <p:nvPr/>
            </p:nvSpPr>
            <p:spPr>
              <a:xfrm>
                <a:off x="8539205" y="3860047"/>
                <a:ext cx="24597" cy="39774"/>
              </a:xfrm>
              <a:custGeom>
                <a:rect b="b" l="l" r="r" t="t"/>
                <a:pathLst>
                  <a:path extrusionOk="0" h="608" w="376">
                    <a:moveTo>
                      <a:pt x="337" y="0"/>
                    </a:moveTo>
                    <a:cubicBezTo>
                      <a:pt x="333" y="0"/>
                      <a:pt x="329" y="1"/>
                      <a:pt x="326" y="4"/>
                    </a:cubicBezTo>
                    <a:cubicBezTo>
                      <a:pt x="306" y="14"/>
                      <a:pt x="0" y="192"/>
                      <a:pt x="10" y="577"/>
                    </a:cubicBezTo>
                    <a:cubicBezTo>
                      <a:pt x="10" y="597"/>
                      <a:pt x="29" y="607"/>
                      <a:pt x="49" y="607"/>
                    </a:cubicBezTo>
                    <a:cubicBezTo>
                      <a:pt x="69" y="607"/>
                      <a:pt x="89" y="597"/>
                      <a:pt x="79" y="577"/>
                    </a:cubicBezTo>
                    <a:cubicBezTo>
                      <a:pt x="79" y="232"/>
                      <a:pt x="346" y="74"/>
                      <a:pt x="356" y="63"/>
                    </a:cubicBezTo>
                    <a:cubicBezTo>
                      <a:pt x="376" y="54"/>
                      <a:pt x="376" y="34"/>
                      <a:pt x="365" y="14"/>
                    </a:cubicBezTo>
                    <a:cubicBezTo>
                      <a:pt x="359" y="7"/>
                      <a:pt x="347" y="0"/>
                      <a:pt x="337"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0"/>
              <p:cNvSpPr/>
              <p:nvPr/>
            </p:nvSpPr>
            <p:spPr>
              <a:xfrm>
                <a:off x="8544373" y="3875093"/>
                <a:ext cx="20083" cy="8504"/>
              </a:xfrm>
              <a:custGeom>
                <a:rect b="b" l="l" r="r" t="t"/>
                <a:pathLst>
                  <a:path extrusionOk="0" h="130" w="307">
                    <a:moveTo>
                      <a:pt x="91" y="0"/>
                    </a:moveTo>
                    <a:cubicBezTo>
                      <a:pt x="70" y="0"/>
                      <a:pt x="49" y="4"/>
                      <a:pt x="29" y="11"/>
                    </a:cubicBezTo>
                    <a:cubicBezTo>
                      <a:pt x="10" y="22"/>
                      <a:pt x="0" y="41"/>
                      <a:pt x="10" y="61"/>
                    </a:cubicBezTo>
                    <a:cubicBezTo>
                      <a:pt x="17" y="76"/>
                      <a:pt x="30" y="85"/>
                      <a:pt x="44" y="85"/>
                    </a:cubicBezTo>
                    <a:cubicBezTo>
                      <a:pt x="49" y="85"/>
                      <a:pt x="54" y="83"/>
                      <a:pt x="59" y="81"/>
                    </a:cubicBezTo>
                    <a:cubicBezTo>
                      <a:pt x="70" y="74"/>
                      <a:pt x="84" y="71"/>
                      <a:pt x="98" y="71"/>
                    </a:cubicBezTo>
                    <a:cubicBezTo>
                      <a:pt x="149" y="71"/>
                      <a:pt x="216" y="105"/>
                      <a:pt x="247" y="120"/>
                    </a:cubicBezTo>
                    <a:cubicBezTo>
                      <a:pt x="257" y="130"/>
                      <a:pt x="257" y="130"/>
                      <a:pt x="267" y="130"/>
                    </a:cubicBezTo>
                    <a:cubicBezTo>
                      <a:pt x="277" y="130"/>
                      <a:pt x="286" y="120"/>
                      <a:pt x="297" y="110"/>
                    </a:cubicBezTo>
                    <a:cubicBezTo>
                      <a:pt x="306" y="90"/>
                      <a:pt x="297" y="71"/>
                      <a:pt x="286" y="61"/>
                    </a:cubicBezTo>
                    <a:cubicBezTo>
                      <a:pt x="271" y="53"/>
                      <a:pt x="178" y="0"/>
                      <a:pt x="91"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0"/>
              <p:cNvSpPr/>
              <p:nvPr/>
            </p:nvSpPr>
            <p:spPr>
              <a:xfrm>
                <a:off x="8627715" y="4096726"/>
                <a:ext cx="161123" cy="457203"/>
              </a:xfrm>
              <a:custGeom>
                <a:rect b="b" l="l" r="r" t="t"/>
                <a:pathLst>
                  <a:path extrusionOk="0" h="6989" w="2463">
                    <a:moveTo>
                      <a:pt x="855" y="1"/>
                    </a:moveTo>
                    <a:cubicBezTo>
                      <a:pt x="772" y="1"/>
                      <a:pt x="687" y="14"/>
                      <a:pt x="604" y="43"/>
                    </a:cubicBezTo>
                    <a:cubicBezTo>
                      <a:pt x="209" y="182"/>
                      <a:pt x="1" y="607"/>
                      <a:pt x="139" y="1003"/>
                    </a:cubicBezTo>
                    <a:lnTo>
                      <a:pt x="139" y="1022"/>
                    </a:lnTo>
                    <a:lnTo>
                      <a:pt x="258" y="1359"/>
                    </a:lnTo>
                    <a:lnTo>
                      <a:pt x="337" y="1586"/>
                    </a:lnTo>
                    <a:lnTo>
                      <a:pt x="377" y="1704"/>
                    </a:lnTo>
                    <a:lnTo>
                      <a:pt x="426" y="1833"/>
                    </a:lnTo>
                    <a:lnTo>
                      <a:pt x="495" y="2050"/>
                    </a:lnTo>
                    <a:lnTo>
                      <a:pt x="604" y="2396"/>
                    </a:lnTo>
                    <a:cubicBezTo>
                      <a:pt x="683" y="2624"/>
                      <a:pt x="752" y="2851"/>
                      <a:pt x="822" y="3079"/>
                    </a:cubicBezTo>
                    <a:cubicBezTo>
                      <a:pt x="861" y="3197"/>
                      <a:pt x="891" y="3305"/>
                      <a:pt x="921" y="3424"/>
                    </a:cubicBezTo>
                    <a:cubicBezTo>
                      <a:pt x="950" y="3533"/>
                      <a:pt x="980" y="3652"/>
                      <a:pt x="1009" y="3760"/>
                    </a:cubicBezTo>
                    <a:cubicBezTo>
                      <a:pt x="1039" y="3869"/>
                      <a:pt x="1059" y="3978"/>
                      <a:pt x="1079" y="4087"/>
                    </a:cubicBezTo>
                    <a:lnTo>
                      <a:pt x="1088" y="4156"/>
                    </a:lnTo>
                    <a:cubicBezTo>
                      <a:pt x="1099" y="4186"/>
                      <a:pt x="1099" y="4205"/>
                      <a:pt x="1099" y="4225"/>
                    </a:cubicBezTo>
                    <a:cubicBezTo>
                      <a:pt x="1108" y="4265"/>
                      <a:pt x="1108" y="4314"/>
                      <a:pt x="1118" y="4364"/>
                    </a:cubicBezTo>
                    <a:lnTo>
                      <a:pt x="1118" y="4502"/>
                    </a:lnTo>
                    <a:lnTo>
                      <a:pt x="1118" y="4650"/>
                    </a:lnTo>
                    <a:cubicBezTo>
                      <a:pt x="1108" y="4749"/>
                      <a:pt x="1099" y="4847"/>
                      <a:pt x="1079" y="4946"/>
                    </a:cubicBezTo>
                    <a:cubicBezTo>
                      <a:pt x="1039" y="5154"/>
                      <a:pt x="989" y="5372"/>
                      <a:pt x="921" y="5579"/>
                    </a:cubicBezTo>
                    <a:cubicBezTo>
                      <a:pt x="881" y="5688"/>
                      <a:pt x="841" y="5787"/>
                      <a:pt x="802" y="5895"/>
                    </a:cubicBezTo>
                    <a:lnTo>
                      <a:pt x="743" y="6044"/>
                    </a:lnTo>
                    <a:lnTo>
                      <a:pt x="703" y="6123"/>
                    </a:lnTo>
                    <a:lnTo>
                      <a:pt x="693" y="6163"/>
                    </a:lnTo>
                    <a:lnTo>
                      <a:pt x="683" y="6172"/>
                    </a:lnTo>
                    <a:lnTo>
                      <a:pt x="683" y="6182"/>
                    </a:lnTo>
                    <a:cubicBezTo>
                      <a:pt x="683" y="6192"/>
                      <a:pt x="673" y="6192"/>
                      <a:pt x="673" y="6192"/>
                    </a:cubicBezTo>
                    <a:cubicBezTo>
                      <a:pt x="525" y="6429"/>
                      <a:pt x="594" y="6756"/>
                      <a:pt x="841" y="6904"/>
                    </a:cubicBezTo>
                    <a:cubicBezTo>
                      <a:pt x="927" y="6961"/>
                      <a:pt x="1024" y="6988"/>
                      <a:pt x="1119" y="6988"/>
                    </a:cubicBezTo>
                    <a:cubicBezTo>
                      <a:pt x="1287" y="6988"/>
                      <a:pt x="1452" y="6903"/>
                      <a:pt x="1553" y="6745"/>
                    </a:cubicBezTo>
                    <a:lnTo>
                      <a:pt x="1593" y="6696"/>
                    </a:lnTo>
                    <a:lnTo>
                      <a:pt x="1622" y="6657"/>
                    </a:lnTo>
                    <a:lnTo>
                      <a:pt x="1681" y="6567"/>
                    </a:lnTo>
                    <a:cubicBezTo>
                      <a:pt x="1721" y="6508"/>
                      <a:pt x="1751" y="6449"/>
                      <a:pt x="1790" y="6390"/>
                    </a:cubicBezTo>
                    <a:cubicBezTo>
                      <a:pt x="1859" y="6271"/>
                      <a:pt x="1929" y="6152"/>
                      <a:pt x="1988" y="6034"/>
                    </a:cubicBezTo>
                    <a:cubicBezTo>
                      <a:pt x="2107" y="5787"/>
                      <a:pt x="2215" y="5520"/>
                      <a:pt x="2304" y="5243"/>
                    </a:cubicBezTo>
                    <a:cubicBezTo>
                      <a:pt x="2384" y="4966"/>
                      <a:pt x="2443" y="4680"/>
                      <a:pt x="2452" y="4364"/>
                    </a:cubicBezTo>
                    <a:cubicBezTo>
                      <a:pt x="2463" y="4284"/>
                      <a:pt x="2463" y="4205"/>
                      <a:pt x="2452" y="4126"/>
                    </a:cubicBezTo>
                    <a:lnTo>
                      <a:pt x="2452" y="3997"/>
                    </a:lnTo>
                    <a:lnTo>
                      <a:pt x="2443" y="3968"/>
                    </a:lnTo>
                    <a:lnTo>
                      <a:pt x="2443" y="3948"/>
                    </a:lnTo>
                    <a:lnTo>
                      <a:pt x="2433" y="3889"/>
                    </a:lnTo>
                    <a:cubicBezTo>
                      <a:pt x="2423" y="3751"/>
                      <a:pt x="2403" y="3612"/>
                      <a:pt x="2384" y="3483"/>
                    </a:cubicBezTo>
                    <a:cubicBezTo>
                      <a:pt x="2353" y="3355"/>
                      <a:pt x="2334" y="3217"/>
                      <a:pt x="2304" y="3088"/>
                    </a:cubicBezTo>
                    <a:cubicBezTo>
                      <a:pt x="2274" y="2960"/>
                      <a:pt x="2245" y="2841"/>
                      <a:pt x="2215" y="2712"/>
                    </a:cubicBezTo>
                    <a:cubicBezTo>
                      <a:pt x="2156" y="2455"/>
                      <a:pt x="2096" y="2209"/>
                      <a:pt x="2028" y="1971"/>
                    </a:cubicBezTo>
                    <a:cubicBezTo>
                      <a:pt x="1988" y="1843"/>
                      <a:pt x="1958" y="1724"/>
                      <a:pt x="1919" y="1596"/>
                    </a:cubicBezTo>
                    <a:cubicBezTo>
                      <a:pt x="1919" y="1586"/>
                      <a:pt x="1909" y="1566"/>
                      <a:pt x="1909" y="1556"/>
                    </a:cubicBezTo>
                    <a:cubicBezTo>
                      <a:pt x="1879" y="1447"/>
                      <a:pt x="1839" y="1339"/>
                      <a:pt x="1810" y="1230"/>
                    </a:cubicBezTo>
                    <a:cubicBezTo>
                      <a:pt x="1810" y="1230"/>
                      <a:pt x="1810" y="1220"/>
                      <a:pt x="1800" y="1210"/>
                    </a:cubicBezTo>
                    <a:cubicBezTo>
                      <a:pt x="1771" y="1102"/>
                      <a:pt x="1731" y="983"/>
                      <a:pt x="1692" y="874"/>
                    </a:cubicBezTo>
                    <a:cubicBezTo>
                      <a:pt x="1672" y="814"/>
                      <a:pt x="1652" y="755"/>
                      <a:pt x="1632" y="686"/>
                    </a:cubicBezTo>
                    <a:lnTo>
                      <a:pt x="1573" y="508"/>
                    </a:lnTo>
                    <a:cubicBezTo>
                      <a:pt x="1464" y="196"/>
                      <a:pt x="1169" y="1"/>
                      <a:pt x="855"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0"/>
              <p:cNvSpPr/>
              <p:nvPr/>
            </p:nvSpPr>
            <p:spPr>
              <a:xfrm>
                <a:off x="8649696" y="4175816"/>
                <a:ext cx="102967" cy="41475"/>
              </a:xfrm>
              <a:custGeom>
                <a:rect b="b" l="l" r="r" t="t"/>
                <a:pathLst>
                  <a:path extrusionOk="0" h="634" w="1574">
                    <a:moveTo>
                      <a:pt x="1464" y="1"/>
                    </a:moveTo>
                    <a:lnTo>
                      <a:pt x="1" y="377"/>
                    </a:lnTo>
                    <a:lnTo>
                      <a:pt x="41" y="495"/>
                    </a:lnTo>
                    <a:lnTo>
                      <a:pt x="90" y="624"/>
                    </a:lnTo>
                    <a:cubicBezTo>
                      <a:pt x="139" y="630"/>
                      <a:pt x="197" y="634"/>
                      <a:pt x="265" y="634"/>
                    </a:cubicBezTo>
                    <a:cubicBezTo>
                      <a:pt x="528" y="634"/>
                      <a:pt x="944" y="575"/>
                      <a:pt x="1573" y="347"/>
                    </a:cubicBezTo>
                    <a:cubicBezTo>
                      <a:pt x="1543" y="238"/>
                      <a:pt x="1503" y="130"/>
                      <a:pt x="1474" y="21"/>
                    </a:cubicBezTo>
                    <a:cubicBezTo>
                      <a:pt x="1474" y="21"/>
                      <a:pt x="1474" y="11"/>
                      <a:pt x="1464"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0"/>
              <p:cNvSpPr/>
              <p:nvPr/>
            </p:nvSpPr>
            <p:spPr>
              <a:xfrm>
                <a:off x="8696273" y="4331574"/>
                <a:ext cx="44026" cy="23092"/>
              </a:xfrm>
              <a:custGeom>
                <a:rect b="b" l="l" r="r" t="t"/>
                <a:pathLst>
                  <a:path extrusionOk="0" h="353" w="673">
                    <a:moveTo>
                      <a:pt x="626" y="0"/>
                    </a:moveTo>
                    <a:cubicBezTo>
                      <a:pt x="622" y="0"/>
                      <a:pt x="618" y="1"/>
                      <a:pt x="614" y="3"/>
                    </a:cubicBezTo>
                    <a:cubicBezTo>
                      <a:pt x="297" y="131"/>
                      <a:pt x="40" y="260"/>
                      <a:pt x="20" y="269"/>
                    </a:cubicBezTo>
                    <a:cubicBezTo>
                      <a:pt x="1" y="279"/>
                      <a:pt x="1" y="309"/>
                      <a:pt x="11" y="328"/>
                    </a:cubicBezTo>
                    <a:cubicBezTo>
                      <a:pt x="18" y="343"/>
                      <a:pt x="30" y="352"/>
                      <a:pt x="44" y="352"/>
                    </a:cubicBezTo>
                    <a:cubicBezTo>
                      <a:pt x="49" y="352"/>
                      <a:pt x="55" y="351"/>
                      <a:pt x="60" y="348"/>
                    </a:cubicBezTo>
                    <a:cubicBezTo>
                      <a:pt x="70" y="339"/>
                      <a:pt x="327" y="210"/>
                      <a:pt x="644" y="82"/>
                    </a:cubicBezTo>
                    <a:cubicBezTo>
                      <a:pt x="653" y="82"/>
                      <a:pt x="663" y="62"/>
                      <a:pt x="673" y="52"/>
                    </a:cubicBezTo>
                    <a:cubicBezTo>
                      <a:pt x="673" y="26"/>
                      <a:pt x="651" y="0"/>
                      <a:pt x="626"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0"/>
              <p:cNvSpPr/>
              <p:nvPr/>
            </p:nvSpPr>
            <p:spPr>
              <a:xfrm>
                <a:off x="8702749" y="4319603"/>
                <a:ext cx="26625" cy="30288"/>
              </a:xfrm>
              <a:custGeom>
                <a:rect b="b" l="l" r="r" t="t"/>
                <a:pathLst>
                  <a:path extrusionOk="0" h="463" w="407">
                    <a:moveTo>
                      <a:pt x="355" y="1"/>
                    </a:moveTo>
                    <a:cubicBezTo>
                      <a:pt x="345" y="1"/>
                      <a:pt x="335" y="3"/>
                      <a:pt x="327" y="8"/>
                    </a:cubicBezTo>
                    <a:cubicBezTo>
                      <a:pt x="317" y="17"/>
                      <a:pt x="90" y="225"/>
                      <a:pt x="11" y="403"/>
                    </a:cubicBezTo>
                    <a:cubicBezTo>
                      <a:pt x="1" y="423"/>
                      <a:pt x="11" y="452"/>
                      <a:pt x="40" y="462"/>
                    </a:cubicBezTo>
                    <a:cubicBezTo>
                      <a:pt x="50" y="462"/>
                      <a:pt x="70" y="462"/>
                      <a:pt x="80" y="452"/>
                    </a:cubicBezTo>
                    <a:cubicBezTo>
                      <a:pt x="90" y="443"/>
                      <a:pt x="90" y="443"/>
                      <a:pt x="90" y="432"/>
                    </a:cubicBezTo>
                    <a:cubicBezTo>
                      <a:pt x="159" y="274"/>
                      <a:pt x="386" y="76"/>
                      <a:pt x="386" y="67"/>
                    </a:cubicBezTo>
                    <a:cubicBezTo>
                      <a:pt x="406" y="57"/>
                      <a:pt x="406" y="27"/>
                      <a:pt x="386" y="17"/>
                    </a:cubicBezTo>
                    <a:cubicBezTo>
                      <a:pt x="380" y="6"/>
                      <a:pt x="368" y="1"/>
                      <a:pt x="355"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0"/>
              <p:cNvSpPr/>
              <p:nvPr/>
            </p:nvSpPr>
            <p:spPr>
              <a:xfrm>
                <a:off x="8584736" y="3998993"/>
                <a:ext cx="168515" cy="209990"/>
              </a:xfrm>
              <a:custGeom>
                <a:rect b="b" l="l" r="r" t="t"/>
                <a:pathLst>
                  <a:path extrusionOk="0" h="3210" w="2576">
                    <a:moveTo>
                      <a:pt x="713" y="0"/>
                    </a:moveTo>
                    <a:cubicBezTo>
                      <a:pt x="189" y="0"/>
                      <a:pt x="0" y="628"/>
                      <a:pt x="124" y="1241"/>
                    </a:cubicBezTo>
                    <a:cubicBezTo>
                      <a:pt x="273" y="1963"/>
                      <a:pt x="875" y="3208"/>
                      <a:pt x="875" y="3208"/>
                    </a:cubicBezTo>
                    <a:cubicBezTo>
                      <a:pt x="900" y="3209"/>
                      <a:pt x="925" y="3210"/>
                      <a:pt x="949" y="3210"/>
                    </a:cubicBezTo>
                    <a:cubicBezTo>
                      <a:pt x="1872" y="3210"/>
                      <a:pt x="2576" y="2684"/>
                      <a:pt x="2576" y="2684"/>
                    </a:cubicBezTo>
                    <a:cubicBezTo>
                      <a:pt x="2013" y="480"/>
                      <a:pt x="1053" y="75"/>
                      <a:pt x="1053" y="75"/>
                    </a:cubicBezTo>
                    <a:cubicBezTo>
                      <a:pt x="927" y="23"/>
                      <a:pt x="814" y="0"/>
                      <a:pt x="713"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0"/>
              <p:cNvSpPr/>
              <p:nvPr/>
            </p:nvSpPr>
            <p:spPr>
              <a:xfrm>
                <a:off x="8590231" y="4087045"/>
                <a:ext cx="44026" cy="113434"/>
              </a:xfrm>
              <a:custGeom>
                <a:rect b="b" l="l" r="r" t="t"/>
                <a:pathLst>
                  <a:path extrusionOk="0" h="1734" w="673">
                    <a:moveTo>
                      <a:pt x="55" y="0"/>
                    </a:moveTo>
                    <a:cubicBezTo>
                      <a:pt x="50" y="0"/>
                      <a:pt x="45" y="1"/>
                      <a:pt x="40" y="4"/>
                    </a:cubicBezTo>
                    <a:cubicBezTo>
                      <a:pt x="11" y="14"/>
                      <a:pt x="1" y="33"/>
                      <a:pt x="11" y="63"/>
                    </a:cubicBezTo>
                    <a:cubicBezTo>
                      <a:pt x="11" y="73"/>
                      <a:pt x="436" y="1210"/>
                      <a:pt x="584" y="1704"/>
                    </a:cubicBezTo>
                    <a:cubicBezTo>
                      <a:pt x="594" y="1724"/>
                      <a:pt x="613" y="1734"/>
                      <a:pt x="633" y="1734"/>
                    </a:cubicBezTo>
                    <a:cubicBezTo>
                      <a:pt x="663" y="1724"/>
                      <a:pt x="673" y="1704"/>
                      <a:pt x="663" y="1684"/>
                    </a:cubicBezTo>
                    <a:cubicBezTo>
                      <a:pt x="515" y="1180"/>
                      <a:pt x="90" y="44"/>
                      <a:pt x="90" y="33"/>
                    </a:cubicBezTo>
                    <a:cubicBezTo>
                      <a:pt x="82" y="11"/>
                      <a:pt x="69" y="0"/>
                      <a:pt x="55"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60"/>
            <p:cNvGrpSpPr/>
            <p:nvPr/>
          </p:nvGrpSpPr>
          <p:grpSpPr>
            <a:xfrm>
              <a:off x="5113365" y="1813262"/>
              <a:ext cx="567901" cy="281928"/>
              <a:chOff x="11065852" y="4067270"/>
              <a:chExt cx="241516" cy="119898"/>
            </a:xfrm>
          </p:grpSpPr>
          <p:sp>
            <p:nvSpPr>
              <p:cNvPr id="1928" name="Google Shape;1928;p60"/>
              <p:cNvSpPr/>
              <p:nvPr/>
            </p:nvSpPr>
            <p:spPr>
              <a:xfrm>
                <a:off x="11065852" y="4067270"/>
                <a:ext cx="241516" cy="51440"/>
              </a:xfrm>
              <a:custGeom>
                <a:rect b="b" l="l" r="r" t="t"/>
                <a:pathLst>
                  <a:path extrusionOk="0" h="535" w="2512">
                    <a:moveTo>
                      <a:pt x="1" y="1"/>
                    </a:moveTo>
                    <a:lnTo>
                      <a:pt x="1" y="535"/>
                    </a:lnTo>
                    <a:lnTo>
                      <a:pt x="2511" y="535"/>
                    </a:lnTo>
                    <a:lnTo>
                      <a:pt x="2511"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0"/>
              <p:cNvSpPr/>
              <p:nvPr/>
            </p:nvSpPr>
            <p:spPr>
              <a:xfrm>
                <a:off x="11076332" y="4074962"/>
                <a:ext cx="31439" cy="31441"/>
              </a:xfrm>
              <a:custGeom>
                <a:rect b="b" l="l" r="r" t="t"/>
                <a:pathLst>
                  <a:path extrusionOk="0" h="327" w="327">
                    <a:moveTo>
                      <a:pt x="159" y="0"/>
                    </a:moveTo>
                    <a:cubicBezTo>
                      <a:pt x="70" y="0"/>
                      <a:pt x="1" y="70"/>
                      <a:pt x="1" y="158"/>
                    </a:cubicBezTo>
                    <a:cubicBezTo>
                      <a:pt x="1" y="248"/>
                      <a:pt x="70" y="327"/>
                      <a:pt x="159" y="327"/>
                    </a:cubicBezTo>
                    <a:cubicBezTo>
                      <a:pt x="258" y="327"/>
                      <a:pt x="327" y="248"/>
                      <a:pt x="327" y="158"/>
                    </a:cubicBezTo>
                    <a:cubicBezTo>
                      <a:pt x="327" y="70"/>
                      <a:pt x="258" y="0"/>
                      <a:pt x="159" y="0"/>
                    </a:cubicBez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0"/>
              <p:cNvSpPr/>
              <p:nvPr/>
            </p:nvSpPr>
            <p:spPr>
              <a:xfrm>
                <a:off x="11086811" y="4078712"/>
                <a:ext cx="10576" cy="11538"/>
              </a:xfrm>
              <a:custGeom>
                <a:rect b="b" l="l" r="r" t="t"/>
                <a:pathLst>
                  <a:path extrusionOk="0" h="120" w="110">
                    <a:moveTo>
                      <a:pt x="50" y="1"/>
                    </a:moveTo>
                    <a:cubicBezTo>
                      <a:pt x="20" y="1"/>
                      <a:pt x="0" y="31"/>
                      <a:pt x="0" y="60"/>
                    </a:cubicBezTo>
                    <a:cubicBezTo>
                      <a:pt x="0" y="90"/>
                      <a:pt x="20" y="119"/>
                      <a:pt x="50" y="119"/>
                    </a:cubicBezTo>
                    <a:cubicBezTo>
                      <a:pt x="89" y="119"/>
                      <a:pt x="109" y="90"/>
                      <a:pt x="109" y="60"/>
                    </a:cubicBezTo>
                    <a:cubicBezTo>
                      <a:pt x="109" y="31"/>
                      <a:pt x="89" y="1"/>
                      <a:pt x="50"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0"/>
              <p:cNvSpPr/>
              <p:nvPr/>
            </p:nvSpPr>
            <p:spPr>
              <a:xfrm>
                <a:off x="11081043" y="4090154"/>
                <a:ext cx="22017" cy="16249"/>
              </a:xfrm>
              <a:custGeom>
                <a:rect b="b" l="l" r="r" t="t"/>
                <a:pathLst>
                  <a:path extrusionOk="0" h="169" w="229">
                    <a:moveTo>
                      <a:pt x="40" y="0"/>
                    </a:moveTo>
                    <a:cubicBezTo>
                      <a:pt x="21" y="0"/>
                      <a:pt x="1" y="20"/>
                      <a:pt x="1" y="40"/>
                    </a:cubicBezTo>
                    <a:lnTo>
                      <a:pt x="1" y="169"/>
                    </a:lnTo>
                    <a:lnTo>
                      <a:pt x="228" y="169"/>
                    </a:lnTo>
                    <a:lnTo>
                      <a:pt x="228" y="40"/>
                    </a:lnTo>
                    <a:cubicBezTo>
                      <a:pt x="228" y="20"/>
                      <a:pt x="209" y="0"/>
                      <a:pt x="189"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0"/>
              <p:cNvSpPr/>
              <p:nvPr/>
            </p:nvSpPr>
            <p:spPr>
              <a:xfrm>
                <a:off x="11115270" y="4080635"/>
                <a:ext cx="160754" cy="2019"/>
              </a:xfrm>
              <a:custGeom>
                <a:rect b="b" l="l" r="r" t="t"/>
                <a:pathLst>
                  <a:path extrusionOk="0" h="21" w="1672">
                    <a:moveTo>
                      <a:pt x="1" y="0"/>
                    </a:moveTo>
                    <a:lnTo>
                      <a:pt x="1" y="20"/>
                    </a:lnTo>
                    <a:lnTo>
                      <a:pt x="1672" y="20"/>
                    </a:lnTo>
                    <a:lnTo>
                      <a:pt x="1672"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0"/>
              <p:cNvSpPr/>
              <p:nvPr/>
            </p:nvSpPr>
            <p:spPr>
              <a:xfrm>
                <a:off x="11115270" y="4088231"/>
                <a:ext cx="160754" cy="2019"/>
              </a:xfrm>
              <a:custGeom>
                <a:rect b="b" l="l" r="r" t="t"/>
                <a:pathLst>
                  <a:path extrusionOk="0" h="21" w="1672">
                    <a:moveTo>
                      <a:pt x="1" y="0"/>
                    </a:moveTo>
                    <a:lnTo>
                      <a:pt x="1" y="20"/>
                    </a:lnTo>
                    <a:lnTo>
                      <a:pt x="1672" y="20"/>
                    </a:lnTo>
                    <a:lnTo>
                      <a:pt x="1672"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0"/>
              <p:cNvSpPr/>
              <p:nvPr/>
            </p:nvSpPr>
            <p:spPr>
              <a:xfrm>
                <a:off x="11115270" y="4094961"/>
                <a:ext cx="160754" cy="2885"/>
              </a:xfrm>
              <a:custGeom>
                <a:rect b="b" l="l" r="r" t="t"/>
                <a:pathLst>
                  <a:path extrusionOk="0" h="30" w="1672">
                    <a:moveTo>
                      <a:pt x="1" y="0"/>
                    </a:moveTo>
                    <a:lnTo>
                      <a:pt x="1" y="29"/>
                    </a:lnTo>
                    <a:lnTo>
                      <a:pt x="1672" y="29"/>
                    </a:lnTo>
                    <a:lnTo>
                      <a:pt x="1672"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0"/>
              <p:cNvSpPr/>
              <p:nvPr/>
            </p:nvSpPr>
            <p:spPr>
              <a:xfrm>
                <a:off x="11115270" y="4102557"/>
                <a:ext cx="160754" cy="2885"/>
              </a:xfrm>
              <a:custGeom>
                <a:rect b="b" l="l" r="r" t="t"/>
                <a:pathLst>
                  <a:path extrusionOk="0" h="30" w="1672">
                    <a:moveTo>
                      <a:pt x="1" y="0"/>
                    </a:moveTo>
                    <a:lnTo>
                      <a:pt x="1" y="29"/>
                    </a:lnTo>
                    <a:lnTo>
                      <a:pt x="1672" y="29"/>
                    </a:lnTo>
                    <a:lnTo>
                      <a:pt x="1672"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0"/>
              <p:cNvSpPr/>
              <p:nvPr/>
            </p:nvSpPr>
            <p:spPr>
              <a:xfrm>
                <a:off x="11065852" y="4136690"/>
                <a:ext cx="241516" cy="50479"/>
              </a:xfrm>
              <a:custGeom>
                <a:rect b="b" l="l" r="r" t="t"/>
                <a:pathLst>
                  <a:path extrusionOk="0" h="525" w="2512">
                    <a:moveTo>
                      <a:pt x="1" y="1"/>
                    </a:moveTo>
                    <a:lnTo>
                      <a:pt x="1" y="524"/>
                    </a:lnTo>
                    <a:lnTo>
                      <a:pt x="2511" y="524"/>
                    </a:lnTo>
                    <a:lnTo>
                      <a:pt x="2511"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0"/>
              <p:cNvSpPr/>
              <p:nvPr/>
            </p:nvSpPr>
            <p:spPr>
              <a:xfrm>
                <a:off x="11076332" y="4143324"/>
                <a:ext cx="31439" cy="31537"/>
              </a:xfrm>
              <a:custGeom>
                <a:rect b="b" l="l" r="r" t="t"/>
                <a:pathLst>
                  <a:path extrusionOk="0" h="328" w="327">
                    <a:moveTo>
                      <a:pt x="159" y="1"/>
                    </a:moveTo>
                    <a:cubicBezTo>
                      <a:pt x="70" y="1"/>
                      <a:pt x="1" y="70"/>
                      <a:pt x="1" y="159"/>
                    </a:cubicBezTo>
                    <a:cubicBezTo>
                      <a:pt x="1" y="258"/>
                      <a:pt x="70" y="327"/>
                      <a:pt x="159" y="327"/>
                    </a:cubicBezTo>
                    <a:cubicBezTo>
                      <a:pt x="258" y="327"/>
                      <a:pt x="327" y="258"/>
                      <a:pt x="327" y="159"/>
                    </a:cubicBezTo>
                    <a:cubicBezTo>
                      <a:pt x="327" y="70"/>
                      <a:pt x="258" y="1"/>
                      <a:pt x="159" y="1"/>
                    </a:cubicBez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0"/>
              <p:cNvSpPr/>
              <p:nvPr/>
            </p:nvSpPr>
            <p:spPr>
              <a:xfrm>
                <a:off x="11086811" y="4148131"/>
                <a:ext cx="10576" cy="10480"/>
              </a:xfrm>
              <a:custGeom>
                <a:rect b="b" l="l" r="r" t="t"/>
                <a:pathLst>
                  <a:path extrusionOk="0" h="109" w="110">
                    <a:moveTo>
                      <a:pt x="50" y="1"/>
                    </a:moveTo>
                    <a:cubicBezTo>
                      <a:pt x="20" y="1"/>
                      <a:pt x="0" y="20"/>
                      <a:pt x="0" y="50"/>
                    </a:cubicBezTo>
                    <a:cubicBezTo>
                      <a:pt x="0" y="89"/>
                      <a:pt x="20" y="109"/>
                      <a:pt x="50" y="109"/>
                    </a:cubicBezTo>
                    <a:cubicBezTo>
                      <a:pt x="89" y="109"/>
                      <a:pt x="109" y="89"/>
                      <a:pt x="109" y="50"/>
                    </a:cubicBezTo>
                    <a:cubicBezTo>
                      <a:pt x="109" y="20"/>
                      <a:pt x="89" y="1"/>
                      <a:pt x="50"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0"/>
              <p:cNvSpPr/>
              <p:nvPr/>
            </p:nvSpPr>
            <p:spPr>
              <a:xfrm>
                <a:off x="11081043" y="4159573"/>
                <a:ext cx="22017" cy="15288"/>
              </a:xfrm>
              <a:custGeom>
                <a:rect b="b" l="l" r="r" t="t"/>
                <a:pathLst>
                  <a:path extrusionOk="0" h="159" w="229">
                    <a:moveTo>
                      <a:pt x="40" y="0"/>
                    </a:moveTo>
                    <a:cubicBezTo>
                      <a:pt x="21" y="0"/>
                      <a:pt x="1" y="10"/>
                      <a:pt x="1" y="40"/>
                    </a:cubicBezTo>
                    <a:lnTo>
                      <a:pt x="1" y="158"/>
                    </a:lnTo>
                    <a:lnTo>
                      <a:pt x="228" y="158"/>
                    </a:lnTo>
                    <a:lnTo>
                      <a:pt x="228" y="40"/>
                    </a:lnTo>
                    <a:cubicBezTo>
                      <a:pt x="228" y="10"/>
                      <a:pt x="209" y="0"/>
                      <a:pt x="189"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0"/>
              <p:cNvSpPr/>
              <p:nvPr/>
            </p:nvSpPr>
            <p:spPr>
              <a:xfrm>
                <a:off x="11115270" y="4149093"/>
                <a:ext cx="160754" cy="2981"/>
              </a:xfrm>
              <a:custGeom>
                <a:rect b="b" l="l" r="r" t="t"/>
                <a:pathLst>
                  <a:path extrusionOk="0" h="31" w="1672">
                    <a:moveTo>
                      <a:pt x="1" y="0"/>
                    </a:moveTo>
                    <a:lnTo>
                      <a:pt x="1" y="30"/>
                    </a:lnTo>
                    <a:lnTo>
                      <a:pt x="1672" y="30"/>
                    </a:lnTo>
                    <a:lnTo>
                      <a:pt x="1672"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0"/>
              <p:cNvSpPr/>
              <p:nvPr/>
            </p:nvSpPr>
            <p:spPr>
              <a:xfrm>
                <a:off x="11115270" y="4156688"/>
                <a:ext cx="160754" cy="1923"/>
              </a:xfrm>
              <a:custGeom>
                <a:rect b="b" l="l" r="r" t="t"/>
                <a:pathLst>
                  <a:path extrusionOk="0" h="20" w="1672">
                    <a:moveTo>
                      <a:pt x="1" y="0"/>
                    </a:moveTo>
                    <a:lnTo>
                      <a:pt x="1" y="20"/>
                    </a:lnTo>
                    <a:lnTo>
                      <a:pt x="1672" y="20"/>
                    </a:lnTo>
                    <a:lnTo>
                      <a:pt x="1672"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0"/>
              <p:cNvSpPr/>
              <p:nvPr/>
            </p:nvSpPr>
            <p:spPr>
              <a:xfrm>
                <a:off x="11115270" y="4164284"/>
                <a:ext cx="160754" cy="1923"/>
              </a:xfrm>
              <a:custGeom>
                <a:rect b="b" l="l" r="r" t="t"/>
                <a:pathLst>
                  <a:path extrusionOk="0" h="20" w="1672">
                    <a:moveTo>
                      <a:pt x="1" y="0"/>
                    </a:moveTo>
                    <a:lnTo>
                      <a:pt x="1" y="20"/>
                    </a:lnTo>
                    <a:lnTo>
                      <a:pt x="1672" y="20"/>
                    </a:lnTo>
                    <a:lnTo>
                      <a:pt x="1672"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0"/>
              <p:cNvSpPr/>
              <p:nvPr/>
            </p:nvSpPr>
            <p:spPr>
              <a:xfrm>
                <a:off x="11115270" y="4170918"/>
                <a:ext cx="160754" cy="2981"/>
              </a:xfrm>
              <a:custGeom>
                <a:rect b="b" l="l" r="r" t="t"/>
                <a:pathLst>
                  <a:path extrusionOk="0" h="31" w="1672">
                    <a:moveTo>
                      <a:pt x="1" y="1"/>
                    </a:moveTo>
                    <a:lnTo>
                      <a:pt x="1" y="30"/>
                    </a:lnTo>
                    <a:lnTo>
                      <a:pt x="1672" y="30"/>
                    </a:lnTo>
                    <a:lnTo>
                      <a:pt x="1672" y="1"/>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4" name="Google Shape;1944;p60"/>
            <p:cNvSpPr/>
            <p:nvPr/>
          </p:nvSpPr>
          <p:spPr>
            <a:xfrm>
              <a:off x="5086226" y="2732760"/>
              <a:ext cx="3156106" cy="70802"/>
            </a:xfrm>
            <a:custGeom>
              <a:rect b="b" l="l" r="r" t="t"/>
              <a:pathLst>
                <a:path extrusionOk="0" h="742" w="33076">
                  <a:moveTo>
                    <a:pt x="1" y="1"/>
                  </a:moveTo>
                  <a:lnTo>
                    <a:pt x="1" y="742"/>
                  </a:lnTo>
                  <a:lnTo>
                    <a:pt x="33076" y="742"/>
                  </a:lnTo>
                  <a:lnTo>
                    <a:pt x="330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0"/>
            <p:cNvSpPr/>
            <p:nvPr/>
          </p:nvSpPr>
          <p:spPr>
            <a:xfrm>
              <a:off x="5086202" y="2803440"/>
              <a:ext cx="3156106" cy="400847"/>
            </a:xfrm>
            <a:custGeom>
              <a:rect b="b" l="l" r="r" t="t"/>
              <a:pathLst>
                <a:path extrusionOk="0" h="2828" w="33076">
                  <a:moveTo>
                    <a:pt x="1" y="1"/>
                  </a:moveTo>
                  <a:lnTo>
                    <a:pt x="1" y="2828"/>
                  </a:lnTo>
                  <a:lnTo>
                    <a:pt x="33076" y="2828"/>
                  </a:lnTo>
                  <a:lnTo>
                    <a:pt x="330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0"/>
            <p:cNvSpPr/>
            <p:nvPr/>
          </p:nvSpPr>
          <p:spPr>
            <a:xfrm>
              <a:off x="5086226" y="2803466"/>
              <a:ext cx="3156106" cy="63359"/>
            </a:xfrm>
            <a:custGeom>
              <a:rect b="b" l="l" r="r" t="t"/>
              <a:pathLst>
                <a:path extrusionOk="0" h="664" w="33076">
                  <a:moveTo>
                    <a:pt x="1" y="1"/>
                  </a:moveTo>
                  <a:lnTo>
                    <a:pt x="1" y="663"/>
                  </a:lnTo>
                  <a:lnTo>
                    <a:pt x="33076" y="663"/>
                  </a:lnTo>
                  <a:lnTo>
                    <a:pt x="330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0"/>
            <p:cNvSpPr/>
            <p:nvPr/>
          </p:nvSpPr>
          <p:spPr>
            <a:xfrm>
              <a:off x="5428389" y="801813"/>
              <a:ext cx="628532" cy="628316"/>
            </a:xfrm>
            <a:custGeom>
              <a:rect b="b" l="l" r="r" t="t"/>
              <a:pathLst>
                <a:path extrusionOk="0" h="1780" w="1781">
                  <a:moveTo>
                    <a:pt x="743" y="89"/>
                  </a:moveTo>
                  <a:lnTo>
                    <a:pt x="743" y="89"/>
                  </a:lnTo>
                  <a:cubicBezTo>
                    <a:pt x="624" y="188"/>
                    <a:pt x="525" y="326"/>
                    <a:pt x="466" y="464"/>
                  </a:cubicBezTo>
                  <a:cubicBezTo>
                    <a:pt x="396" y="435"/>
                    <a:pt x="337" y="396"/>
                    <a:pt x="278" y="346"/>
                  </a:cubicBezTo>
                  <a:cubicBezTo>
                    <a:pt x="396" y="207"/>
                    <a:pt x="565" y="119"/>
                    <a:pt x="743" y="89"/>
                  </a:cubicBezTo>
                  <a:close/>
                  <a:moveTo>
                    <a:pt x="1029" y="79"/>
                  </a:moveTo>
                  <a:cubicBezTo>
                    <a:pt x="1217" y="119"/>
                    <a:pt x="1385" y="207"/>
                    <a:pt x="1514" y="356"/>
                  </a:cubicBezTo>
                  <a:cubicBezTo>
                    <a:pt x="1444" y="405"/>
                    <a:pt x="1375" y="445"/>
                    <a:pt x="1306" y="475"/>
                  </a:cubicBezTo>
                  <a:cubicBezTo>
                    <a:pt x="1246" y="326"/>
                    <a:pt x="1147" y="188"/>
                    <a:pt x="1029" y="79"/>
                  </a:cubicBezTo>
                  <a:close/>
                  <a:moveTo>
                    <a:pt x="851" y="79"/>
                  </a:moveTo>
                  <a:lnTo>
                    <a:pt x="851" y="563"/>
                  </a:lnTo>
                  <a:cubicBezTo>
                    <a:pt x="743" y="554"/>
                    <a:pt x="633" y="534"/>
                    <a:pt x="535" y="495"/>
                  </a:cubicBezTo>
                  <a:cubicBezTo>
                    <a:pt x="604" y="326"/>
                    <a:pt x="712" y="188"/>
                    <a:pt x="851" y="79"/>
                  </a:cubicBezTo>
                  <a:close/>
                  <a:moveTo>
                    <a:pt x="920" y="89"/>
                  </a:moveTo>
                  <a:cubicBezTo>
                    <a:pt x="1068" y="198"/>
                    <a:pt x="1177" y="336"/>
                    <a:pt x="1246" y="504"/>
                  </a:cubicBezTo>
                  <a:cubicBezTo>
                    <a:pt x="1138" y="544"/>
                    <a:pt x="1029" y="563"/>
                    <a:pt x="920" y="563"/>
                  </a:cubicBezTo>
                  <a:lnTo>
                    <a:pt x="920" y="89"/>
                  </a:lnTo>
                  <a:close/>
                  <a:moveTo>
                    <a:pt x="1266" y="563"/>
                  </a:moveTo>
                  <a:cubicBezTo>
                    <a:pt x="1296" y="672"/>
                    <a:pt x="1316" y="781"/>
                    <a:pt x="1316" y="880"/>
                  </a:cubicBezTo>
                  <a:lnTo>
                    <a:pt x="920" y="880"/>
                  </a:lnTo>
                  <a:lnTo>
                    <a:pt x="920" y="633"/>
                  </a:lnTo>
                  <a:cubicBezTo>
                    <a:pt x="1039" y="633"/>
                    <a:pt x="1158" y="603"/>
                    <a:pt x="1266" y="563"/>
                  </a:cubicBezTo>
                  <a:close/>
                  <a:moveTo>
                    <a:pt x="1553" y="415"/>
                  </a:moveTo>
                  <a:cubicBezTo>
                    <a:pt x="1652" y="554"/>
                    <a:pt x="1711" y="712"/>
                    <a:pt x="1711" y="880"/>
                  </a:cubicBezTo>
                  <a:lnTo>
                    <a:pt x="1385" y="880"/>
                  </a:lnTo>
                  <a:cubicBezTo>
                    <a:pt x="1385" y="771"/>
                    <a:pt x="1365" y="653"/>
                    <a:pt x="1336" y="544"/>
                  </a:cubicBezTo>
                  <a:cubicBezTo>
                    <a:pt x="1415" y="504"/>
                    <a:pt x="1483" y="464"/>
                    <a:pt x="1553" y="415"/>
                  </a:cubicBezTo>
                  <a:close/>
                  <a:moveTo>
                    <a:pt x="238" y="396"/>
                  </a:moveTo>
                  <a:cubicBezTo>
                    <a:pt x="297" y="455"/>
                    <a:pt x="367" y="495"/>
                    <a:pt x="446" y="534"/>
                  </a:cubicBezTo>
                  <a:cubicBezTo>
                    <a:pt x="406" y="642"/>
                    <a:pt x="387" y="761"/>
                    <a:pt x="387" y="890"/>
                  </a:cubicBezTo>
                  <a:lnTo>
                    <a:pt x="70" y="890"/>
                  </a:lnTo>
                  <a:cubicBezTo>
                    <a:pt x="70" y="712"/>
                    <a:pt x="130" y="544"/>
                    <a:pt x="238" y="396"/>
                  </a:cubicBezTo>
                  <a:close/>
                  <a:moveTo>
                    <a:pt x="505" y="554"/>
                  </a:moveTo>
                  <a:cubicBezTo>
                    <a:pt x="614" y="603"/>
                    <a:pt x="732" y="623"/>
                    <a:pt x="851" y="633"/>
                  </a:cubicBezTo>
                  <a:lnTo>
                    <a:pt x="851" y="880"/>
                  </a:lnTo>
                  <a:lnTo>
                    <a:pt x="455" y="890"/>
                  </a:lnTo>
                  <a:cubicBezTo>
                    <a:pt x="455" y="771"/>
                    <a:pt x="466" y="662"/>
                    <a:pt x="505" y="554"/>
                  </a:cubicBezTo>
                  <a:close/>
                  <a:moveTo>
                    <a:pt x="1316" y="949"/>
                  </a:moveTo>
                  <a:cubicBezTo>
                    <a:pt x="1306" y="1058"/>
                    <a:pt x="1286" y="1167"/>
                    <a:pt x="1246" y="1255"/>
                  </a:cubicBezTo>
                  <a:cubicBezTo>
                    <a:pt x="1147" y="1226"/>
                    <a:pt x="1039" y="1206"/>
                    <a:pt x="920" y="1206"/>
                  </a:cubicBezTo>
                  <a:lnTo>
                    <a:pt x="920" y="949"/>
                  </a:lnTo>
                  <a:close/>
                  <a:moveTo>
                    <a:pt x="851" y="949"/>
                  </a:moveTo>
                  <a:lnTo>
                    <a:pt x="851" y="1206"/>
                  </a:lnTo>
                  <a:cubicBezTo>
                    <a:pt x="743" y="1206"/>
                    <a:pt x="633" y="1235"/>
                    <a:pt x="525" y="1275"/>
                  </a:cubicBezTo>
                  <a:cubicBezTo>
                    <a:pt x="486" y="1167"/>
                    <a:pt x="455" y="1068"/>
                    <a:pt x="455" y="949"/>
                  </a:cubicBezTo>
                  <a:close/>
                  <a:moveTo>
                    <a:pt x="1701" y="949"/>
                  </a:moveTo>
                  <a:cubicBezTo>
                    <a:pt x="1691" y="1117"/>
                    <a:pt x="1632" y="1275"/>
                    <a:pt x="1533" y="1404"/>
                  </a:cubicBezTo>
                  <a:cubicBezTo>
                    <a:pt x="1464" y="1354"/>
                    <a:pt x="1395" y="1315"/>
                    <a:pt x="1316" y="1285"/>
                  </a:cubicBezTo>
                  <a:cubicBezTo>
                    <a:pt x="1355" y="1176"/>
                    <a:pt x="1375" y="1068"/>
                    <a:pt x="1385" y="949"/>
                  </a:cubicBezTo>
                  <a:close/>
                  <a:moveTo>
                    <a:pt x="387" y="949"/>
                  </a:moveTo>
                  <a:cubicBezTo>
                    <a:pt x="387" y="1068"/>
                    <a:pt x="416" y="1186"/>
                    <a:pt x="455" y="1295"/>
                  </a:cubicBezTo>
                  <a:cubicBezTo>
                    <a:pt x="387" y="1325"/>
                    <a:pt x="317" y="1364"/>
                    <a:pt x="258" y="1413"/>
                  </a:cubicBezTo>
                  <a:cubicBezTo>
                    <a:pt x="149" y="1285"/>
                    <a:pt x="90" y="1127"/>
                    <a:pt x="70" y="949"/>
                  </a:cubicBezTo>
                  <a:close/>
                  <a:moveTo>
                    <a:pt x="486" y="1354"/>
                  </a:moveTo>
                  <a:cubicBezTo>
                    <a:pt x="545" y="1483"/>
                    <a:pt x="633" y="1602"/>
                    <a:pt x="743" y="1690"/>
                  </a:cubicBezTo>
                  <a:cubicBezTo>
                    <a:pt x="574" y="1661"/>
                    <a:pt x="426" y="1582"/>
                    <a:pt x="308" y="1463"/>
                  </a:cubicBezTo>
                  <a:cubicBezTo>
                    <a:pt x="367" y="1424"/>
                    <a:pt x="426" y="1384"/>
                    <a:pt x="486" y="1354"/>
                  </a:cubicBezTo>
                  <a:close/>
                  <a:moveTo>
                    <a:pt x="920" y="1275"/>
                  </a:moveTo>
                  <a:cubicBezTo>
                    <a:pt x="1029" y="1275"/>
                    <a:pt x="1128" y="1295"/>
                    <a:pt x="1226" y="1325"/>
                  </a:cubicBezTo>
                  <a:cubicBezTo>
                    <a:pt x="1158" y="1463"/>
                    <a:pt x="1049" y="1591"/>
                    <a:pt x="920" y="1690"/>
                  </a:cubicBezTo>
                  <a:lnTo>
                    <a:pt x="920" y="1275"/>
                  </a:lnTo>
                  <a:close/>
                  <a:moveTo>
                    <a:pt x="851" y="1275"/>
                  </a:moveTo>
                  <a:lnTo>
                    <a:pt x="851" y="1700"/>
                  </a:lnTo>
                  <a:cubicBezTo>
                    <a:pt x="723" y="1602"/>
                    <a:pt x="624" y="1473"/>
                    <a:pt x="554" y="1334"/>
                  </a:cubicBezTo>
                  <a:cubicBezTo>
                    <a:pt x="653" y="1295"/>
                    <a:pt x="752" y="1275"/>
                    <a:pt x="851" y="1275"/>
                  </a:cubicBezTo>
                  <a:close/>
                  <a:moveTo>
                    <a:pt x="1286" y="1345"/>
                  </a:moveTo>
                  <a:cubicBezTo>
                    <a:pt x="1355" y="1374"/>
                    <a:pt x="1424" y="1413"/>
                    <a:pt x="1483" y="1453"/>
                  </a:cubicBezTo>
                  <a:cubicBezTo>
                    <a:pt x="1365" y="1582"/>
                    <a:pt x="1197" y="1670"/>
                    <a:pt x="1029" y="1700"/>
                  </a:cubicBezTo>
                  <a:cubicBezTo>
                    <a:pt x="1138" y="1602"/>
                    <a:pt x="1226" y="1483"/>
                    <a:pt x="1286" y="1345"/>
                  </a:cubicBezTo>
                  <a:close/>
                  <a:moveTo>
                    <a:pt x="841" y="0"/>
                  </a:moveTo>
                  <a:cubicBezTo>
                    <a:pt x="367" y="30"/>
                    <a:pt x="1" y="415"/>
                    <a:pt x="1" y="890"/>
                  </a:cubicBezTo>
                  <a:cubicBezTo>
                    <a:pt x="1" y="1364"/>
                    <a:pt x="367" y="1750"/>
                    <a:pt x="841" y="1780"/>
                  </a:cubicBezTo>
                  <a:lnTo>
                    <a:pt x="930" y="1780"/>
                  </a:lnTo>
                  <a:cubicBezTo>
                    <a:pt x="1404" y="1760"/>
                    <a:pt x="1780" y="1364"/>
                    <a:pt x="1780" y="890"/>
                  </a:cubicBezTo>
                  <a:cubicBezTo>
                    <a:pt x="1780" y="415"/>
                    <a:pt x="1404" y="20"/>
                    <a:pt x="9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8" name="Google Shape;1948;p60"/>
            <p:cNvGrpSpPr/>
            <p:nvPr/>
          </p:nvGrpSpPr>
          <p:grpSpPr>
            <a:xfrm>
              <a:off x="7284501" y="1319586"/>
              <a:ext cx="1168671" cy="649100"/>
              <a:chOff x="11250562" y="3467588"/>
              <a:chExt cx="553958" cy="307678"/>
            </a:xfrm>
          </p:grpSpPr>
          <p:sp>
            <p:nvSpPr>
              <p:cNvPr id="1949" name="Google Shape;1949;p60"/>
              <p:cNvSpPr/>
              <p:nvPr/>
            </p:nvSpPr>
            <p:spPr>
              <a:xfrm>
                <a:off x="11250562" y="3467588"/>
                <a:ext cx="553958" cy="307678"/>
              </a:xfrm>
              <a:custGeom>
                <a:rect b="b" l="l" r="r" t="t"/>
                <a:pathLst>
                  <a:path extrusionOk="0" h="7582" w="13651">
                    <a:moveTo>
                      <a:pt x="732" y="1"/>
                    </a:moveTo>
                    <a:cubicBezTo>
                      <a:pt x="336" y="1"/>
                      <a:pt x="0" y="326"/>
                      <a:pt x="0" y="722"/>
                    </a:cubicBezTo>
                    <a:lnTo>
                      <a:pt x="0" y="6861"/>
                    </a:lnTo>
                    <a:cubicBezTo>
                      <a:pt x="0" y="7256"/>
                      <a:pt x="336" y="7582"/>
                      <a:pt x="732" y="7582"/>
                    </a:cubicBezTo>
                    <a:lnTo>
                      <a:pt x="12919" y="7582"/>
                    </a:lnTo>
                    <a:cubicBezTo>
                      <a:pt x="13325" y="7582"/>
                      <a:pt x="13651" y="7256"/>
                      <a:pt x="13651" y="6861"/>
                    </a:cubicBezTo>
                    <a:lnTo>
                      <a:pt x="13651" y="722"/>
                    </a:lnTo>
                    <a:cubicBezTo>
                      <a:pt x="13651" y="326"/>
                      <a:pt x="13325" y="1"/>
                      <a:pt x="12919"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0"/>
              <p:cNvSpPr/>
              <p:nvPr/>
            </p:nvSpPr>
            <p:spPr>
              <a:xfrm>
                <a:off x="11269391" y="3518150"/>
                <a:ext cx="516299" cy="237474"/>
              </a:xfrm>
              <a:custGeom>
                <a:rect b="b" l="l" r="r" t="t"/>
                <a:pathLst>
                  <a:path extrusionOk="0" h="5852" w="12723">
                    <a:moveTo>
                      <a:pt x="0" y="0"/>
                    </a:moveTo>
                    <a:lnTo>
                      <a:pt x="0" y="5852"/>
                    </a:lnTo>
                    <a:lnTo>
                      <a:pt x="12723" y="5852"/>
                    </a:lnTo>
                    <a:lnTo>
                      <a:pt x="127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0"/>
              <p:cNvSpPr/>
              <p:nvPr/>
            </p:nvSpPr>
            <p:spPr>
              <a:xfrm>
                <a:off x="11291061" y="3554225"/>
                <a:ext cx="319730" cy="8075"/>
              </a:xfrm>
              <a:custGeom>
                <a:rect b="b" l="l" r="r" t="t"/>
                <a:pathLst>
                  <a:path extrusionOk="0" h="199" w="7879">
                    <a:moveTo>
                      <a:pt x="0" y="1"/>
                    </a:moveTo>
                    <a:lnTo>
                      <a:pt x="0" y="198"/>
                    </a:lnTo>
                    <a:lnTo>
                      <a:pt x="7879" y="198"/>
                    </a:lnTo>
                    <a:lnTo>
                      <a:pt x="7879" y="1"/>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0"/>
              <p:cNvSpPr/>
              <p:nvPr/>
            </p:nvSpPr>
            <p:spPr>
              <a:xfrm>
                <a:off x="11291061" y="3573866"/>
                <a:ext cx="319730" cy="8075"/>
              </a:xfrm>
              <a:custGeom>
                <a:rect b="b" l="l" r="r" t="t"/>
                <a:pathLst>
                  <a:path extrusionOk="0" h="199" w="7879">
                    <a:moveTo>
                      <a:pt x="0" y="1"/>
                    </a:moveTo>
                    <a:lnTo>
                      <a:pt x="0" y="198"/>
                    </a:lnTo>
                    <a:lnTo>
                      <a:pt x="7879" y="198"/>
                    </a:lnTo>
                    <a:lnTo>
                      <a:pt x="7879" y="1"/>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0"/>
              <p:cNvSpPr/>
              <p:nvPr/>
            </p:nvSpPr>
            <p:spPr>
              <a:xfrm>
                <a:off x="11291061" y="3593547"/>
                <a:ext cx="319730" cy="8075"/>
              </a:xfrm>
              <a:custGeom>
                <a:rect b="b" l="l" r="r" t="t"/>
                <a:pathLst>
                  <a:path extrusionOk="0" h="199" w="7879">
                    <a:moveTo>
                      <a:pt x="0" y="0"/>
                    </a:moveTo>
                    <a:lnTo>
                      <a:pt x="0" y="198"/>
                    </a:lnTo>
                    <a:lnTo>
                      <a:pt x="7879" y="198"/>
                    </a:lnTo>
                    <a:lnTo>
                      <a:pt x="7879"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0"/>
              <p:cNvSpPr/>
              <p:nvPr/>
            </p:nvSpPr>
            <p:spPr>
              <a:xfrm>
                <a:off x="11291061" y="3613188"/>
                <a:ext cx="319730" cy="8075"/>
              </a:xfrm>
              <a:custGeom>
                <a:rect b="b" l="l" r="r" t="t"/>
                <a:pathLst>
                  <a:path extrusionOk="0" h="199" w="7879">
                    <a:moveTo>
                      <a:pt x="0" y="0"/>
                    </a:moveTo>
                    <a:lnTo>
                      <a:pt x="0" y="198"/>
                    </a:lnTo>
                    <a:lnTo>
                      <a:pt x="7879" y="198"/>
                    </a:lnTo>
                    <a:lnTo>
                      <a:pt x="7879"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0"/>
              <p:cNvSpPr/>
              <p:nvPr/>
            </p:nvSpPr>
            <p:spPr>
              <a:xfrm>
                <a:off x="11291061" y="3632869"/>
                <a:ext cx="319730" cy="8035"/>
              </a:xfrm>
              <a:custGeom>
                <a:rect b="b" l="l" r="r" t="t"/>
                <a:pathLst>
                  <a:path extrusionOk="0" h="198" w="7879">
                    <a:moveTo>
                      <a:pt x="0" y="0"/>
                    </a:moveTo>
                    <a:lnTo>
                      <a:pt x="0" y="198"/>
                    </a:lnTo>
                    <a:lnTo>
                      <a:pt x="7879" y="198"/>
                    </a:lnTo>
                    <a:lnTo>
                      <a:pt x="7879"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0"/>
              <p:cNvSpPr/>
              <p:nvPr/>
            </p:nvSpPr>
            <p:spPr>
              <a:xfrm>
                <a:off x="11291061" y="3668133"/>
                <a:ext cx="226274" cy="8075"/>
              </a:xfrm>
              <a:custGeom>
                <a:rect b="b" l="l" r="r" t="t"/>
                <a:pathLst>
                  <a:path extrusionOk="0" h="199" w="5576">
                    <a:moveTo>
                      <a:pt x="0" y="1"/>
                    </a:moveTo>
                    <a:lnTo>
                      <a:pt x="0" y="199"/>
                    </a:lnTo>
                    <a:lnTo>
                      <a:pt x="5575" y="199"/>
                    </a:lnTo>
                    <a:lnTo>
                      <a:pt x="5575" y="1"/>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0"/>
              <p:cNvSpPr/>
              <p:nvPr/>
            </p:nvSpPr>
            <p:spPr>
              <a:xfrm>
                <a:off x="11291061" y="3681808"/>
                <a:ext cx="226274" cy="8035"/>
              </a:xfrm>
              <a:custGeom>
                <a:rect b="b" l="l" r="r" t="t"/>
                <a:pathLst>
                  <a:path extrusionOk="0" h="198" w="5576">
                    <a:moveTo>
                      <a:pt x="0" y="0"/>
                    </a:moveTo>
                    <a:lnTo>
                      <a:pt x="0" y="198"/>
                    </a:lnTo>
                    <a:lnTo>
                      <a:pt x="5575" y="198"/>
                    </a:lnTo>
                    <a:lnTo>
                      <a:pt x="5575"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0"/>
              <p:cNvSpPr/>
              <p:nvPr/>
            </p:nvSpPr>
            <p:spPr>
              <a:xfrm>
                <a:off x="11291061" y="3695443"/>
                <a:ext cx="226274" cy="8035"/>
              </a:xfrm>
              <a:custGeom>
                <a:rect b="b" l="l" r="r" t="t"/>
                <a:pathLst>
                  <a:path extrusionOk="0" h="198" w="5576">
                    <a:moveTo>
                      <a:pt x="0" y="0"/>
                    </a:moveTo>
                    <a:lnTo>
                      <a:pt x="0" y="198"/>
                    </a:lnTo>
                    <a:lnTo>
                      <a:pt x="5575" y="198"/>
                    </a:lnTo>
                    <a:lnTo>
                      <a:pt x="5575"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0"/>
              <p:cNvSpPr/>
              <p:nvPr/>
            </p:nvSpPr>
            <p:spPr>
              <a:xfrm>
                <a:off x="11291061" y="3709078"/>
                <a:ext cx="226274" cy="8035"/>
              </a:xfrm>
              <a:custGeom>
                <a:rect b="b" l="l" r="r" t="t"/>
                <a:pathLst>
                  <a:path extrusionOk="0" h="198" w="5576">
                    <a:moveTo>
                      <a:pt x="0" y="0"/>
                    </a:moveTo>
                    <a:lnTo>
                      <a:pt x="0" y="198"/>
                    </a:lnTo>
                    <a:lnTo>
                      <a:pt x="5575" y="198"/>
                    </a:lnTo>
                    <a:lnTo>
                      <a:pt x="5575"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0"/>
              <p:cNvSpPr/>
              <p:nvPr/>
            </p:nvSpPr>
            <p:spPr>
              <a:xfrm>
                <a:off x="11528127" y="3668133"/>
                <a:ext cx="226680" cy="8075"/>
              </a:xfrm>
              <a:custGeom>
                <a:rect b="b" l="l" r="r" t="t"/>
                <a:pathLst>
                  <a:path extrusionOk="0" h="199" w="5586">
                    <a:moveTo>
                      <a:pt x="1" y="1"/>
                    </a:moveTo>
                    <a:lnTo>
                      <a:pt x="1" y="199"/>
                    </a:lnTo>
                    <a:lnTo>
                      <a:pt x="5585" y="199"/>
                    </a:lnTo>
                    <a:lnTo>
                      <a:pt x="5585" y="1"/>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0"/>
              <p:cNvSpPr/>
              <p:nvPr/>
            </p:nvSpPr>
            <p:spPr>
              <a:xfrm>
                <a:off x="11528127" y="3681808"/>
                <a:ext cx="226680" cy="8035"/>
              </a:xfrm>
              <a:custGeom>
                <a:rect b="b" l="l" r="r" t="t"/>
                <a:pathLst>
                  <a:path extrusionOk="0" h="198" w="5586">
                    <a:moveTo>
                      <a:pt x="1" y="0"/>
                    </a:moveTo>
                    <a:lnTo>
                      <a:pt x="1" y="198"/>
                    </a:lnTo>
                    <a:lnTo>
                      <a:pt x="5585" y="198"/>
                    </a:lnTo>
                    <a:lnTo>
                      <a:pt x="5585"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0"/>
              <p:cNvSpPr/>
              <p:nvPr/>
            </p:nvSpPr>
            <p:spPr>
              <a:xfrm>
                <a:off x="11528127" y="3695443"/>
                <a:ext cx="226680" cy="8035"/>
              </a:xfrm>
              <a:custGeom>
                <a:rect b="b" l="l" r="r" t="t"/>
                <a:pathLst>
                  <a:path extrusionOk="0" h="198" w="5586">
                    <a:moveTo>
                      <a:pt x="1" y="0"/>
                    </a:moveTo>
                    <a:lnTo>
                      <a:pt x="1" y="198"/>
                    </a:lnTo>
                    <a:lnTo>
                      <a:pt x="5585" y="198"/>
                    </a:lnTo>
                    <a:lnTo>
                      <a:pt x="5585"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0"/>
              <p:cNvSpPr/>
              <p:nvPr/>
            </p:nvSpPr>
            <p:spPr>
              <a:xfrm>
                <a:off x="11528127" y="3709078"/>
                <a:ext cx="226680" cy="8035"/>
              </a:xfrm>
              <a:custGeom>
                <a:rect b="b" l="l" r="r" t="t"/>
                <a:pathLst>
                  <a:path extrusionOk="0" h="198" w="5586">
                    <a:moveTo>
                      <a:pt x="1" y="0"/>
                    </a:moveTo>
                    <a:lnTo>
                      <a:pt x="1" y="198"/>
                    </a:lnTo>
                    <a:lnTo>
                      <a:pt x="5585" y="198"/>
                    </a:lnTo>
                    <a:lnTo>
                      <a:pt x="5585"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0"/>
              <p:cNvSpPr/>
              <p:nvPr/>
            </p:nvSpPr>
            <p:spPr>
              <a:xfrm>
                <a:off x="11283026" y="3488040"/>
                <a:ext cx="15704" cy="15258"/>
              </a:xfrm>
              <a:custGeom>
                <a:rect b="b" l="l" r="r" t="t"/>
                <a:pathLst>
                  <a:path extrusionOk="0" h="376" w="387">
                    <a:moveTo>
                      <a:pt x="198" y="0"/>
                    </a:moveTo>
                    <a:cubicBezTo>
                      <a:pt x="90" y="0"/>
                      <a:pt x="0" y="79"/>
                      <a:pt x="0" y="188"/>
                    </a:cubicBezTo>
                    <a:cubicBezTo>
                      <a:pt x="0" y="297"/>
                      <a:pt x="90" y="376"/>
                      <a:pt x="198" y="376"/>
                    </a:cubicBezTo>
                    <a:cubicBezTo>
                      <a:pt x="297" y="376"/>
                      <a:pt x="386" y="297"/>
                      <a:pt x="386" y="188"/>
                    </a:cubicBezTo>
                    <a:cubicBezTo>
                      <a:pt x="386" y="79"/>
                      <a:pt x="297" y="0"/>
                      <a:pt x="198"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0"/>
              <p:cNvSpPr/>
              <p:nvPr/>
            </p:nvSpPr>
            <p:spPr>
              <a:xfrm>
                <a:off x="11316342" y="3488040"/>
                <a:ext cx="15664" cy="15258"/>
              </a:xfrm>
              <a:custGeom>
                <a:rect b="b" l="l" r="r" t="t"/>
                <a:pathLst>
                  <a:path extrusionOk="0" h="376" w="386">
                    <a:moveTo>
                      <a:pt x="188" y="0"/>
                    </a:moveTo>
                    <a:cubicBezTo>
                      <a:pt x="89" y="0"/>
                      <a:pt x="0" y="79"/>
                      <a:pt x="0" y="188"/>
                    </a:cubicBezTo>
                    <a:cubicBezTo>
                      <a:pt x="0" y="297"/>
                      <a:pt x="89" y="376"/>
                      <a:pt x="188" y="376"/>
                    </a:cubicBezTo>
                    <a:cubicBezTo>
                      <a:pt x="297" y="376"/>
                      <a:pt x="385" y="297"/>
                      <a:pt x="385" y="188"/>
                    </a:cubicBezTo>
                    <a:cubicBezTo>
                      <a:pt x="385" y="79"/>
                      <a:pt x="297" y="0"/>
                      <a:pt x="188"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0"/>
              <p:cNvSpPr/>
              <p:nvPr/>
            </p:nvSpPr>
            <p:spPr>
              <a:xfrm>
                <a:off x="11349617" y="3488040"/>
                <a:ext cx="15258" cy="15258"/>
              </a:xfrm>
              <a:custGeom>
                <a:rect b="b" l="l" r="r" t="t"/>
                <a:pathLst>
                  <a:path extrusionOk="0" h="376" w="376">
                    <a:moveTo>
                      <a:pt x="189" y="0"/>
                    </a:moveTo>
                    <a:cubicBezTo>
                      <a:pt x="79" y="0"/>
                      <a:pt x="0" y="79"/>
                      <a:pt x="0" y="188"/>
                    </a:cubicBezTo>
                    <a:cubicBezTo>
                      <a:pt x="0" y="297"/>
                      <a:pt x="79" y="376"/>
                      <a:pt x="189" y="376"/>
                    </a:cubicBezTo>
                    <a:cubicBezTo>
                      <a:pt x="297" y="376"/>
                      <a:pt x="376" y="297"/>
                      <a:pt x="376" y="188"/>
                    </a:cubicBezTo>
                    <a:cubicBezTo>
                      <a:pt x="376" y="79"/>
                      <a:pt x="297" y="0"/>
                      <a:pt x="189"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0"/>
              <p:cNvSpPr/>
              <p:nvPr/>
            </p:nvSpPr>
            <p:spPr>
              <a:xfrm>
                <a:off x="11621987" y="3552196"/>
                <a:ext cx="132818" cy="90331"/>
              </a:xfrm>
              <a:custGeom>
                <a:rect b="b" l="l" r="r" t="t"/>
                <a:pathLst>
                  <a:path extrusionOk="0" h="2226" w="3273">
                    <a:moveTo>
                      <a:pt x="1" y="1"/>
                    </a:moveTo>
                    <a:lnTo>
                      <a:pt x="1" y="2225"/>
                    </a:lnTo>
                    <a:lnTo>
                      <a:pt x="3272" y="2225"/>
                    </a:lnTo>
                    <a:lnTo>
                      <a:pt x="32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60"/>
            <p:cNvGrpSpPr/>
            <p:nvPr/>
          </p:nvGrpSpPr>
          <p:grpSpPr>
            <a:xfrm>
              <a:off x="6121102" y="2005824"/>
              <a:ext cx="1039483" cy="730929"/>
              <a:chOff x="9942500" y="4171697"/>
              <a:chExt cx="409969" cy="288276"/>
            </a:xfrm>
          </p:grpSpPr>
          <p:sp>
            <p:nvSpPr>
              <p:cNvPr id="1969" name="Google Shape;1969;p60"/>
              <p:cNvSpPr/>
              <p:nvPr/>
            </p:nvSpPr>
            <p:spPr>
              <a:xfrm>
                <a:off x="9942500" y="4171697"/>
                <a:ext cx="409969" cy="288276"/>
              </a:xfrm>
              <a:custGeom>
                <a:rect b="b" l="l" r="r" t="t"/>
                <a:pathLst>
                  <a:path extrusionOk="0" h="4608" w="6554">
                    <a:moveTo>
                      <a:pt x="613" y="1"/>
                    </a:moveTo>
                    <a:cubicBezTo>
                      <a:pt x="277" y="1"/>
                      <a:pt x="0" y="268"/>
                      <a:pt x="0" y="604"/>
                    </a:cubicBezTo>
                    <a:lnTo>
                      <a:pt x="168" y="4607"/>
                    </a:lnTo>
                    <a:lnTo>
                      <a:pt x="6386" y="4607"/>
                    </a:lnTo>
                    <a:lnTo>
                      <a:pt x="6554" y="604"/>
                    </a:lnTo>
                    <a:cubicBezTo>
                      <a:pt x="6554" y="268"/>
                      <a:pt x="6277" y="1"/>
                      <a:pt x="59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0"/>
              <p:cNvSpPr/>
              <p:nvPr/>
            </p:nvSpPr>
            <p:spPr>
              <a:xfrm>
                <a:off x="9942500" y="4171697"/>
                <a:ext cx="409406" cy="288276"/>
              </a:xfrm>
              <a:custGeom>
                <a:rect b="b" l="l" r="r" t="t"/>
                <a:pathLst>
                  <a:path extrusionOk="0" h="4608" w="6545">
                    <a:moveTo>
                      <a:pt x="613" y="1"/>
                    </a:moveTo>
                    <a:cubicBezTo>
                      <a:pt x="277" y="1"/>
                      <a:pt x="0" y="268"/>
                      <a:pt x="0" y="604"/>
                    </a:cubicBezTo>
                    <a:lnTo>
                      <a:pt x="168" y="4607"/>
                    </a:lnTo>
                    <a:lnTo>
                      <a:pt x="396" y="4607"/>
                    </a:lnTo>
                    <a:lnTo>
                      <a:pt x="247" y="1000"/>
                    </a:lnTo>
                    <a:cubicBezTo>
                      <a:pt x="247" y="664"/>
                      <a:pt x="524" y="396"/>
                      <a:pt x="860" y="396"/>
                    </a:cubicBezTo>
                    <a:lnTo>
                      <a:pt x="6188" y="396"/>
                    </a:lnTo>
                    <a:cubicBezTo>
                      <a:pt x="6327" y="396"/>
                      <a:pt x="6445" y="436"/>
                      <a:pt x="6544" y="505"/>
                    </a:cubicBezTo>
                    <a:cubicBezTo>
                      <a:pt x="6494" y="218"/>
                      <a:pt x="6248" y="1"/>
                      <a:pt x="59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0"/>
              <p:cNvSpPr/>
              <p:nvPr/>
            </p:nvSpPr>
            <p:spPr>
              <a:xfrm>
                <a:off x="10123652" y="4264472"/>
                <a:ext cx="51418" cy="51424"/>
              </a:xfrm>
              <a:custGeom>
                <a:rect b="b" l="l" r="r" t="t"/>
                <a:pathLst>
                  <a:path extrusionOk="0" h="822" w="822">
                    <a:moveTo>
                      <a:pt x="406" y="1"/>
                    </a:moveTo>
                    <a:cubicBezTo>
                      <a:pt x="189" y="1"/>
                      <a:pt x="0" y="189"/>
                      <a:pt x="0" y="406"/>
                    </a:cubicBezTo>
                    <a:cubicBezTo>
                      <a:pt x="0" y="633"/>
                      <a:pt x="189" y="822"/>
                      <a:pt x="406" y="822"/>
                    </a:cubicBezTo>
                    <a:cubicBezTo>
                      <a:pt x="633" y="822"/>
                      <a:pt x="821" y="633"/>
                      <a:pt x="821" y="406"/>
                    </a:cubicBezTo>
                    <a:cubicBezTo>
                      <a:pt x="821" y="189"/>
                      <a:pt x="633" y="1"/>
                      <a:pt x="4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 name="Google Shape;1972;p60"/>
            <p:cNvGrpSpPr/>
            <p:nvPr/>
          </p:nvGrpSpPr>
          <p:grpSpPr>
            <a:xfrm>
              <a:off x="7598452" y="2112422"/>
              <a:ext cx="413240" cy="547279"/>
              <a:chOff x="-3251756" y="2338596"/>
              <a:chExt cx="871304" cy="1153921"/>
            </a:xfrm>
          </p:grpSpPr>
          <p:sp>
            <p:nvSpPr>
              <p:cNvPr id="1973" name="Google Shape;1973;p60"/>
              <p:cNvSpPr/>
              <p:nvPr/>
            </p:nvSpPr>
            <p:spPr>
              <a:xfrm>
                <a:off x="-3251756" y="2338596"/>
                <a:ext cx="871304" cy="869318"/>
              </a:xfrm>
              <a:custGeom>
                <a:rect b="b" l="l" r="r" t="t"/>
                <a:pathLst>
                  <a:path extrusionOk="0" h="4044" w="4053">
                    <a:moveTo>
                      <a:pt x="2029" y="0"/>
                    </a:moveTo>
                    <a:cubicBezTo>
                      <a:pt x="920" y="0"/>
                      <a:pt x="20" y="896"/>
                      <a:pt x="10" y="2007"/>
                    </a:cubicBezTo>
                    <a:cubicBezTo>
                      <a:pt x="0" y="3124"/>
                      <a:pt x="900" y="4033"/>
                      <a:pt x="2017" y="4043"/>
                    </a:cubicBezTo>
                    <a:cubicBezTo>
                      <a:pt x="3134" y="4043"/>
                      <a:pt x="4043" y="3154"/>
                      <a:pt x="4053" y="2036"/>
                    </a:cubicBezTo>
                    <a:cubicBezTo>
                      <a:pt x="4053" y="920"/>
                      <a:pt x="3163" y="10"/>
                      <a:pt x="2047" y="0"/>
                    </a:cubicBezTo>
                    <a:cubicBezTo>
                      <a:pt x="2041" y="0"/>
                      <a:pt x="2035" y="0"/>
                      <a:pt x="20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0"/>
              <p:cNvSpPr/>
              <p:nvPr/>
            </p:nvSpPr>
            <p:spPr>
              <a:xfrm>
                <a:off x="-3103208" y="2487135"/>
                <a:ext cx="576355" cy="572022"/>
              </a:xfrm>
              <a:custGeom>
                <a:rect b="b" l="l" r="r" t="t"/>
                <a:pathLst>
                  <a:path extrusionOk="0" h="2661" w="2681">
                    <a:moveTo>
                      <a:pt x="1328" y="1"/>
                    </a:moveTo>
                    <a:cubicBezTo>
                      <a:pt x="604" y="1"/>
                      <a:pt x="11" y="590"/>
                      <a:pt x="11" y="1316"/>
                    </a:cubicBezTo>
                    <a:cubicBezTo>
                      <a:pt x="1" y="2057"/>
                      <a:pt x="594" y="2650"/>
                      <a:pt x="1326" y="2660"/>
                    </a:cubicBezTo>
                    <a:cubicBezTo>
                      <a:pt x="1331" y="2661"/>
                      <a:pt x="1337" y="2661"/>
                      <a:pt x="1343" y="2661"/>
                    </a:cubicBezTo>
                    <a:cubicBezTo>
                      <a:pt x="2077" y="2661"/>
                      <a:pt x="2660" y="2071"/>
                      <a:pt x="2670" y="1336"/>
                    </a:cubicBezTo>
                    <a:cubicBezTo>
                      <a:pt x="2680" y="604"/>
                      <a:pt x="2087" y="1"/>
                      <a:pt x="1345" y="1"/>
                    </a:cubicBezTo>
                    <a:cubicBezTo>
                      <a:pt x="1340" y="1"/>
                      <a:pt x="1334" y="1"/>
                      <a:pt x="13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0"/>
              <p:cNvSpPr/>
              <p:nvPr/>
            </p:nvSpPr>
            <p:spPr>
              <a:xfrm>
                <a:off x="-2998946" y="2597840"/>
                <a:ext cx="367827" cy="350823"/>
              </a:xfrm>
              <a:custGeom>
                <a:rect b="b" l="l" r="r" t="t"/>
                <a:pathLst>
                  <a:path extrusionOk="0" h="1632" w="1711">
                    <a:moveTo>
                      <a:pt x="860" y="0"/>
                    </a:moveTo>
                    <a:lnTo>
                      <a:pt x="594" y="534"/>
                    </a:lnTo>
                    <a:lnTo>
                      <a:pt x="1" y="613"/>
                    </a:lnTo>
                    <a:lnTo>
                      <a:pt x="425" y="1038"/>
                    </a:lnTo>
                    <a:lnTo>
                      <a:pt x="317" y="1621"/>
                    </a:lnTo>
                    <a:lnTo>
                      <a:pt x="317" y="1621"/>
                    </a:lnTo>
                    <a:lnTo>
                      <a:pt x="851" y="1344"/>
                    </a:lnTo>
                    <a:lnTo>
                      <a:pt x="1374" y="1631"/>
                    </a:lnTo>
                    <a:lnTo>
                      <a:pt x="1275" y="1038"/>
                    </a:lnTo>
                    <a:lnTo>
                      <a:pt x="1710" y="633"/>
                    </a:lnTo>
                    <a:lnTo>
                      <a:pt x="1117" y="544"/>
                    </a:lnTo>
                    <a:lnTo>
                      <a:pt x="8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0"/>
              <p:cNvSpPr/>
              <p:nvPr/>
            </p:nvSpPr>
            <p:spPr>
              <a:xfrm>
                <a:off x="-3052044" y="3143844"/>
                <a:ext cx="463491" cy="348673"/>
              </a:xfrm>
              <a:custGeom>
                <a:rect b="b" l="l" r="r" t="t"/>
                <a:pathLst>
                  <a:path extrusionOk="0" h="1622" w="2156">
                    <a:moveTo>
                      <a:pt x="70" y="1"/>
                    </a:moveTo>
                    <a:lnTo>
                      <a:pt x="0" y="1612"/>
                    </a:lnTo>
                    <a:lnTo>
                      <a:pt x="0" y="1612"/>
                    </a:lnTo>
                    <a:lnTo>
                      <a:pt x="1078" y="811"/>
                    </a:lnTo>
                    <a:lnTo>
                      <a:pt x="2155" y="1622"/>
                    </a:lnTo>
                    <a:lnTo>
                      <a:pt x="2106" y="21"/>
                    </a:lnTo>
                    <a:cubicBezTo>
                      <a:pt x="1809" y="199"/>
                      <a:pt x="1463" y="297"/>
                      <a:pt x="1088" y="297"/>
                    </a:cubicBezTo>
                    <a:cubicBezTo>
                      <a:pt x="712" y="287"/>
                      <a:pt x="366" y="188"/>
                      <a:pt x="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60"/>
            <p:cNvGrpSpPr/>
            <p:nvPr/>
          </p:nvGrpSpPr>
          <p:grpSpPr>
            <a:xfrm>
              <a:off x="8142643" y="2107860"/>
              <a:ext cx="466985" cy="416317"/>
              <a:chOff x="3010305" y="2209965"/>
              <a:chExt cx="198599" cy="177051"/>
            </a:xfrm>
          </p:grpSpPr>
          <p:sp>
            <p:nvSpPr>
              <p:cNvPr id="1978" name="Google Shape;1978;p60"/>
              <p:cNvSpPr/>
              <p:nvPr/>
            </p:nvSpPr>
            <p:spPr>
              <a:xfrm>
                <a:off x="3074867" y="2293925"/>
                <a:ext cx="31774" cy="34452"/>
              </a:xfrm>
              <a:custGeom>
                <a:rect b="b" l="l" r="r" t="t"/>
                <a:pathLst>
                  <a:path extrusionOk="0" h="849" w="783">
                    <a:moveTo>
                      <a:pt x="93" y="1"/>
                    </a:moveTo>
                    <a:cubicBezTo>
                      <a:pt x="75" y="1"/>
                      <a:pt x="57" y="6"/>
                      <a:pt x="40" y="19"/>
                    </a:cubicBezTo>
                    <a:cubicBezTo>
                      <a:pt x="1" y="58"/>
                      <a:pt x="1" y="107"/>
                      <a:pt x="31" y="147"/>
                    </a:cubicBezTo>
                    <a:lnTo>
                      <a:pt x="624" y="819"/>
                    </a:lnTo>
                    <a:cubicBezTo>
                      <a:pt x="644" y="839"/>
                      <a:pt x="664" y="849"/>
                      <a:pt x="693" y="849"/>
                    </a:cubicBezTo>
                    <a:cubicBezTo>
                      <a:pt x="713" y="849"/>
                      <a:pt x="732" y="839"/>
                      <a:pt x="743" y="819"/>
                    </a:cubicBezTo>
                    <a:cubicBezTo>
                      <a:pt x="782" y="790"/>
                      <a:pt x="782" y="740"/>
                      <a:pt x="752" y="700"/>
                    </a:cubicBezTo>
                    <a:lnTo>
                      <a:pt x="159" y="28"/>
                    </a:lnTo>
                    <a:cubicBezTo>
                      <a:pt x="142" y="11"/>
                      <a:pt x="118" y="1"/>
                      <a:pt x="9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0"/>
              <p:cNvSpPr/>
              <p:nvPr/>
            </p:nvSpPr>
            <p:spPr>
              <a:xfrm>
                <a:off x="3110983" y="2257849"/>
                <a:ext cx="29339" cy="38470"/>
              </a:xfrm>
              <a:custGeom>
                <a:rect b="b" l="l" r="r" t="t"/>
                <a:pathLst>
                  <a:path extrusionOk="0" h="948" w="723">
                    <a:moveTo>
                      <a:pt x="107" y="1"/>
                    </a:moveTo>
                    <a:cubicBezTo>
                      <a:pt x="89" y="1"/>
                      <a:pt x="70" y="6"/>
                      <a:pt x="50" y="18"/>
                    </a:cubicBezTo>
                    <a:cubicBezTo>
                      <a:pt x="11" y="47"/>
                      <a:pt x="1" y="97"/>
                      <a:pt x="31" y="137"/>
                    </a:cubicBezTo>
                    <a:lnTo>
                      <a:pt x="554" y="908"/>
                    </a:lnTo>
                    <a:cubicBezTo>
                      <a:pt x="574" y="937"/>
                      <a:pt x="604" y="947"/>
                      <a:pt x="633" y="947"/>
                    </a:cubicBezTo>
                    <a:cubicBezTo>
                      <a:pt x="643" y="947"/>
                      <a:pt x="663" y="947"/>
                      <a:pt x="673" y="937"/>
                    </a:cubicBezTo>
                    <a:cubicBezTo>
                      <a:pt x="712" y="908"/>
                      <a:pt x="723" y="848"/>
                      <a:pt x="692" y="809"/>
                    </a:cubicBezTo>
                    <a:lnTo>
                      <a:pt x="178" y="38"/>
                    </a:lnTo>
                    <a:cubicBezTo>
                      <a:pt x="161" y="14"/>
                      <a:pt x="135" y="1"/>
                      <a:pt x="10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0"/>
              <p:cNvSpPr/>
              <p:nvPr/>
            </p:nvSpPr>
            <p:spPr>
              <a:xfrm>
                <a:off x="3121818" y="2238615"/>
                <a:ext cx="39363" cy="54499"/>
              </a:xfrm>
              <a:custGeom>
                <a:rect b="b" l="l" r="r" t="t"/>
                <a:pathLst>
                  <a:path extrusionOk="0" h="1343" w="970">
                    <a:moveTo>
                      <a:pt x="102" y="0"/>
                    </a:moveTo>
                    <a:cubicBezTo>
                      <a:pt x="84" y="0"/>
                      <a:pt x="65" y="6"/>
                      <a:pt x="50" y="18"/>
                    </a:cubicBezTo>
                    <a:cubicBezTo>
                      <a:pt x="10" y="37"/>
                      <a:pt x="1" y="97"/>
                      <a:pt x="30" y="136"/>
                    </a:cubicBezTo>
                    <a:lnTo>
                      <a:pt x="801" y="1303"/>
                    </a:lnTo>
                    <a:cubicBezTo>
                      <a:pt x="821" y="1332"/>
                      <a:pt x="851" y="1342"/>
                      <a:pt x="880" y="1342"/>
                    </a:cubicBezTo>
                    <a:cubicBezTo>
                      <a:pt x="890" y="1342"/>
                      <a:pt x="910" y="1342"/>
                      <a:pt x="920" y="1332"/>
                    </a:cubicBezTo>
                    <a:cubicBezTo>
                      <a:pt x="959" y="1303"/>
                      <a:pt x="970" y="1243"/>
                      <a:pt x="950" y="1204"/>
                    </a:cubicBezTo>
                    <a:lnTo>
                      <a:pt x="168" y="37"/>
                    </a:lnTo>
                    <a:cubicBezTo>
                      <a:pt x="156" y="13"/>
                      <a:pt x="130" y="0"/>
                      <a:pt x="10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0"/>
              <p:cNvSpPr/>
              <p:nvPr/>
            </p:nvSpPr>
            <p:spPr>
              <a:xfrm>
                <a:off x="3050033" y="2301797"/>
                <a:ext cx="45734" cy="49589"/>
              </a:xfrm>
              <a:custGeom>
                <a:rect b="b" l="l" r="r" t="t"/>
                <a:pathLst>
                  <a:path extrusionOk="0" h="1222" w="1127">
                    <a:moveTo>
                      <a:pt x="103" y="1"/>
                    </a:moveTo>
                    <a:cubicBezTo>
                      <a:pt x="81" y="1"/>
                      <a:pt x="58" y="8"/>
                      <a:pt x="40" y="22"/>
                    </a:cubicBezTo>
                    <a:cubicBezTo>
                      <a:pt x="10" y="52"/>
                      <a:pt x="0" y="111"/>
                      <a:pt x="30" y="141"/>
                    </a:cubicBezTo>
                    <a:lnTo>
                      <a:pt x="959" y="1189"/>
                    </a:lnTo>
                    <a:cubicBezTo>
                      <a:pt x="981" y="1211"/>
                      <a:pt x="1003" y="1222"/>
                      <a:pt x="1026" y="1222"/>
                    </a:cubicBezTo>
                    <a:cubicBezTo>
                      <a:pt x="1033" y="1222"/>
                      <a:pt x="1040" y="1221"/>
                      <a:pt x="1048" y="1218"/>
                    </a:cubicBezTo>
                    <a:cubicBezTo>
                      <a:pt x="1068" y="1218"/>
                      <a:pt x="1078" y="1209"/>
                      <a:pt x="1087" y="1198"/>
                    </a:cubicBezTo>
                    <a:cubicBezTo>
                      <a:pt x="1127" y="1169"/>
                      <a:pt x="1127" y="1110"/>
                      <a:pt x="1098" y="1080"/>
                    </a:cubicBezTo>
                    <a:lnTo>
                      <a:pt x="168" y="32"/>
                    </a:lnTo>
                    <a:cubicBezTo>
                      <a:pt x="152" y="11"/>
                      <a:pt x="128" y="1"/>
                      <a:pt x="10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0"/>
              <p:cNvSpPr/>
              <p:nvPr/>
            </p:nvSpPr>
            <p:spPr>
              <a:xfrm>
                <a:off x="3019963" y="2332719"/>
                <a:ext cx="42934" cy="46748"/>
              </a:xfrm>
              <a:custGeom>
                <a:rect b="b" l="l" r="r" t="t"/>
                <a:pathLst>
                  <a:path extrusionOk="0" h="1152" w="1058">
                    <a:moveTo>
                      <a:pt x="89" y="0"/>
                    </a:moveTo>
                    <a:cubicBezTo>
                      <a:pt x="71" y="0"/>
                      <a:pt x="53" y="8"/>
                      <a:pt x="40" y="21"/>
                    </a:cubicBezTo>
                    <a:cubicBezTo>
                      <a:pt x="0" y="51"/>
                      <a:pt x="0" y="100"/>
                      <a:pt x="29" y="140"/>
                    </a:cubicBezTo>
                    <a:lnTo>
                      <a:pt x="899" y="1128"/>
                    </a:lnTo>
                    <a:cubicBezTo>
                      <a:pt x="914" y="1143"/>
                      <a:pt x="934" y="1152"/>
                      <a:pt x="955" y="1152"/>
                    </a:cubicBezTo>
                    <a:cubicBezTo>
                      <a:pt x="962" y="1152"/>
                      <a:pt x="970" y="1151"/>
                      <a:pt x="978" y="1148"/>
                    </a:cubicBezTo>
                    <a:cubicBezTo>
                      <a:pt x="998" y="1148"/>
                      <a:pt x="1008" y="1138"/>
                      <a:pt x="1018" y="1128"/>
                    </a:cubicBezTo>
                    <a:cubicBezTo>
                      <a:pt x="1048" y="1099"/>
                      <a:pt x="1057" y="1049"/>
                      <a:pt x="1028" y="1010"/>
                    </a:cubicBezTo>
                    <a:lnTo>
                      <a:pt x="148" y="31"/>
                    </a:lnTo>
                    <a:cubicBezTo>
                      <a:pt x="132" y="10"/>
                      <a:pt x="111" y="0"/>
                      <a:pt x="89"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0"/>
              <p:cNvSpPr/>
              <p:nvPr/>
            </p:nvSpPr>
            <p:spPr>
              <a:xfrm>
                <a:off x="3137888" y="2222991"/>
                <a:ext cx="43339" cy="61682"/>
              </a:xfrm>
              <a:custGeom>
                <a:rect b="b" l="l" r="r" t="t"/>
                <a:pathLst>
                  <a:path extrusionOk="0" h="1520" w="1068">
                    <a:moveTo>
                      <a:pt x="106" y="0"/>
                    </a:moveTo>
                    <a:cubicBezTo>
                      <a:pt x="90" y="0"/>
                      <a:pt x="74" y="6"/>
                      <a:pt x="60" y="17"/>
                    </a:cubicBezTo>
                    <a:cubicBezTo>
                      <a:pt x="10" y="47"/>
                      <a:pt x="0" y="96"/>
                      <a:pt x="29" y="135"/>
                    </a:cubicBezTo>
                    <a:lnTo>
                      <a:pt x="899" y="1480"/>
                    </a:lnTo>
                    <a:cubicBezTo>
                      <a:pt x="919" y="1510"/>
                      <a:pt x="949" y="1519"/>
                      <a:pt x="978" y="1519"/>
                    </a:cubicBezTo>
                    <a:cubicBezTo>
                      <a:pt x="998" y="1519"/>
                      <a:pt x="1008" y="1510"/>
                      <a:pt x="1018" y="1499"/>
                    </a:cubicBezTo>
                    <a:cubicBezTo>
                      <a:pt x="1057" y="1480"/>
                      <a:pt x="1068" y="1420"/>
                      <a:pt x="1048" y="1381"/>
                    </a:cubicBezTo>
                    <a:lnTo>
                      <a:pt x="178" y="47"/>
                    </a:lnTo>
                    <a:cubicBezTo>
                      <a:pt x="159" y="16"/>
                      <a:pt x="133" y="0"/>
                      <a:pt x="106"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0"/>
              <p:cNvSpPr/>
              <p:nvPr/>
            </p:nvSpPr>
            <p:spPr>
              <a:xfrm>
                <a:off x="3033598" y="2315432"/>
                <a:ext cx="47763" cy="52429"/>
              </a:xfrm>
              <a:custGeom>
                <a:rect b="b" l="l" r="r" t="t"/>
                <a:pathLst>
                  <a:path extrusionOk="0" h="1292" w="1177">
                    <a:moveTo>
                      <a:pt x="98" y="1"/>
                    </a:moveTo>
                    <a:cubicBezTo>
                      <a:pt x="79" y="1"/>
                      <a:pt x="58" y="8"/>
                      <a:pt x="40" y="22"/>
                    </a:cubicBezTo>
                    <a:cubicBezTo>
                      <a:pt x="0" y="52"/>
                      <a:pt x="0" y="101"/>
                      <a:pt x="29" y="141"/>
                    </a:cubicBezTo>
                    <a:lnTo>
                      <a:pt x="1008" y="1258"/>
                    </a:lnTo>
                    <a:cubicBezTo>
                      <a:pt x="1023" y="1280"/>
                      <a:pt x="1044" y="1291"/>
                      <a:pt x="1065" y="1291"/>
                    </a:cubicBezTo>
                    <a:cubicBezTo>
                      <a:pt x="1073" y="1291"/>
                      <a:pt x="1080" y="1290"/>
                      <a:pt x="1087" y="1288"/>
                    </a:cubicBezTo>
                    <a:cubicBezTo>
                      <a:pt x="1107" y="1288"/>
                      <a:pt x="1117" y="1277"/>
                      <a:pt x="1127" y="1268"/>
                    </a:cubicBezTo>
                    <a:cubicBezTo>
                      <a:pt x="1167" y="1238"/>
                      <a:pt x="1176" y="1189"/>
                      <a:pt x="1147" y="1159"/>
                    </a:cubicBezTo>
                    <a:lnTo>
                      <a:pt x="158" y="32"/>
                    </a:lnTo>
                    <a:cubicBezTo>
                      <a:pt x="142" y="11"/>
                      <a:pt x="121" y="1"/>
                      <a:pt x="9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0"/>
              <p:cNvSpPr/>
              <p:nvPr/>
            </p:nvSpPr>
            <p:spPr>
              <a:xfrm>
                <a:off x="3156311" y="2214916"/>
                <a:ext cx="39768" cy="55392"/>
              </a:xfrm>
              <a:custGeom>
                <a:rect b="b" l="l" r="r" t="t"/>
                <a:pathLst>
                  <a:path extrusionOk="0" h="1365" w="980">
                    <a:moveTo>
                      <a:pt x="103" y="1"/>
                    </a:moveTo>
                    <a:cubicBezTo>
                      <a:pt x="84" y="1"/>
                      <a:pt x="66" y="6"/>
                      <a:pt x="50" y="18"/>
                    </a:cubicBezTo>
                    <a:cubicBezTo>
                      <a:pt x="10" y="38"/>
                      <a:pt x="1" y="97"/>
                      <a:pt x="30" y="137"/>
                    </a:cubicBezTo>
                    <a:lnTo>
                      <a:pt x="811" y="1323"/>
                    </a:lnTo>
                    <a:cubicBezTo>
                      <a:pt x="819" y="1347"/>
                      <a:pt x="847" y="1365"/>
                      <a:pt x="873" y="1365"/>
                    </a:cubicBezTo>
                    <a:cubicBezTo>
                      <a:pt x="879" y="1365"/>
                      <a:pt x="885" y="1364"/>
                      <a:pt x="891" y="1362"/>
                    </a:cubicBezTo>
                    <a:cubicBezTo>
                      <a:pt x="900" y="1362"/>
                      <a:pt x="920" y="1362"/>
                      <a:pt x="930" y="1353"/>
                    </a:cubicBezTo>
                    <a:cubicBezTo>
                      <a:pt x="970" y="1323"/>
                      <a:pt x="979" y="1274"/>
                      <a:pt x="959" y="1234"/>
                    </a:cubicBezTo>
                    <a:lnTo>
                      <a:pt x="179" y="38"/>
                    </a:lnTo>
                    <a:cubicBezTo>
                      <a:pt x="161" y="14"/>
                      <a:pt x="132" y="1"/>
                      <a:pt x="10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0"/>
              <p:cNvSpPr/>
              <p:nvPr/>
            </p:nvSpPr>
            <p:spPr>
              <a:xfrm>
                <a:off x="3010305" y="2237194"/>
                <a:ext cx="198599" cy="122876"/>
              </a:xfrm>
              <a:custGeom>
                <a:rect b="b" l="l" r="r" t="t"/>
                <a:pathLst>
                  <a:path extrusionOk="0" h="3028" w="4894">
                    <a:moveTo>
                      <a:pt x="4801" y="0"/>
                    </a:moveTo>
                    <a:cubicBezTo>
                      <a:pt x="4760" y="0"/>
                      <a:pt x="4723" y="21"/>
                      <a:pt x="4706" y="62"/>
                    </a:cubicBezTo>
                    <a:cubicBezTo>
                      <a:pt x="4666" y="211"/>
                      <a:pt x="4478" y="725"/>
                      <a:pt x="4113" y="971"/>
                    </a:cubicBezTo>
                    <a:cubicBezTo>
                      <a:pt x="3668" y="1288"/>
                      <a:pt x="3114" y="1288"/>
                      <a:pt x="2719" y="1288"/>
                    </a:cubicBezTo>
                    <a:lnTo>
                      <a:pt x="2402" y="1288"/>
                    </a:lnTo>
                    <a:cubicBezTo>
                      <a:pt x="1908" y="1298"/>
                      <a:pt x="1394" y="1298"/>
                      <a:pt x="781" y="1723"/>
                    </a:cubicBezTo>
                    <a:cubicBezTo>
                      <a:pt x="357" y="2010"/>
                      <a:pt x="168" y="2464"/>
                      <a:pt x="10" y="2909"/>
                    </a:cubicBezTo>
                    <a:cubicBezTo>
                      <a:pt x="1" y="2948"/>
                      <a:pt x="21" y="2998"/>
                      <a:pt x="70" y="3018"/>
                    </a:cubicBezTo>
                    <a:cubicBezTo>
                      <a:pt x="80" y="3027"/>
                      <a:pt x="89" y="3027"/>
                      <a:pt x="100" y="3027"/>
                    </a:cubicBezTo>
                    <a:cubicBezTo>
                      <a:pt x="139" y="3018"/>
                      <a:pt x="168" y="2998"/>
                      <a:pt x="179" y="2968"/>
                    </a:cubicBezTo>
                    <a:cubicBezTo>
                      <a:pt x="327" y="2553"/>
                      <a:pt x="495" y="2128"/>
                      <a:pt x="880" y="1861"/>
                    </a:cubicBezTo>
                    <a:cubicBezTo>
                      <a:pt x="1444" y="1476"/>
                      <a:pt x="1928" y="1466"/>
                      <a:pt x="2402" y="1466"/>
                    </a:cubicBezTo>
                    <a:lnTo>
                      <a:pt x="2719" y="1466"/>
                    </a:lnTo>
                    <a:cubicBezTo>
                      <a:pt x="3144" y="1466"/>
                      <a:pt x="3718" y="1456"/>
                      <a:pt x="4212" y="1120"/>
                    </a:cubicBezTo>
                    <a:cubicBezTo>
                      <a:pt x="4627" y="833"/>
                      <a:pt x="4825" y="279"/>
                      <a:pt x="4874" y="112"/>
                    </a:cubicBezTo>
                    <a:cubicBezTo>
                      <a:pt x="4893" y="72"/>
                      <a:pt x="4864" y="22"/>
                      <a:pt x="4825" y="3"/>
                    </a:cubicBezTo>
                    <a:cubicBezTo>
                      <a:pt x="4817" y="1"/>
                      <a:pt x="4808" y="0"/>
                      <a:pt x="4801"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0"/>
              <p:cNvSpPr/>
              <p:nvPr/>
            </p:nvSpPr>
            <p:spPr>
              <a:xfrm>
                <a:off x="3033598" y="2209965"/>
                <a:ext cx="152053" cy="177051"/>
              </a:xfrm>
              <a:custGeom>
                <a:rect b="b" l="l" r="r" t="t"/>
                <a:pathLst>
                  <a:path extrusionOk="0" h="4363" w="3747">
                    <a:moveTo>
                      <a:pt x="3652" y="0"/>
                    </a:moveTo>
                    <a:cubicBezTo>
                      <a:pt x="3648" y="0"/>
                      <a:pt x="3643" y="1"/>
                      <a:pt x="3638" y="2"/>
                    </a:cubicBezTo>
                    <a:cubicBezTo>
                      <a:pt x="3242" y="81"/>
                      <a:pt x="2709" y="170"/>
                      <a:pt x="2333" y="575"/>
                    </a:cubicBezTo>
                    <a:cubicBezTo>
                      <a:pt x="1908" y="1040"/>
                      <a:pt x="1789" y="1563"/>
                      <a:pt x="1710" y="2295"/>
                    </a:cubicBezTo>
                    <a:cubicBezTo>
                      <a:pt x="1670" y="2681"/>
                      <a:pt x="1562" y="3264"/>
                      <a:pt x="1038" y="3738"/>
                    </a:cubicBezTo>
                    <a:cubicBezTo>
                      <a:pt x="732" y="4015"/>
                      <a:pt x="336" y="4153"/>
                      <a:pt x="79" y="4193"/>
                    </a:cubicBezTo>
                    <a:cubicBezTo>
                      <a:pt x="29" y="4193"/>
                      <a:pt x="0" y="4243"/>
                      <a:pt x="10" y="4292"/>
                    </a:cubicBezTo>
                    <a:cubicBezTo>
                      <a:pt x="10" y="4327"/>
                      <a:pt x="42" y="4363"/>
                      <a:pt x="84" y="4363"/>
                    </a:cubicBezTo>
                    <a:cubicBezTo>
                      <a:pt x="89" y="4363"/>
                      <a:pt x="94" y="4362"/>
                      <a:pt x="99" y="4361"/>
                    </a:cubicBezTo>
                    <a:lnTo>
                      <a:pt x="108" y="4361"/>
                    </a:lnTo>
                    <a:cubicBezTo>
                      <a:pt x="385" y="4322"/>
                      <a:pt x="820" y="4173"/>
                      <a:pt x="1156" y="3867"/>
                    </a:cubicBezTo>
                    <a:cubicBezTo>
                      <a:pt x="1720" y="3353"/>
                      <a:pt x="1848" y="2730"/>
                      <a:pt x="1888" y="2315"/>
                    </a:cubicBezTo>
                    <a:cubicBezTo>
                      <a:pt x="1957" y="1613"/>
                      <a:pt x="2076" y="1128"/>
                      <a:pt x="2471" y="693"/>
                    </a:cubicBezTo>
                    <a:cubicBezTo>
                      <a:pt x="2797" y="338"/>
                      <a:pt x="3282" y="249"/>
                      <a:pt x="3667" y="179"/>
                    </a:cubicBezTo>
                    <a:cubicBezTo>
                      <a:pt x="3717" y="170"/>
                      <a:pt x="3746" y="120"/>
                      <a:pt x="3737" y="81"/>
                    </a:cubicBezTo>
                    <a:cubicBezTo>
                      <a:pt x="3727" y="37"/>
                      <a:pt x="3694" y="0"/>
                      <a:pt x="365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 name="Google Shape;1988;p60"/>
            <p:cNvGrpSpPr/>
            <p:nvPr/>
          </p:nvGrpSpPr>
          <p:grpSpPr>
            <a:xfrm>
              <a:off x="5229505" y="2290755"/>
              <a:ext cx="453683" cy="442066"/>
              <a:chOff x="179487" y="1914117"/>
              <a:chExt cx="174940" cy="170476"/>
            </a:xfrm>
          </p:grpSpPr>
          <p:sp>
            <p:nvSpPr>
              <p:cNvPr id="1989" name="Google Shape;1989;p60"/>
              <p:cNvSpPr/>
              <p:nvPr/>
            </p:nvSpPr>
            <p:spPr>
              <a:xfrm>
                <a:off x="216821" y="1920083"/>
                <a:ext cx="39728" cy="136876"/>
              </a:xfrm>
              <a:custGeom>
                <a:rect b="b" l="l" r="r" t="t"/>
                <a:pathLst>
                  <a:path extrusionOk="0" h="3373" w="979">
                    <a:moveTo>
                      <a:pt x="0" y="1"/>
                    </a:moveTo>
                    <a:lnTo>
                      <a:pt x="0" y="2887"/>
                    </a:lnTo>
                    <a:cubicBezTo>
                      <a:pt x="0" y="3155"/>
                      <a:pt x="218" y="3372"/>
                      <a:pt x="484" y="3372"/>
                    </a:cubicBezTo>
                    <a:lnTo>
                      <a:pt x="494" y="3372"/>
                    </a:lnTo>
                    <a:cubicBezTo>
                      <a:pt x="761" y="3372"/>
                      <a:pt x="978" y="3155"/>
                      <a:pt x="978" y="2887"/>
                    </a:cubicBezTo>
                    <a:lnTo>
                      <a:pt x="9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0"/>
              <p:cNvSpPr/>
              <p:nvPr/>
            </p:nvSpPr>
            <p:spPr>
              <a:xfrm>
                <a:off x="212803" y="1914117"/>
                <a:ext cx="47763" cy="6006"/>
              </a:xfrm>
              <a:custGeom>
                <a:rect b="b" l="l" r="r" t="t"/>
                <a:pathLst>
                  <a:path extrusionOk="0" h="148" w="1177">
                    <a:moveTo>
                      <a:pt x="69" y="0"/>
                    </a:moveTo>
                    <a:cubicBezTo>
                      <a:pt x="30" y="0"/>
                      <a:pt x="0" y="40"/>
                      <a:pt x="0" y="79"/>
                    </a:cubicBezTo>
                    <a:cubicBezTo>
                      <a:pt x="0" y="119"/>
                      <a:pt x="30" y="148"/>
                      <a:pt x="69" y="148"/>
                    </a:cubicBezTo>
                    <a:lnTo>
                      <a:pt x="1097" y="148"/>
                    </a:lnTo>
                    <a:cubicBezTo>
                      <a:pt x="1147" y="148"/>
                      <a:pt x="1176" y="119"/>
                      <a:pt x="1176" y="79"/>
                    </a:cubicBezTo>
                    <a:cubicBezTo>
                      <a:pt x="1176" y="40"/>
                      <a:pt x="1147" y="0"/>
                      <a:pt x="10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0"/>
              <p:cNvSpPr/>
              <p:nvPr/>
            </p:nvSpPr>
            <p:spPr>
              <a:xfrm>
                <a:off x="277365" y="1920083"/>
                <a:ext cx="39768" cy="136876"/>
              </a:xfrm>
              <a:custGeom>
                <a:rect b="b" l="l" r="r" t="t"/>
                <a:pathLst>
                  <a:path extrusionOk="0" h="3373" w="980">
                    <a:moveTo>
                      <a:pt x="0" y="1"/>
                    </a:moveTo>
                    <a:lnTo>
                      <a:pt x="0" y="2887"/>
                    </a:lnTo>
                    <a:cubicBezTo>
                      <a:pt x="0" y="3155"/>
                      <a:pt x="218" y="3372"/>
                      <a:pt x="485" y="3372"/>
                    </a:cubicBezTo>
                    <a:lnTo>
                      <a:pt x="505" y="3372"/>
                    </a:lnTo>
                    <a:cubicBezTo>
                      <a:pt x="762" y="3372"/>
                      <a:pt x="979" y="3155"/>
                      <a:pt x="979" y="2887"/>
                    </a:cubicBezTo>
                    <a:lnTo>
                      <a:pt x="9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0"/>
              <p:cNvSpPr/>
              <p:nvPr/>
            </p:nvSpPr>
            <p:spPr>
              <a:xfrm>
                <a:off x="273348" y="1914117"/>
                <a:ext cx="47803" cy="6006"/>
              </a:xfrm>
              <a:custGeom>
                <a:rect b="b" l="l" r="r" t="t"/>
                <a:pathLst>
                  <a:path extrusionOk="0" h="148" w="1178">
                    <a:moveTo>
                      <a:pt x="80" y="0"/>
                    </a:moveTo>
                    <a:cubicBezTo>
                      <a:pt x="31" y="0"/>
                      <a:pt x="1" y="40"/>
                      <a:pt x="1" y="79"/>
                    </a:cubicBezTo>
                    <a:cubicBezTo>
                      <a:pt x="1" y="119"/>
                      <a:pt x="31" y="148"/>
                      <a:pt x="80" y="148"/>
                    </a:cubicBezTo>
                    <a:lnTo>
                      <a:pt x="1108" y="148"/>
                    </a:lnTo>
                    <a:cubicBezTo>
                      <a:pt x="1147" y="148"/>
                      <a:pt x="1177" y="119"/>
                      <a:pt x="1177" y="79"/>
                    </a:cubicBezTo>
                    <a:cubicBezTo>
                      <a:pt x="1177" y="40"/>
                      <a:pt x="1147" y="0"/>
                      <a:pt x="11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0"/>
              <p:cNvSpPr/>
              <p:nvPr/>
            </p:nvSpPr>
            <p:spPr>
              <a:xfrm>
                <a:off x="291000" y="1999798"/>
                <a:ext cx="17693" cy="17693"/>
              </a:xfrm>
              <a:custGeom>
                <a:rect b="b" l="l" r="r" t="t"/>
                <a:pathLst>
                  <a:path extrusionOk="0" h="436" w="436">
                    <a:moveTo>
                      <a:pt x="218" y="1"/>
                    </a:moveTo>
                    <a:cubicBezTo>
                      <a:pt x="99" y="1"/>
                      <a:pt x="1" y="100"/>
                      <a:pt x="1" y="218"/>
                    </a:cubicBezTo>
                    <a:cubicBezTo>
                      <a:pt x="1" y="337"/>
                      <a:pt x="99" y="436"/>
                      <a:pt x="218" y="436"/>
                    </a:cubicBezTo>
                    <a:cubicBezTo>
                      <a:pt x="347" y="436"/>
                      <a:pt x="435" y="337"/>
                      <a:pt x="435" y="218"/>
                    </a:cubicBezTo>
                    <a:cubicBezTo>
                      <a:pt x="435" y="100"/>
                      <a:pt x="347"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0"/>
              <p:cNvSpPr/>
              <p:nvPr/>
            </p:nvSpPr>
            <p:spPr>
              <a:xfrm>
                <a:off x="299806" y="1979345"/>
                <a:ext cx="7264" cy="7264"/>
              </a:xfrm>
              <a:custGeom>
                <a:rect b="b" l="l" r="r" t="t"/>
                <a:pathLst>
                  <a:path extrusionOk="0" h="179" w="179">
                    <a:moveTo>
                      <a:pt x="90" y="0"/>
                    </a:moveTo>
                    <a:cubicBezTo>
                      <a:pt x="41" y="0"/>
                      <a:pt x="1" y="40"/>
                      <a:pt x="1" y="90"/>
                    </a:cubicBezTo>
                    <a:cubicBezTo>
                      <a:pt x="1" y="139"/>
                      <a:pt x="41" y="178"/>
                      <a:pt x="90" y="178"/>
                    </a:cubicBezTo>
                    <a:cubicBezTo>
                      <a:pt x="139" y="178"/>
                      <a:pt x="179" y="139"/>
                      <a:pt x="179" y="90"/>
                    </a:cubicBezTo>
                    <a:cubicBezTo>
                      <a:pt x="179" y="40"/>
                      <a:pt x="139" y="0"/>
                      <a:pt x="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0"/>
              <p:cNvSpPr/>
              <p:nvPr/>
            </p:nvSpPr>
            <p:spPr>
              <a:xfrm>
                <a:off x="288200" y="1987380"/>
                <a:ext cx="6046" cy="6452"/>
              </a:xfrm>
              <a:custGeom>
                <a:rect b="b" l="l" r="r" t="t"/>
                <a:pathLst>
                  <a:path extrusionOk="0" h="159" w="149">
                    <a:moveTo>
                      <a:pt x="70" y="0"/>
                    </a:moveTo>
                    <a:cubicBezTo>
                      <a:pt x="30" y="0"/>
                      <a:pt x="1" y="40"/>
                      <a:pt x="1" y="79"/>
                    </a:cubicBezTo>
                    <a:cubicBezTo>
                      <a:pt x="1" y="119"/>
                      <a:pt x="30" y="158"/>
                      <a:pt x="70" y="158"/>
                    </a:cubicBezTo>
                    <a:cubicBezTo>
                      <a:pt x="119" y="158"/>
                      <a:pt x="149" y="119"/>
                      <a:pt x="149" y="79"/>
                    </a:cubicBezTo>
                    <a:cubicBezTo>
                      <a:pt x="149" y="40"/>
                      <a:pt x="119" y="0"/>
                      <a:pt x="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0"/>
              <p:cNvSpPr/>
              <p:nvPr/>
            </p:nvSpPr>
            <p:spPr>
              <a:xfrm>
                <a:off x="179487" y="1946175"/>
                <a:ext cx="174940" cy="16475"/>
              </a:xfrm>
              <a:custGeom>
                <a:rect b="b" l="l" r="r" t="t"/>
                <a:pathLst>
                  <a:path extrusionOk="0" h="406" w="4311">
                    <a:moveTo>
                      <a:pt x="1" y="1"/>
                    </a:moveTo>
                    <a:lnTo>
                      <a:pt x="1" y="406"/>
                    </a:lnTo>
                    <a:lnTo>
                      <a:pt x="4310" y="406"/>
                    </a:lnTo>
                    <a:lnTo>
                      <a:pt x="43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0"/>
              <p:cNvSpPr/>
              <p:nvPr/>
            </p:nvSpPr>
            <p:spPr>
              <a:xfrm>
                <a:off x="191945" y="1962610"/>
                <a:ext cx="149253" cy="121983"/>
              </a:xfrm>
              <a:custGeom>
                <a:rect b="b" l="l" r="r" t="t"/>
                <a:pathLst>
                  <a:path extrusionOk="0" h="3006" w="3678">
                    <a:moveTo>
                      <a:pt x="0" y="1"/>
                    </a:moveTo>
                    <a:lnTo>
                      <a:pt x="0" y="3006"/>
                    </a:lnTo>
                    <a:lnTo>
                      <a:pt x="3677" y="3006"/>
                    </a:lnTo>
                    <a:lnTo>
                      <a:pt x="3677" y="1"/>
                    </a:lnTo>
                    <a:lnTo>
                      <a:pt x="3480" y="1"/>
                    </a:lnTo>
                    <a:lnTo>
                      <a:pt x="3480" y="2601"/>
                    </a:lnTo>
                    <a:lnTo>
                      <a:pt x="198" y="2601"/>
                    </a:lnTo>
                    <a:lnTo>
                      <a:pt x="19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98" name="Google Shape;1998;p60"/>
          <p:cNvSpPr/>
          <p:nvPr/>
        </p:nvSpPr>
        <p:spPr>
          <a:xfrm flipH="1">
            <a:off x="-113611" y="143326"/>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34"/>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07" name="Google Shape;407;p34"/>
          <p:cNvSpPr txBox="1"/>
          <p:nvPr>
            <p:ph idx="1" type="subTitle"/>
          </p:nvPr>
        </p:nvSpPr>
        <p:spPr>
          <a:xfrm>
            <a:off x="4167300" y="1478375"/>
            <a:ext cx="43392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08" name="Google Shape;408;p34"/>
          <p:cNvSpPr txBox="1"/>
          <p:nvPr>
            <p:ph idx="2" type="title"/>
          </p:nvPr>
        </p:nvSpPr>
        <p:spPr>
          <a:xfrm>
            <a:off x="720000" y="1478250"/>
            <a:ext cx="6018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09" name="Google Shape;409;p34"/>
          <p:cNvSpPr txBox="1"/>
          <p:nvPr>
            <p:ph idx="3" type="subTitle"/>
          </p:nvPr>
        </p:nvSpPr>
        <p:spPr>
          <a:xfrm>
            <a:off x="4167300" y="2000943"/>
            <a:ext cx="43392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10" name="Google Shape;410;p34"/>
          <p:cNvSpPr txBox="1"/>
          <p:nvPr>
            <p:ph idx="4" type="title"/>
          </p:nvPr>
        </p:nvSpPr>
        <p:spPr>
          <a:xfrm>
            <a:off x="720000" y="1995160"/>
            <a:ext cx="6018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11" name="Google Shape;411;p34"/>
          <p:cNvSpPr txBox="1"/>
          <p:nvPr>
            <p:ph idx="5" type="subTitle"/>
          </p:nvPr>
        </p:nvSpPr>
        <p:spPr>
          <a:xfrm>
            <a:off x="4167300" y="2523479"/>
            <a:ext cx="43392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12" name="Google Shape;412;p34"/>
          <p:cNvSpPr txBox="1"/>
          <p:nvPr>
            <p:ph idx="6" type="title"/>
          </p:nvPr>
        </p:nvSpPr>
        <p:spPr>
          <a:xfrm>
            <a:off x="720000" y="2512070"/>
            <a:ext cx="6018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13" name="Google Shape;413;p34"/>
          <p:cNvSpPr txBox="1"/>
          <p:nvPr>
            <p:ph idx="7" type="subTitle"/>
          </p:nvPr>
        </p:nvSpPr>
        <p:spPr>
          <a:xfrm>
            <a:off x="4167300" y="3029003"/>
            <a:ext cx="43392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14" name="Google Shape;414;p34"/>
          <p:cNvSpPr txBox="1"/>
          <p:nvPr>
            <p:ph idx="8" type="title"/>
          </p:nvPr>
        </p:nvSpPr>
        <p:spPr>
          <a:xfrm>
            <a:off x="720000" y="3028980"/>
            <a:ext cx="6018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15" name="Google Shape;415;p34"/>
          <p:cNvSpPr txBox="1"/>
          <p:nvPr>
            <p:ph idx="9" type="subTitle"/>
          </p:nvPr>
        </p:nvSpPr>
        <p:spPr>
          <a:xfrm>
            <a:off x="4167300" y="3545906"/>
            <a:ext cx="42567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16" name="Google Shape;416;p34"/>
          <p:cNvSpPr txBox="1"/>
          <p:nvPr>
            <p:ph idx="13" type="title"/>
          </p:nvPr>
        </p:nvSpPr>
        <p:spPr>
          <a:xfrm>
            <a:off x="720000" y="3545890"/>
            <a:ext cx="6018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417" name="Google Shape;417;p34"/>
          <p:cNvSpPr txBox="1"/>
          <p:nvPr>
            <p:ph idx="14" type="subTitle"/>
          </p:nvPr>
        </p:nvSpPr>
        <p:spPr>
          <a:xfrm>
            <a:off x="4167300" y="4062801"/>
            <a:ext cx="4339200" cy="48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18" name="Google Shape;418;p34"/>
          <p:cNvSpPr txBox="1"/>
          <p:nvPr>
            <p:ph idx="15" type="title"/>
          </p:nvPr>
        </p:nvSpPr>
        <p:spPr>
          <a:xfrm>
            <a:off x="720000" y="4062800"/>
            <a:ext cx="6018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419" name="Google Shape;419;p34"/>
          <p:cNvSpPr/>
          <p:nvPr/>
        </p:nvSpPr>
        <p:spPr>
          <a:xfrm flipH="1">
            <a:off x="5045276" y="25270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 name="Google Shape;420;p34"/>
          <p:cNvGrpSpPr/>
          <p:nvPr/>
        </p:nvGrpSpPr>
        <p:grpSpPr>
          <a:xfrm>
            <a:off x="8029738" y="183103"/>
            <a:ext cx="747753" cy="990295"/>
            <a:chOff x="-3251756" y="2338596"/>
            <a:chExt cx="871304" cy="1153921"/>
          </a:xfrm>
        </p:grpSpPr>
        <p:sp>
          <p:nvSpPr>
            <p:cNvPr id="421" name="Google Shape;421;p34"/>
            <p:cNvSpPr/>
            <p:nvPr/>
          </p:nvSpPr>
          <p:spPr>
            <a:xfrm>
              <a:off x="-3251756" y="2338596"/>
              <a:ext cx="871304" cy="869318"/>
            </a:xfrm>
            <a:custGeom>
              <a:rect b="b" l="l" r="r" t="t"/>
              <a:pathLst>
                <a:path extrusionOk="0" h="4044" w="4053">
                  <a:moveTo>
                    <a:pt x="2029" y="0"/>
                  </a:moveTo>
                  <a:cubicBezTo>
                    <a:pt x="920" y="0"/>
                    <a:pt x="20" y="896"/>
                    <a:pt x="10" y="2007"/>
                  </a:cubicBezTo>
                  <a:cubicBezTo>
                    <a:pt x="0" y="3124"/>
                    <a:pt x="900" y="4033"/>
                    <a:pt x="2017" y="4043"/>
                  </a:cubicBezTo>
                  <a:cubicBezTo>
                    <a:pt x="3134" y="4043"/>
                    <a:pt x="4043" y="3154"/>
                    <a:pt x="4053" y="2036"/>
                  </a:cubicBezTo>
                  <a:cubicBezTo>
                    <a:pt x="4053" y="920"/>
                    <a:pt x="3163" y="10"/>
                    <a:pt x="2047" y="0"/>
                  </a:cubicBezTo>
                  <a:cubicBezTo>
                    <a:pt x="2041" y="0"/>
                    <a:pt x="2035" y="0"/>
                    <a:pt x="20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4"/>
            <p:cNvSpPr/>
            <p:nvPr/>
          </p:nvSpPr>
          <p:spPr>
            <a:xfrm>
              <a:off x="-3103208" y="2487135"/>
              <a:ext cx="576355" cy="572022"/>
            </a:xfrm>
            <a:custGeom>
              <a:rect b="b" l="l" r="r" t="t"/>
              <a:pathLst>
                <a:path extrusionOk="0" h="2661" w="2681">
                  <a:moveTo>
                    <a:pt x="1328" y="1"/>
                  </a:moveTo>
                  <a:cubicBezTo>
                    <a:pt x="604" y="1"/>
                    <a:pt x="11" y="590"/>
                    <a:pt x="11" y="1316"/>
                  </a:cubicBezTo>
                  <a:cubicBezTo>
                    <a:pt x="1" y="2057"/>
                    <a:pt x="594" y="2650"/>
                    <a:pt x="1326" y="2660"/>
                  </a:cubicBezTo>
                  <a:cubicBezTo>
                    <a:pt x="1331" y="2661"/>
                    <a:pt x="1337" y="2661"/>
                    <a:pt x="1343" y="2661"/>
                  </a:cubicBezTo>
                  <a:cubicBezTo>
                    <a:pt x="2077" y="2661"/>
                    <a:pt x="2660" y="2071"/>
                    <a:pt x="2670" y="1336"/>
                  </a:cubicBezTo>
                  <a:cubicBezTo>
                    <a:pt x="2680" y="604"/>
                    <a:pt x="2087" y="1"/>
                    <a:pt x="1345" y="1"/>
                  </a:cubicBezTo>
                  <a:cubicBezTo>
                    <a:pt x="1340" y="1"/>
                    <a:pt x="1334" y="1"/>
                    <a:pt x="13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4"/>
            <p:cNvSpPr/>
            <p:nvPr/>
          </p:nvSpPr>
          <p:spPr>
            <a:xfrm>
              <a:off x="-2998946" y="2597840"/>
              <a:ext cx="367827" cy="350823"/>
            </a:xfrm>
            <a:custGeom>
              <a:rect b="b" l="l" r="r" t="t"/>
              <a:pathLst>
                <a:path extrusionOk="0" h="1632" w="1711">
                  <a:moveTo>
                    <a:pt x="860" y="0"/>
                  </a:moveTo>
                  <a:lnTo>
                    <a:pt x="594" y="534"/>
                  </a:lnTo>
                  <a:lnTo>
                    <a:pt x="1" y="613"/>
                  </a:lnTo>
                  <a:lnTo>
                    <a:pt x="425" y="1038"/>
                  </a:lnTo>
                  <a:lnTo>
                    <a:pt x="317" y="1621"/>
                  </a:lnTo>
                  <a:lnTo>
                    <a:pt x="317" y="1621"/>
                  </a:lnTo>
                  <a:lnTo>
                    <a:pt x="851" y="1344"/>
                  </a:lnTo>
                  <a:lnTo>
                    <a:pt x="1374" y="1631"/>
                  </a:lnTo>
                  <a:lnTo>
                    <a:pt x="1275" y="1038"/>
                  </a:lnTo>
                  <a:lnTo>
                    <a:pt x="1710" y="633"/>
                  </a:lnTo>
                  <a:lnTo>
                    <a:pt x="1117" y="544"/>
                  </a:lnTo>
                  <a:lnTo>
                    <a:pt x="8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4"/>
            <p:cNvSpPr/>
            <p:nvPr/>
          </p:nvSpPr>
          <p:spPr>
            <a:xfrm>
              <a:off x="-3052044" y="3143844"/>
              <a:ext cx="463491" cy="348673"/>
            </a:xfrm>
            <a:custGeom>
              <a:rect b="b" l="l" r="r" t="t"/>
              <a:pathLst>
                <a:path extrusionOk="0" h="1622" w="2156">
                  <a:moveTo>
                    <a:pt x="70" y="1"/>
                  </a:moveTo>
                  <a:lnTo>
                    <a:pt x="0" y="1612"/>
                  </a:lnTo>
                  <a:lnTo>
                    <a:pt x="0" y="1612"/>
                  </a:lnTo>
                  <a:lnTo>
                    <a:pt x="1078" y="811"/>
                  </a:lnTo>
                  <a:lnTo>
                    <a:pt x="2155" y="1622"/>
                  </a:lnTo>
                  <a:lnTo>
                    <a:pt x="2106" y="21"/>
                  </a:lnTo>
                  <a:cubicBezTo>
                    <a:pt x="1809" y="199"/>
                    <a:pt x="1463" y="297"/>
                    <a:pt x="1088" y="297"/>
                  </a:cubicBezTo>
                  <a:cubicBezTo>
                    <a:pt x="712" y="287"/>
                    <a:pt x="366" y="188"/>
                    <a:pt x="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 name="Google Shape;425;p34"/>
          <p:cNvSpPr txBox="1"/>
          <p:nvPr>
            <p:ph idx="16" type="subTitle"/>
          </p:nvPr>
        </p:nvSpPr>
        <p:spPr>
          <a:xfrm>
            <a:off x="1349400" y="1478363"/>
            <a:ext cx="28179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Purpose statement</a:t>
            </a:r>
            <a:endParaRPr/>
          </a:p>
        </p:txBody>
      </p:sp>
      <p:sp>
        <p:nvSpPr>
          <p:cNvPr id="426" name="Google Shape;426;p34"/>
          <p:cNvSpPr txBox="1"/>
          <p:nvPr>
            <p:ph idx="17" type="subTitle"/>
          </p:nvPr>
        </p:nvSpPr>
        <p:spPr>
          <a:xfrm>
            <a:off x="1349400" y="2000931"/>
            <a:ext cx="28179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Hypothesis</a:t>
            </a:r>
            <a:endParaRPr/>
          </a:p>
        </p:txBody>
      </p:sp>
      <p:sp>
        <p:nvSpPr>
          <p:cNvPr id="427" name="Google Shape;427;p34"/>
          <p:cNvSpPr txBox="1"/>
          <p:nvPr>
            <p:ph idx="18" type="subTitle"/>
          </p:nvPr>
        </p:nvSpPr>
        <p:spPr>
          <a:xfrm>
            <a:off x="1349400" y="2523469"/>
            <a:ext cx="28179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Objectives</a:t>
            </a:r>
            <a:endParaRPr/>
          </a:p>
        </p:txBody>
      </p:sp>
      <p:sp>
        <p:nvSpPr>
          <p:cNvPr id="428" name="Google Shape;428;p34"/>
          <p:cNvSpPr txBox="1"/>
          <p:nvPr>
            <p:ph idx="19" type="subTitle"/>
          </p:nvPr>
        </p:nvSpPr>
        <p:spPr>
          <a:xfrm>
            <a:off x="1349400" y="3028994"/>
            <a:ext cx="28179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429" name="Google Shape;429;p34"/>
          <p:cNvSpPr txBox="1"/>
          <p:nvPr>
            <p:ph idx="20" type="subTitle"/>
          </p:nvPr>
        </p:nvSpPr>
        <p:spPr>
          <a:xfrm>
            <a:off x="1349400" y="3545906"/>
            <a:ext cx="28179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a:t>
            </a:r>
            <a:endParaRPr/>
          </a:p>
        </p:txBody>
      </p:sp>
      <p:sp>
        <p:nvSpPr>
          <p:cNvPr id="430" name="Google Shape;430;p34"/>
          <p:cNvSpPr txBox="1"/>
          <p:nvPr>
            <p:ph idx="21" type="subTitle"/>
          </p:nvPr>
        </p:nvSpPr>
        <p:spPr>
          <a:xfrm>
            <a:off x="1349400" y="4062794"/>
            <a:ext cx="28179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2" name="Shape 2002"/>
        <p:cNvGrpSpPr/>
        <p:nvPr/>
      </p:nvGrpSpPr>
      <p:grpSpPr>
        <a:xfrm>
          <a:off x="0" y="0"/>
          <a:ext cx="0" cy="0"/>
          <a:chOff x="0" y="0"/>
          <a:chExt cx="0" cy="0"/>
        </a:xfrm>
      </p:grpSpPr>
      <p:sp>
        <p:nvSpPr>
          <p:cNvPr id="2003" name="Google Shape;2003;p61"/>
          <p:cNvSpPr txBox="1"/>
          <p:nvPr>
            <p:ph idx="1" type="body"/>
          </p:nvPr>
        </p:nvSpPr>
        <p:spPr>
          <a:xfrm>
            <a:off x="720000" y="1045700"/>
            <a:ext cx="7713900" cy="356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sz="2000">
                <a:latin typeface="Be Vietnam Pro"/>
                <a:ea typeface="Be Vietnam Pro"/>
                <a:cs typeface="Be Vietnam Pro"/>
                <a:sym typeface="Be Vietnam Pro"/>
              </a:rPr>
              <a:t>Vectors</a:t>
            </a:r>
            <a:endParaRPr b="1" sz="2000">
              <a:latin typeface="Be Vietnam Pro"/>
              <a:ea typeface="Be Vietnam Pro"/>
              <a:cs typeface="Be Vietnam Pro"/>
              <a:sym typeface="Be Vietnam Pro"/>
            </a:endParaRPr>
          </a:p>
          <a:p>
            <a:pPr indent="-317500" lvl="0" marL="457200" rtl="0" algn="l">
              <a:spcBef>
                <a:spcPts val="0"/>
              </a:spcBef>
              <a:spcAft>
                <a:spcPts val="0"/>
              </a:spcAft>
              <a:buSzPts val="1400"/>
              <a:buChar char="●"/>
            </a:pPr>
            <a:r>
              <a:rPr lang="en">
                <a:solidFill>
                  <a:schemeClr val="hlink"/>
                </a:solidFill>
                <a:uFill>
                  <a:noFill/>
                </a:uFill>
                <a:hlinkClick r:id="rId3"/>
              </a:rPr>
              <a:t>Back to school landing page template</a:t>
            </a:r>
            <a:endParaRPr/>
          </a:p>
          <a:p>
            <a:pPr indent="-317500" lvl="0" marL="457200" rtl="0" algn="l">
              <a:spcBef>
                <a:spcPts val="0"/>
              </a:spcBef>
              <a:spcAft>
                <a:spcPts val="0"/>
              </a:spcAft>
              <a:buSzPts val="1400"/>
              <a:buChar char="●"/>
            </a:pPr>
            <a:r>
              <a:rPr lang="en">
                <a:solidFill>
                  <a:schemeClr val="hlink"/>
                </a:solidFill>
                <a:uFill>
                  <a:noFill/>
                </a:uFill>
                <a:hlinkClick r:id="rId4"/>
              </a:rPr>
              <a:t>Back to school landing page template</a:t>
            </a:r>
            <a:endParaRPr/>
          </a:p>
          <a:p>
            <a:pPr indent="-317500" lvl="0" marL="457200" rtl="0" algn="l">
              <a:spcBef>
                <a:spcPts val="0"/>
              </a:spcBef>
              <a:spcAft>
                <a:spcPts val="0"/>
              </a:spcAft>
              <a:buSzPts val="1400"/>
              <a:buChar char="●"/>
            </a:pPr>
            <a:r>
              <a:rPr lang="en">
                <a:solidFill>
                  <a:schemeClr val="hlink"/>
                </a:solidFill>
                <a:uFill>
                  <a:noFill/>
                </a:uFill>
                <a:hlinkClick r:id="rId5"/>
              </a:rPr>
              <a:t>Flat back to school instagram posts collection</a:t>
            </a:r>
            <a:endParaRPr/>
          </a:p>
          <a:p>
            <a:pPr indent="-317500" lvl="0" marL="457200" rtl="0" algn="l">
              <a:spcBef>
                <a:spcPts val="0"/>
              </a:spcBef>
              <a:spcAft>
                <a:spcPts val="0"/>
              </a:spcAft>
              <a:buSzPts val="1400"/>
              <a:buChar char="●"/>
            </a:pPr>
            <a:r>
              <a:rPr lang="en">
                <a:solidFill>
                  <a:schemeClr val="hlink"/>
                </a:solidFill>
                <a:uFill>
                  <a:noFill/>
                </a:uFill>
                <a:hlinkClick r:id="rId6"/>
              </a:rPr>
              <a:t>Flat cms concept web template</a:t>
            </a:r>
            <a:endParaRPr/>
          </a:p>
          <a:p>
            <a:pPr indent="-317500" lvl="0" marL="457200" rtl="0" algn="l">
              <a:spcBef>
                <a:spcPts val="0"/>
              </a:spcBef>
              <a:spcAft>
                <a:spcPts val="0"/>
              </a:spcAft>
              <a:buSzPts val="1400"/>
              <a:buChar char="●"/>
            </a:pPr>
            <a:r>
              <a:rPr lang="en">
                <a:solidFill>
                  <a:schemeClr val="hlink"/>
                </a:solidFill>
                <a:uFill>
                  <a:noFill/>
                </a:uFill>
                <a:hlinkClick r:id="rId7"/>
              </a:rPr>
              <a:t>Flat design cms concept illustration</a:t>
            </a:r>
            <a:endParaRPr/>
          </a:p>
        </p:txBody>
      </p:sp>
      <p:sp>
        <p:nvSpPr>
          <p:cNvPr id="2004" name="Google Shape;2004;p61"/>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005" name="Google Shape;2005;p61"/>
          <p:cNvSpPr/>
          <p:nvPr/>
        </p:nvSpPr>
        <p:spPr>
          <a:xfrm flipH="1">
            <a:off x="354776" y="67201"/>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6" name="Google Shape;2006;p61"/>
          <p:cNvGrpSpPr/>
          <p:nvPr/>
        </p:nvGrpSpPr>
        <p:grpSpPr>
          <a:xfrm>
            <a:off x="7823866" y="148179"/>
            <a:ext cx="908154" cy="1183442"/>
            <a:chOff x="2946369" y="3244988"/>
            <a:chExt cx="488859" cy="637115"/>
          </a:xfrm>
        </p:grpSpPr>
        <p:sp>
          <p:nvSpPr>
            <p:cNvPr id="2007" name="Google Shape;2007;p61"/>
            <p:cNvSpPr/>
            <p:nvPr/>
          </p:nvSpPr>
          <p:spPr>
            <a:xfrm>
              <a:off x="3333420" y="3244988"/>
              <a:ext cx="100187" cy="92406"/>
            </a:xfrm>
            <a:custGeom>
              <a:rect b="b" l="l" r="r" t="t"/>
              <a:pathLst>
                <a:path extrusionOk="0" h="1140" w="1236">
                  <a:moveTo>
                    <a:pt x="204" y="0"/>
                  </a:moveTo>
                  <a:cubicBezTo>
                    <a:pt x="154" y="0"/>
                    <a:pt x="105" y="20"/>
                    <a:pt x="69" y="61"/>
                  </a:cubicBezTo>
                  <a:cubicBezTo>
                    <a:pt x="1" y="140"/>
                    <a:pt x="10" y="248"/>
                    <a:pt x="80" y="328"/>
                  </a:cubicBezTo>
                  <a:lnTo>
                    <a:pt x="910" y="1089"/>
                  </a:lnTo>
                  <a:cubicBezTo>
                    <a:pt x="943" y="1122"/>
                    <a:pt x="988" y="1139"/>
                    <a:pt x="1033" y="1139"/>
                  </a:cubicBezTo>
                  <a:cubicBezTo>
                    <a:pt x="1082" y="1139"/>
                    <a:pt x="1131" y="1120"/>
                    <a:pt x="1167" y="1079"/>
                  </a:cubicBezTo>
                  <a:cubicBezTo>
                    <a:pt x="1236" y="1010"/>
                    <a:pt x="1236" y="891"/>
                    <a:pt x="1157" y="822"/>
                  </a:cubicBezTo>
                  <a:lnTo>
                    <a:pt x="337" y="51"/>
                  </a:lnTo>
                  <a:cubicBezTo>
                    <a:pt x="298" y="18"/>
                    <a:pt x="251" y="0"/>
                    <a:pt x="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1"/>
            <p:cNvSpPr/>
            <p:nvPr/>
          </p:nvSpPr>
          <p:spPr>
            <a:xfrm>
              <a:off x="3369410" y="3298729"/>
              <a:ext cx="65819" cy="40123"/>
            </a:xfrm>
            <a:custGeom>
              <a:rect b="b" l="l" r="r" t="t"/>
              <a:pathLst>
                <a:path extrusionOk="0" h="495" w="812">
                  <a:moveTo>
                    <a:pt x="1" y="1"/>
                  </a:moveTo>
                  <a:lnTo>
                    <a:pt x="51" y="40"/>
                  </a:lnTo>
                  <a:lnTo>
                    <a:pt x="31" y="20"/>
                  </a:lnTo>
                  <a:lnTo>
                    <a:pt x="1" y="1"/>
                  </a:lnTo>
                  <a:close/>
                  <a:moveTo>
                    <a:pt x="713" y="159"/>
                  </a:moveTo>
                  <a:lnTo>
                    <a:pt x="729" y="175"/>
                  </a:lnTo>
                  <a:lnTo>
                    <a:pt x="729" y="175"/>
                  </a:lnTo>
                  <a:cubicBezTo>
                    <a:pt x="724" y="170"/>
                    <a:pt x="719" y="164"/>
                    <a:pt x="713" y="159"/>
                  </a:cubicBezTo>
                  <a:close/>
                  <a:moveTo>
                    <a:pt x="729" y="175"/>
                  </a:moveTo>
                  <a:lnTo>
                    <a:pt x="729" y="175"/>
                  </a:lnTo>
                  <a:cubicBezTo>
                    <a:pt x="791" y="246"/>
                    <a:pt x="787" y="352"/>
                    <a:pt x="723" y="416"/>
                  </a:cubicBezTo>
                  <a:cubicBezTo>
                    <a:pt x="792" y="347"/>
                    <a:pt x="812" y="248"/>
                    <a:pt x="762" y="209"/>
                  </a:cubicBezTo>
                  <a:lnTo>
                    <a:pt x="729" y="175"/>
                  </a:lnTo>
                  <a:close/>
                  <a:moveTo>
                    <a:pt x="466" y="436"/>
                  </a:moveTo>
                  <a:lnTo>
                    <a:pt x="466" y="436"/>
                  </a:lnTo>
                  <a:cubicBezTo>
                    <a:pt x="471" y="441"/>
                    <a:pt x="477" y="446"/>
                    <a:pt x="484" y="450"/>
                  </a:cubicBezTo>
                  <a:lnTo>
                    <a:pt x="484" y="450"/>
                  </a:lnTo>
                  <a:lnTo>
                    <a:pt x="466" y="436"/>
                  </a:lnTo>
                  <a:close/>
                  <a:moveTo>
                    <a:pt x="723" y="416"/>
                  </a:moveTo>
                  <a:lnTo>
                    <a:pt x="723" y="416"/>
                  </a:lnTo>
                  <a:cubicBezTo>
                    <a:pt x="683" y="455"/>
                    <a:pt x="634" y="475"/>
                    <a:pt x="585" y="475"/>
                  </a:cubicBezTo>
                  <a:cubicBezTo>
                    <a:pt x="552" y="475"/>
                    <a:pt x="513" y="469"/>
                    <a:pt x="484" y="450"/>
                  </a:cubicBezTo>
                  <a:lnTo>
                    <a:pt x="484" y="450"/>
                  </a:lnTo>
                  <a:lnTo>
                    <a:pt x="515" y="475"/>
                  </a:lnTo>
                  <a:cubicBezTo>
                    <a:pt x="525" y="495"/>
                    <a:pt x="545" y="495"/>
                    <a:pt x="574" y="495"/>
                  </a:cubicBezTo>
                  <a:cubicBezTo>
                    <a:pt x="614" y="495"/>
                    <a:pt x="673" y="475"/>
                    <a:pt x="723" y="416"/>
                  </a:cubicBez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1"/>
            <p:cNvSpPr/>
            <p:nvPr/>
          </p:nvSpPr>
          <p:spPr>
            <a:xfrm>
              <a:off x="3369410" y="3276276"/>
              <a:ext cx="64198" cy="61036"/>
            </a:xfrm>
            <a:custGeom>
              <a:rect b="b" l="l" r="r" t="t"/>
              <a:pathLst>
                <a:path extrusionOk="0" h="753" w="792">
                  <a:moveTo>
                    <a:pt x="248" y="1"/>
                  </a:moveTo>
                  <a:lnTo>
                    <a:pt x="1" y="278"/>
                  </a:lnTo>
                  <a:lnTo>
                    <a:pt x="51" y="317"/>
                  </a:lnTo>
                  <a:lnTo>
                    <a:pt x="347" y="604"/>
                  </a:lnTo>
                  <a:lnTo>
                    <a:pt x="466" y="713"/>
                  </a:lnTo>
                  <a:cubicBezTo>
                    <a:pt x="495" y="743"/>
                    <a:pt x="545" y="752"/>
                    <a:pt x="585" y="752"/>
                  </a:cubicBezTo>
                  <a:cubicBezTo>
                    <a:pt x="634" y="752"/>
                    <a:pt x="683" y="732"/>
                    <a:pt x="723" y="693"/>
                  </a:cubicBezTo>
                  <a:cubicBezTo>
                    <a:pt x="792" y="624"/>
                    <a:pt x="792" y="505"/>
                    <a:pt x="713" y="436"/>
                  </a:cubicBezTo>
                  <a:lnTo>
                    <a:pt x="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1"/>
            <p:cNvSpPr/>
            <p:nvPr/>
          </p:nvSpPr>
          <p:spPr>
            <a:xfrm>
              <a:off x="3088220" y="3279518"/>
              <a:ext cx="309396" cy="324635"/>
            </a:xfrm>
            <a:custGeom>
              <a:rect b="b" l="l" r="r" t="t"/>
              <a:pathLst>
                <a:path extrusionOk="0" h="4005" w="3817">
                  <a:moveTo>
                    <a:pt x="3213" y="0"/>
                  </a:moveTo>
                  <a:lnTo>
                    <a:pt x="1" y="3440"/>
                  </a:lnTo>
                  <a:lnTo>
                    <a:pt x="614" y="4004"/>
                  </a:lnTo>
                  <a:lnTo>
                    <a:pt x="3816" y="564"/>
                  </a:lnTo>
                  <a:lnTo>
                    <a:pt x="32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1"/>
            <p:cNvSpPr/>
            <p:nvPr/>
          </p:nvSpPr>
          <p:spPr>
            <a:xfrm>
              <a:off x="3115456" y="3304403"/>
              <a:ext cx="282161" cy="299751"/>
            </a:xfrm>
            <a:custGeom>
              <a:rect b="b" l="l" r="r" t="t"/>
              <a:pathLst>
                <a:path extrusionOk="0" h="3698" w="3481">
                  <a:moveTo>
                    <a:pt x="3213" y="0"/>
                  </a:moveTo>
                  <a:lnTo>
                    <a:pt x="2848" y="396"/>
                  </a:lnTo>
                  <a:lnTo>
                    <a:pt x="3124" y="653"/>
                  </a:lnTo>
                  <a:lnTo>
                    <a:pt x="3480" y="257"/>
                  </a:lnTo>
                  <a:lnTo>
                    <a:pt x="3213" y="0"/>
                  </a:lnTo>
                  <a:close/>
                  <a:moveTo>
                    <a:pt x="406" y="3005"/>
                  </a:moveTo>
                  <a:lnTo>
                    <a:pt x="1" y="3440"/>
                  </a:lnTo>
                  <a:lnTo>
                    <a:pt x="278" y="3697"/>
                  </a:lnTo>
                  <a:lnTo>
                    <a:pt x="683" y="3262"/>
                  </a:lnTo>
                  <a:lnTo>
                    <a:pt x="406" y="300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1"/>
            <p:cNvSpPr/>
            <p:nvPr/>
          </p:nvSpPr>
          <p:spPr>
            <a:xfrm>
              <a:off x="3067388" y="3551387"/>
              <a:ext cx="77815" cy="74330"/>
            </a:xfrm>
            <a:custGeom>
              <a:rect b="b" l="l" r="r" t="t"/>
              <a:pathLst>
                <a:path extrusionOk="0" h="917" w="960">
                  <a:moveTo>
                    <a:pt x="164" y="0"/>
                  </a:moveTo>
                  <a:cubicBezTo>
                    <a:pt x="161" y="0"/>
                    <a:pt x="159" y="2"/>
                    <a:pt x="159" y="7"/>
                  </a:cubicBezTo>
                  <a:lnTo>
                    <a:pt x="1" y="165"/>
                  </a:lnTo>
                  <a:lnTo>
                    <a:pt x="1" y="185"/>
                  </a:lnTo>
                  <a:lnTo>
                    <a:pt x="792" y="917"/>
                  </a:lnTo>
                  <a:lnTo>
                    <a:pt x="801" y="917"/>
                  </a:lnTo>
                  <a:lnTo>
                    <a:pt x="959" y="749"/>
                  </a:lnTo>
                  <a:lnTo>
                    <a:pt x="959" y="739"/>
                  </a:lnTo>
                  <a:lnTo>
                    <a:pt x="168" y="7"/>
                  </a:lnTo>
                  <a:cubicBezTo>
                    <a:pt x="168" y="2"/>
                    <a:pt x="166" y="0"/>
                    <a:pt x="1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1"/>
            <p:cNvSpPr/>
            <p:nvPr/>
          </p:nvSpPr>
          <p:spPr>
            <a:xfrm>
              <a:off x="3104270" y="3585593"/>
              <a:ext cx="40934" cy="40123"/>
            </a:xfrm>
            <a:custGeom>
              <a:rect b="b" l="l" r="r" t="t"/>
              <a:pathLst>
                <a:path extrusionOk="0" h="495" w="505">
                  <a:moveTo>
                    <a:pt x="168" y="0"/>
                  </a:moveTo>
                  <a:lnTo>
                    <a:pt x="0" y="178"/>
                  </a:lnTo>
                  <a:lnTo>
                    <a:pt x="337" y="495"/>
                  </a:lnTo>
                  <a:lnTo>
                    <a:pt x="346" y="495"/>
                  </a:lnTo>
                  <a:lnTo>
                    <a:pt x="504" y="327"/>
                  </a:lnTo>
                  <a:lnTo>
                    <a:pt x="504" y="317"/>
                  </a:lnTo>
                  <a:lnTo>
                    <a:pt x="1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1"/>
            <p:cNvSpPr/>
            <p:nvPr/>
          </p:nvSpPr>
          <p:spPr>
            <a:xfrm>
              <a:off x="3058553" y="3582351"/>
              <a:ext cx="55443" cy="55200"/>
            </a:xfrm>
            <a:custGeom>
              <a:rect b="b" l="l" r="r" t="t"/>
              <a:pathLst>
                <a:path extrusionOk="0" h="681" w="684">
                  <a:moveTo>
                    <a:pt x="327" y="1"/>
                  </a:moveTo>
                  <a:lnTo>
                    <a:pt x="11" y="347"/>
                  </a:lnTo>
                  <a:cubicBezTo>
                    <a:pt x="1" y="347"/>
                    <a:pt x="1" y="357"/>
                    <a:pt x="11" y="367"/>
                  </a:cubicBezTo>
                  <a:lnTo>
                    <a:pt x="347" y="673"/>
                  </a:lnTo>
                  <a:cubicBezTo>
                    <a:pt x="347" y="678"/>
                    <a:pt x="349" y="681"/>
                    <a:pt x="353" y="681"/>
                  </a:cubicBezTo>
                  <a:cubicBezTo>
                    <a:pt x="357" y="681"/>
                    <a:pt x="362" y="678"/>
                    <a:pt x="367" y="673"/>
                  </a:cubicBezTo>
                  <a:lnTo>
                    <a:pt x="683" y="327"/>
                  </a:lnTo>
                  <a:lnTo>
                    <a:pt x="3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1"/>
            <p:cNvSpPr/>
            <p:nvPr/>
          </p:nvSpPr>
          <p:spPr>
            <a:xfrm>
              <a:off x="3099487" y="3596049"/>
              <a:ext cx="14509" cy="12888"/>
            </a:xfrm>
            <a:custGeom>
              <a:rect b="b" l="l" r="r" t="t"/>
              <a:pathLst>
                <a:path extrusionOk="0" h="159" w="179">
                  <a:moveTo>
                    <a:pt x="0" y="0"/>
                  </a:moveTo>
                  <a:lnTo>
                    <a:pt x="0" y="0"/>
                  </a:lnTo>
                  <a:lnTo>
                    <a:pt x="0" y="0"/>
                  </a:lnTo>
                  <a:lnTo>
                    <a:pt x="178" y="158"/>
                  </a:lnTo>
                  <a:close/>
                </a:path>
              </a:pathLst>
            </a:custGeom>
            <a:solidFill>
              <a:srgbClr val="201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1"/>
            <p:cNvSpPr/>
            <p:nvPr/>
          </p:nvSpPr>
          <p:spPr>
            <a:xfrm>
              <a:off x="3072981" y="3596049"/>
              <a:ext cx="41015" cy="41745"/>
            </a:xfrm>
            <a:custGeom>
              <a:rect b="b" l="l" r="r" t="t"/>
              <a:pathLst>
                <a:path extrusionOk="0" h="515" w="506">
                  <a:moveTo>
                    <a:pt x="327" y="0"/>
                  </a:moveTo>
                  <a:lnTo>
                    <a:pt x="11" y="336"/>
                  </a:lnTo>
                  <a:cubicBezTo>
                    <a:pt x="1" y="346"/>
                    <a:pt x="1" y="356"/>
                    <a:pt x="11" y="356"/>
                  </a:cubicBezTo>
                  <a:lnTo>
                    <a:pt x="169" y="504"/>
                  </a:lnTo>
                  <a:cubicBezTo>
                    <a:pt x="169" y="504"/>
                    <a:pt x="169" y="514"/>
                    <a:pt x="178" y="514"/>
                  </a:cubicBezTo>
                  <a:cubicBezTo>
                    <a:pt x="178" y="514"/>
                    <a:pt x="178" y="504"/>
                    <a:pt x="189" y="504"/>
                  </a:cubicBezTo>
                  <a:lnTo>
                    <a:pt x="505" y="158"/>
                  </a:lnTo>
                  <a:lnTo>
                    <a:pt x="3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1"/>
            <p:cNvSpPr/>
            <p:nvPr/>
          </p:nvSpPr>
          <p:spPr>
            <a:xfrm>
              <a:off x="3107512" y="3298243"/>
              <a:ext cx="269273" cy="278351"/>
            </a:xfrm>
            <a:custGeom>
              <a:rect b="b" l="l" r="r" t="t"/>
              <a:pathLst>
                <a:path extrusionOk="0" h="3434" w="3322">
                  <a:moveTo>
                    <a:pt x="2432" y="0"/>
                  </a:moveTo>
                  <a:cubicBezTo>
                    <a:pt x="2420" y="0"/>
                    <a:pt x="2408" y="5"/>
                    <a:pt x="2402" y="17"/>
                  </a:cubicBezTo>
                  <a:lnTo>
                    <a:pt x="9" y="2567"/>
                  </a:lnTo>
                  <a:cubicBezTo>
                    <a:pt x="0" y="2587"/>
                    <a:pt x="0" y="2607"/>
                    <a:pt x="20" y="2626"/>
                  </a:cubicBezTo>
                  <a:lnTo>
                    <a:pt x="870" y="3427"/>
                  </a:lnTo>
                  <a:cubicBezTo>
                    <a:pt x="878" y="3431"/>
                    <a:pt x="886" y="3434"/>
                    <a:pt x="895" y="3434"/>
                  </a:cubicBezTo>
                  <a:cubicBezTo>
                    <a:pt x="906" y="3434"/>
                    <a:pt x="918" y="3429"/>
                    <a:pt x="929" y="3417"/>
                  </a:cubicBezTo>
                  <a:lnTo>
                    <a:pt x="3311" y="867"/>
                  </a:lnTo>
                  <a:cubicBezTo>
                    <a:pt x="3321" y="847"/>
                    <a:pt x="3321" y="827"/>
                    <a:pt x="3311" y="808"/>
                  </a:cubicBezTo>
                  <a:lnTo>
                    <a:pt x="2451" y="7"/>
                  </a:lnTo>
                  <a:cubicBezTo>
                    <a:pt x="2447" y="3"/>
                    <a:pt x="2440"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1"/>
            <p:cNvSpPr/>
            <p:nvPr/>
          </p:nvSpPr>
          <p:spPr>
            <a:xfrm>
              <a:off x="3368680" y="3357253"/>
              <a:ext cx="8835" cy="11267"/>
            </a:xfrm>
            <a:custGeom>
              <a:rect b="b" l="l" r="r" t="t"/>
              <a:pathLst>
                <a:path extrusionOk="0" h="139" w="109">
                  <a:moveTo>
                    <a:pt x="0" y="1"/>
                  </a:moveTo>
                  <a:lnTo>
                    <a:pt x="95" y="95"/>
                  </a:lnTo>
                  <a:lnTo>
                    <a:pt x="95" y="95"/>
                  </a:lnTo>
                  <a:cubicBezTo>
                    <a:pt x="94" y="90"/>
                    <a:pt x="92" y="85"/>
                    <a:pt x="89" y="80"/>
                  </a:cubicBezTo>
                  <a:lnTo>
                    <a:pt x="0" y="1"/>
                  </a:lnTo>
                  <a:close/>
                  <a:moveTo>
                    <a:pt x="95" y="95"/>
                  </a:moveTo>
                  <a:lnTo>
                    <a:pt x="95" y="95"/>
                  </a:lnTo>
                  <a:cubicBezTo>
                    <a:pt x="99" y="110"/>
                    <a:pt x="97" y="124"/>
                    <a:pt x="89" y="139"/>
                  </a:cubicBezTo>
                  <a:lnTo>
                    <a:pt x="99" y="119"/>
                  </a:lnTo>
                  <a:cubicBezTo>
                    <a:pt x="109" y="109"/>
                    <a:pt x="109" y="99"/>
                    <a:pt x="99" y="99"/>
                  </a:cubicBezTo>
                  <a:lnTo>
                    <a:pt x="95" y="95"/>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1"/>
            <p:cNvSpPr/>
            <p:nvPr/>
          </p:nvSpPr>
          <p:spPr>
            <a:xfrm>
              <a:off x="3340634" y="3331638"/>
              <a:ext cx="5674" cy="4863"/>
            </a:xfrm>
            <a:custGeom>
              <a:rect b="b" l="l" r="r" t="t"/>
              <a:pathLst>
                <a:path extrusionOk="0" h="60" w="70">
                  <a:moveTo>
                    <a:pt x="0" y="0"/>
                  </a:moveTo>
                  <a:lnTo>
                    <a:pt x="0" y="0"/>
                  </a:lnTo>
                  <a:lnTo>
                    <a:pt x="70" y="60"/>
                  </a:lnTo>
                  <a:lnTo>
                    <a:pt x="70" y="60"/>
                  </a:lnTo>
                  <a:close/>
                </a:path>
              </a:pathLst>
            </a:custGeom>
            <a:solidFill>
              <a:srgbClr val="201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1"/>
            <p:cNvSpPr/>
            <p:nvPr/>
          </p:nvSpPr>
          <p:spPr>
            <a:xfrm>
              <a:off x="3346227" y="3336421"/>
              <a:ext cx="22534" cy="20913"/>
            </a:xfrm>
            <a:custGeom>
              <a:rect b="b" l="l" r="r" t="t"/>
              <a:pathLst>
                <a:path extrusionOk="0" h="258" w="278">
                  <a:moveTo>
                    <a:pt x="1" y="1"/>
                  </a:moveTo>
                  <a:lnTo>
                    <a:pt x="1" y="1"/>
                  </a:lnTo>
                  <a:lnTo>
                    <a:pt x="277" y="258"/>
                  </a:lnTo>
                  <a:lnTo>
                    <a:pt x="277" y="258"/>
                  </a:lnTo>
                  <a:close/>
                </a:path>
              </a:pathLst>
            </a:custGeom>
            <a:solidFill>
              <a:srgbClr val="130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1"/>
            <p:cNvSpPr/>
            <p:nvPr/>
          </p:nvSpPr>
          <p:spPr>
            <a:xfrm>
              <a:off x="3177951" y="3575218"/>
              <a:ext cx="4945" cy="2432"/>
            </a:xfrm>
            <a:custGeom>
              <a:rect b="b" l="l" r="r" t="t"/>
              <a:pathLst>
                <a:path extrusionOk="0" h="30" w="61">
                  <a:moveTo>
                    <a:pt x="60" y="0"/>
                  </a:moveTo>
                  <a:cubicBezTo>
                    <a:pt x="50" y="10"/>
                    <a:pt x="40" y="20"/>
                    <a:pt x="30" y="20"/>
                  </a:cubicBezTo>
                  <a:cubicBezTo>
                    <a:pt x="21" y="20"/>
                    <a:pt x="10" y="10"/>
                    <a:pt x="1" y="10"/>
                  </a:cubicBezTo>
                  <a:lnTo>
                    <a:pt x="21" y="20"/>
                  </a:lnTo>
                  <a:lnTo>
                    <a:pt x="30" y="30"/>
                  </a:lnTo>
                  <a:lnTo>
                    <a:pt x="40" y="20"/>
                  </a:lnTo>
                  <a:lnTo>
                    <a:pt x="60" y="0"/>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1"/>
            <p:cNvSpPr/>
            <p:nvPr/>
          </p:nvSpPr>
          <p:spPr>
            <a:xfrm>
              <a:off x="3143502" y="3331638"/>
              <a:ext cx="233283" cy="245280"/>
            </a:xfrm>
            <a:custGeom>
              <a:rect b="b" l="l" r="r" t="t"/>
              <a:pathLst>
                <a:path extrusionOk="0" h="3026" w="2878">
                  <a:moveTo>
                    <a:pt x="2432" y="0"/>
                  </a:moveTo>
                  <a:lnTo>
                    <a:pt x="0" y="2610"/>
                  </a:lnTo>
                  <a:lnTo>
                    <a:pt x="426" y="3015"/>
                  </a:lnTo>
                  <a:cubicBezTo>
                    <a:pt x="435" y="3015"/>
                    <a:pt x="446" y="3025"/>
                    <a:pt x="455" y="3025"/>
                  </a:cubicBezTo>
                  <a:cubicBezTo>
                    <a:pt x="465" y="3025"/>
                    <a:pt x="475" y="3015"/>
                    <a:pt x="485" y="3005"/>
                  </a:cubicBezTo>
                  <a:lnTo>
                    <a:pt x="1641" y="1760"/>
                  </a:lnTo>
                  <a:cubicBezTo>
                    <a:pt x="1533" y="1641"/>
                    <a:pt x="1474" y="1493"/>
                    <a:pt x="1474" y="1315"/>
                  </a:cubicBezTo>
                  <a:cubicBezTo>
                    <a:pt x="1474" y="949"/>
                    <a:pt x="1770" y="662"/>
                    <a:pt x="2136" y="662"/>
                  </a:cubicBezTo>
                  <a:cubicBezTo>
                    <a:pt x="2284" y="662"/>
                    <a:pt x="2432" y="712"/>
                    <a:pt x="2541" y="801"/>
                  </a:cubicBezTo>
                  <a:lnTo>
                    <a:pt x="2867" y="455"/>
                  </a:lnTo>
                  <a:cubicBezTo>
                    <a:pt x="2877" y="435"/>
                    <a:pt x="2877" y="415"/>
                    <a:pt x="2867" y="396"/>
                  </a:cubicBezTo>
                  <a:lnTo>
                    <a:pt x="2778" y="317"/>
                  </a:lnTo>
                  <a:lnTo>
                    <a:pt x="2502" y="60"/>
                  </a:lnTo>
                  <a:lnTo>
                    <a:pt x="24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1"/>
            <p:cNvSpPr/>
            <p:nvPr/>
          </p:nvSpPr>
          <p:spPr>
            <a:xfrm>
              <a:off x="2946369" y="3834765"/>
              <a:ext cx="349439" cy="47338"/>
            </a:xfrm>
            <a:custGeom>
              <a:rect b="b" l="l" r="r" t="t"/>
              <a:pathLst>
                <a:path extrusionOk="0" h="584" w="4311">
                  <a:moveTo>
                    <a:pt x="51" y="1"/>
                  </a:moveTo>
                  <a:cubicBezTo>
                    <a:pt x="21" y="1"/>
                    <a:pt x="1" y="21"/>
                    <a:pt x="1" y="41"/>
                  </a:cubicBezTo>
                  <a:lnTo>
                    <a:pt x="1" y="584"/>
                  </a:lnTo>
                  <a:lnTo>
                    <a:pt x="4311" y="584"/>
                  </a:lnTo>
                  <a:lnTo>
                    <a:pt x="4311" y="41"/>
                  </a:lnTo>
                  <a:cubicBezTo>
                    <a:pt x="4311" y="21"/>
                    <a:pt x="4291" y="1"/>
                    <a:pt x="42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1"/>
            <p:cNvSpPr/>
            <p:nvPr/>
          </p:nvSpPr>
          <p:spPr>
            <a:xfrm>
              <a:off x="2946369" y="3882022"/>
              <a:ext cx="349439" cy="81"/>
            </a:xfrm>
            <a:custGeom>
              <a:rect b="b" l="l" r="r" t="t"/>
              <a:pathLst>
                <a:path extrusionOk="0" h="1" w="4311">
                  <a:moveTo>
                    <a:pt x="4311" y="1"/>
                  </a:moveTo>
                  <a:lnTo>
                    <a:pt x="4311" y="1"/>
                  </a:lnTo>
                  <a:lnTo>
                    <a:pt x="4311" y="1"/>
                  </a:lnTo>
                  <a:lnTo>
                    <a:pt x="1" y="1"/>
                  </a:lnTo>
                  <a:lnTo>
                    <a:pt x="1" y="1"/>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1"/>
            <p:cNvSpPr/>
            <p:nvPr/>
          </p:nvSpPr>
          <p:spPr>
            <a:xfrm>
              <a:off x="2946369" y="3858029"/>
              <a:ext cx="349439" cy="24074"/>
            </a:xfrm>
            <a:custGeom>
              <a:rect b="b" l="l" r="r" t="t"/>
              <a:pathLst>
                <a:path extrusionOk="0" h="297" w="4311">
                  <a:moveTo>
                    <a:pt x="1" y="0"/>
                  </a:moveTo>
                  <a:lnTo>
                    <a:pt x="1" y="297"/>
                  </a:lnTo>
                  <a:lnTo>
                    <a:pt x="4311" y="297"/>
                  </a:lnTo>
                  <a:lnTo>
                    <a:pt x="43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1"/>
            <p:cNvSpPr/>
            <p:nvPr/>
          </p:nvSpPr>
          <p:spPr>
            <a:xfrm>
              <a:off x="3012107" y="3438149"/>
              <a:ext cx="322204" cy="335011"/>
            </a:xfrm>
            <a:custGeom>
              <a:rect b="b" l="l" r="r" t="t"/>
              <a:pathLst>
                <a:path extrusionOk="0" h="4133" w="3975">
                  <a:moveTo>
                    <a:pt x="3530" y="1"/>
                  </a:moveTo>
                  <a:lnTo>
                    <a:pt x="3530" y="2008"/>
                  </a:lnTo>
                  <a:cubicBezTo>
                    <a:pt x="3530" y="2986"/>
                    <a:pt x="2729" y="3777"/>
                    <a:pt x="1750" y="3777"/>
                  </a:cubicBezTo>
                  <a:lnTo>
                    <a:pt x="1523" y="3777"/>
                  </a:lnTo>
                  <a:cubicBezTo>
                    <a:pt x="1028" y="3777"/>
                    <a:pt x="574" y="3618"/>
                    <a:pt x="208" y="3352"/>
                  </a:cubicBezTo>
                  <a:lnTo>
                    <a:pt x="119" y="3471"/>
                  </a:lnTo>
                  <a:lnTo>
                    <a:pt x="0" y="3629"/>
                  </a:lnTo>
                  <a:cubicBezTo>
                    <a:pt x="435" y="3945"/>
                    <a:pt x="960" y="4132"/>
                    <a:pt x="1533" y="4132"/>
                  </a:cubicBezTo>
                  <a:lnTo>
                    <a:pt x="1908" y="4132"/>
                  </a:lnTo>
                  <a:cubicBezTo>
                    <a:pt x="3055" y="4132"/>
                    <a:pt x="3974" y="3203"/>
                    <a:pt x="3974" y="2067"/>
                  </a:cubicBezTo>
                  <a:lnTo>
                    <a:pt x="39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1"/>
            <p:cNvSpPr/>
            <p:nvPr/>
          </p:nvSpPr>
          <p:spPr>
            <a:xfrm>
              <a:off x="3040963" y="3488648"/>
              <a:ext cx="277298" cy="266841"/>
            </a:xfrm>
            <a:custGeom>
              <a:rect b="b" l="l" r="r" t="t"/>
              <a:pathLst>
                <a:path extrusionOk="0" h="3292" w="3421">
                  <a:moveTo>
                    <a:pt x="3174" y="1"/>
                  </a:moveTo>
                  <a:lnTo>
                    <a:pt x="3174" y="1385"/>
                  </a:lnTo>
                  <a:cubicBezTo>
                    <a:pt x="3174" y="2007"/>
                    <a:pt x="2847" y="2560"/>
                    <a:pt x="2363" y="2877"/>
                  </a:cubicBezTo>
                  <a:cubicBezTo>
                    <a:pt x="2293" y="2916"/>
                    <a:pt x="2234" y="2956"/>
                    <a:pt x="2165" y="2986"/>
                  </a:cubicBezTo>
                  <a:cubicBezTo>
                    <a:pt x="2056" y="3035"/>
                    <a:pt x="1938" y="3075"/>
                    <a:pt x="1819" y="3105"/>
                  </a:cubicBezTo>
                  <a:cubicBezTo>
                    <a:pt x="1839" y="3154"/>
                    <a:pt x="1849" y="3203"/>
                    <a:pt x="1849" y="3263"/>
                  </a:cubicBezTo>
                  <a:cubicBezTo>
                    <a:pt x="2709" y="3065"/>
                    <a:pt x="3361" y="2383"/>
                    <a:pt x="3401" y="1473"/>
                  </a:cubicBezTo>
                  <a:cubicBezTo>
                    <a:pt x="3411" y="969"/>
                    <a:pt x="3420" y="445"/>
                    <a:pt x="3411" y="40"/>
                  </a:cubicBezTo>
                  <a:lnTo>
                    <a:pt x="3401" y="40"/>
                  </a:lnTo>
                  <a:cubicBezTo>
                    <a:pt x="3321" y="40"/>
                    <a:pt x="3242" y="30"/>
                    <a:pt x="3174" y="1"/>
                  </a:cubicBezTo>
                  <a:close/>
                  <a:moveTo>
                    <a:pt x="79" y="2877"/>
                  </a:moveTo>
                  <a:lnTo>
                    <a:pt x="0" y="2986"/>
                  </a:lnTo>
                  <a:cubicBezTo>
                    <a:pt x="228" y="3105"/>
                    <a:pt x="573" y="3243"/>
                    <a:pt x="989" y="3292"/>
                  </a:cubicBezTo>
                  <a:lnTo>
                    <a:pt x="989" y="3272"/>
                  </a:lnTo>
                  <a:cubicBezTo>
                    <a:pt x="989" y="3233"/>
                    <a:pt x="999" y="3193"/>
                    <a:pt x="1008" y="3154"/>
                  </a:cubicBezTo>
                  <a:cubicBezTo>
                    <a:pt x="672" y="3134"/>
                    <a:pt x="356" y="3035"/>
                    <a:pt x="79" y="28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1"/>
            <p:cNvSpPr/>
            <p:nvPr/>
          </p:nvSpPr>
          <p:spPr>
            <a:xfrm>
              <a:off x="2946369" y="3659275"/>
              <a:ext cx="105132" cy="88596"/>
            </a:xfrm>
            <a:custGeom>
              <a:rect b="b" l="l" r="r" t="t"/>
              <a:pathLst>
                <a:path extrusionOk="0" h="1093" w="1297">
                  <a:moveTo>
                    <a:pt x="278" y="1"/>
                  </a:moveTo>
                  <a:lnTo>
                    <a:pt x="11" y="387"/>
                  </a:lnTo>
                  <a:cubicBezTo>
                    <a:pt x="1" y="396"/>
                    <a:pt x="11" y="416"/>
                    <a:pt x="11" y="416"/>
                  </a:cubicBezTo>
                  <a:lnTo>
                    <a:pt x="1000" y="1088"/>
                  </a:lnTo>
                  <a:cubicBezTo>
                    <a:pt x="1003" y="1092"/>
                    <a:pt x="1007" y="1093"/>
                    <a:pt x="1011" y="1093"/>
                  </a:cubicBezTo>
                  <a:cubicBezTo>
                    <a:pt x="1020" y="1093"/>
                    <a:pt x="1029" y="1088"/>
                    <a:pt x="1029" y="1088"/>
                  </a:cubicBezTo>
                  <a:lnTo>
                    <a:pt x="1296" y="693"/>
                  </a:lnTo>
                  <a:lnTo>
                    <a:pt x="2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1"/>
            <p:cNvSpPr/>
            <p:nvPr/>
          </p:nvSpPr>
          <p:spPr>
            <a:xfrm>
              <a:off x="2957636" y="3659275"/>
              <a:ext cx="93865" cy="62576"/>
            </a:xfrm>
            <a:custGeom>
              <a:rect b="b" l="l" r="r" t="t"/>
              <a:pathLst>
                <a:path extrusionOk="0" h="772" w="1158">
                  <a:moveTo>
                    <a:pt x="1157" y="693"/>
                  </a:moveTo>
                  <a:lnTo>
                    <a:pt x="1107" y="772"/>
                  </a:lnTo>
                  <a:lnTo>
                    <a:pt x="1107" y="772"/>
                  </a:lnTo>
                  <a:close/>
                  <a:moveTo>
                    <a:pt x="139" y="1"/>
                  </a:moveTo>
                  <a:lnTo>
                    <a:pt x="0" y="209"/>
                  </a:lnTo>
                  <a:lnTo>
                    <a:pt x="139" y="1"/>
                  </a:lnTo>
                  <a:lnTo>
                    <a:pt x="643" y="347"/>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1"/>
            <p:cNvSpPr/>
            <p:nvPr/>
          </p:nvSpPr>
          <p:spPr>
            <a:xfrm>
              <a:off x="3040153" y="3730606"/>
              <a:ext cx="892" cy="1702"/>
            </a:xfrm>
            <a:custGeom>
              <a:rect b="b" l="l" r="r" t="t"/>
              <a:pathLst>
                <a:path extrusionOk="0" h="21" w="11">
                  <a:moveTo>
                    <a:pt x="10" y="1"/>
                  </a:moveTo>
                  <a:lnTo>
                    <a:pt x="1" y="21"/>
                  </a:lnTo>
                  <a:lnTo>
                    <a:pt x="1" y="21"/>
                  </a:lnTo>
                  <a:close/>
                </a:path>
              </a:pathLst>
            </a:custGeom>
            <a:solidFill>
              <a:srgbClr val="201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1"/>
            <p:cNvSpPr/>
            <p:nvPr/>
          </p:nvSpPr>
          <p:spPr>
            <a:xfrm>
              <a:off x="3040963" y="3721770"/>
              <a:ext cx="6485" cy="8916"/>
            </a:xfrm>
            <a:custGeom>
              <a:rect b="b" l="l" r="r" t="t"/>
              <a:pathLst>
                <a:path extrusionOk="0" h="110" w="80">
                  <a:moveTo>
                    <a:pt x="79" y="1"/>
                  </a:moveTo>
                  <a:lnTo>
                    <a:pt x="0" y="110"/>
                  </a:lnTo>
                  <a:lnTo>
                    <a:pt x="0" y="110"/>
                  </a:lnTo>
                  <a:close/>
                </a:path>
              </a:pathLst>
            </a:custGeom>
            <a:solidFill>
              <a:srgbClr val="130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1"/>
            <p:cNvSpPr/>
            <p:nvPr/>
          </p:nvSpPr>
          <p:spPr>
            <a:xfrm>
              <a:off x="2946369" y="3612261"/>
              <a:ext cx="149146" cy="117939"/>
            </a:xfrm>
            <a:custGeom>
              <a:rect b="b" l="l" r="r" t="t"/>
              <a:pathLst>
                <a:path extrusionOk="0" h="1455" w="1840">
                  <a:moveTo>
                    <a:pt x="273" y="0"/>
                  </a:moveTo>
                  <a:cubicBezTo>
                    <a:pt x="268" y="0"/>
                    <a:pt x="263" y="3"/>
                    <a:pt x="258" y="7"/>
                  </a:cubicBezTo>
                  <a:lnTo>
                    <a:pt x="11" y="383"/>
                  </a:lnTo>
                  <a:cubicBezTo>
                    <a:pt x="1" y="393"/>
                    <a:pt x="11" y="403"/>
                    <a:pt x="21" y="413"/>
                  </a:cubicBezTo>
                  <a:lnTo>
                    <a:pt x="1553" y="1451"/>
                  </a:lnTo>
                  <a:cubicBezTo>
                    <a:pt x="1556" y="1454"/>
                    <a:pt x="1559" y="1455"/>
                    <a:pt x="1562" y="1455"/>
                  </a:cubicBezTo>
                  <a:cubicBezTo>
                    <a:pt x="1569" y="1455"/>
                    <a:pt x="1576" y="1448"/>
                    <a:pt x="1582" y="1441"/>
                  </a:cubicBezTo>
                  <a:lnTo>
                    <a:pt x="1830" y="1075"/>
                  </a:lnTo>
                  <a:cubicBezTo>
                    <a:pt x="1839" y="1066"/>
                    <a:pt x="1839" y="1055"/>
                    <a:pt x="1830" y="1046"/>
                  </a:cubicBezTo>
                  <a:lnTo>
                    <a:pt x="288" y="7"/>
                  </a:lnTo>
                  <a:cubicBezTo>
                    <a:pt x="283" y="3"/>
                    <a:pt x="278" y="0"/>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1"/>
            <p:cNvSpPr/>
            <p:nvPr/>
          </p:nvSpPr>
          <p:spPr>
            <a:xfrm>
              <a:off x="2948801" y="3628067"/>
              <a:ext cx="136339" cy="99458"/>
            </a:xfrm>
            <a:custGeom>
              <a:rect b="b" l="l" r="r" t="t"/>
              <a:pathLst>
                <a:path extrusionOk="0" h="1227" w="1682">
                  <a:moveTo>
                    <a:pt x="1681" y="1068"/>
                  </a:moveTo>
                  <a:lnTo>
                    <a:pt x="1563" y="1226"/>
                  </a:lnTo>
                  <a:lnTo>
                    <a:pt x="1563" y="1226"/>
                  </a:lnTo>
                  <a:lnTo>
                    <a:pt x="1681" y="1068"/>
                  </a:lnTo>
                  <a:close/>
                  <a:moveTo>
                    <a:pt x="10" y="228"/>
                  </a:moveTo>
                  <a:lnTo>
                    <a:pt x="10" y="228"/>
                  </a:lnTo>
                  <a:lnTo>
                    <a:pt x="752" y="732"/>
                  </a:lnTo>
                  <a:lnTo>
                    <a:pt x="10" y="228"/>
                  </a:lnTo>
                  <a:close/>
                  <a:moveTo>
                    <a:pt x="109" y="1"/>
                  </a:moveTo>
                  <a:lnTo>
                    <a:pt x="1" y="159"/>
                  </a:lnTo>
                  <a:lnTo>
                    <a:pt x="1" y="159"/>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1"/>
            <p:cNvSpPr/>
            <p:nvPr/>
          </p:nvSpPr>
          <p:spPr>
            <a:xfrm>
              <a:off x="2947261" y="3628067"/>
              <a:ext cx="137879" cy="101079"/>
            </a:xfrm>
            <a:custGeom>
              <a:rect b="b" l="l" r="r" t="t"/>
              <a:pathLst>
                <a:path extrusionOk="0" h="1247" w="1701">
                  <a:moveTo>
                    <a:pt x="128" y="1"/>
                  </a:moveTo>
                  <a:lnTo>
                    <a:pt x="20" y="159"/>
                  </a:lnTo>
                  <a:cubicBezTo>
                    <a:pt x="0" y="188"/>
                    <a:pt x="10" y="218"/>
                    <a:pt x="29" y="228"/>
                  </a:cubicBezTo>
                  <a:lnTo>
                    <a:pt x="771" y="732"/>
                  </a:lnTo>
                  <a:lnTo>
                    <a:pt x="1512" y="1236"/>
                  </a:lnTo>
                  <a:cubicBezTo>
                    <a:pt x="1522" y="1246"/>
                    <a:pt x="1532" y="1246"/>
                    <a:pt x="1542" y="1246"/>
                  </a:cubicBezTo>
                  <a:cubicBezTo>
                    <a:pt x="1562" y="1246"/>
                    <a:pt x="1571" y="1236"/>
                    <a:pt x="1582" y="1226"/>
                  </a:cubicBezTo>
                  <a:lnTo>
                    <a:pt x="1700" y="1068"/>
                  </a:lnTo>
                  <a:lnTo>
                    <a:pt x="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1"/>
            <p:cNvSpPr/>
            <p:nvPr/>
          </p:nvSpPr>
          <p:spPr>
            <a:xfrm>
              <a:off x="3262900" y="3385299"/>
              <a:ext cx="106591" cy="106672"/>
            </a:xfrm>
            <a:custGeom>
              <a:rect b="b" l="l" r="r" t="t"/>
              <a:pathLst>
                <a:path extrusionOk="0" h="1316" w="1315">
                  <a:moveTo>
                    <a:pt x="663" y="0"/>
                  </a:moveTo>
                  <a:cubicBezTo>
                    <a:pt x="297" y="0"/>
                    <a:pt x="1" y="287"/>
                    <a:pt x="1" y="653"/>
                  </a:cubicBezTo>
                  <a:cubicBezTo>
                    <a:pt x="1" y="861"/>
                    <a:pt x="89" y="1038"/>
                    <a:pt x="238" y="1167"/>
                  </a:cubicBezTo>
                  <a:cubicBezTo>
                    <a:pt x="357" y="1256"/>
                    <a:pt x="495" y="1315"/>
                    <a:pt x="663" y="1315"/>
                  </a:cubicBezTo>
                  <a:cubicBezTo>
                    <a:pt x="1018" y="1315"/>
                    <a:pt x="1315" y="1019"/>
                    <a:pt x="1315" y="653"/>
                  </a:cubicBezTo>
                  <a:cubicBezTo>
                    <a:pt x="1315" y="475"/>
                    <a:pt x="1246" y="307"/>
                    <a:pt x="1128" y="188"/>
                  </a:cubicBezTo>
                  <a:cubicBezTo>
                    <a:pt x="999" y="70"/>
                    <a:pt x="840" y="0"/>
                    <a:pt x="6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1"/>
            <p:cNvSpPr/>
            <p:nvPr/>
          </p:nvSpPr>
          <p:spPr>
            <a:xfrm>
              <a:off x="3287703" y="3409292"/>
              <a:ext cx="56983" cy="57794"/>
            </a:xfrm>
            <a:custGeom>
              <a:rect b="b" l="l" r="r" t="t"/>
              <a:pathLst>
                <a:path extrusionOk="0" h="713" w="703">
                  <a:moveTo>
                    <a:pt x="357" y="1"/>
                  </a:moveTo>
                  <a:cubicBezTo>
                    <a:pt x="159" y="1"/>
                    <a:pt x="1" y="159"/>
                    <a:pt x="1" y="357"/>
                  </a:cubicBezTo>
                  <a:cubicBezTo>
                    <a:pt x="1" y="554"/>
                    <a:pt x="159" y="712"/>
                    <a:pt x="357" y="712"/>
                  </a:cubicBezTo>
                  <a:cubicBezTo>
                    <a:pt x="545" y="712"/>
                    <a:pt x="703" y="554"/>
                    <a:pt x="703" y="357"/>
                  </a:cubicBezTo>
                  <a:cubicBezTo>
                    <a:pt x="703" y="159"/>
                    <a:pt x="545"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1"/>
            <p:cNvSpPr/>
            <p:nvPr/>
          </p:nvSpPr>
          <p:spPr>
            <a:xfrm>
              <a:off x="3282110" y="3400538"/>
              <a:ext cx="87380" cy="91433"/>
            </a:xfrm>
            <a:custGeom>
              <a:rect b="b" l="l" r="r" t="t"/>
              <a:pathLst>
                <a:path extrusionOk="0" h="1128" w="1078">
                  <a:moveTo>
                    <a:pt x="891" y="0"/>
                  </a:moveTo>
                  <a:lnTo>
                    <a:pt x="683" y="227"/>
                  </a:lnTo>
                  <a:cubicBezTo>
                    <a:pt x="742" y="287"/>
                    <a:pt x="772" y="376"/>
                    <a:pt x="772" y="465"/>
                  </a:cubicBezTo>
                  <a:cubicBezTo>
                    <a:pt x="772" y="662"/>
                    <a:pt x="614" y="820"/>
                    <a:pt x="426" y="820"/>
                  </a:cubicBezTo>
                  <a:cubicBezTo>
                    <a:pt x="337" y="820"/>
                    <a:pt x="267" y="791"/>
                    <a:pt x="208" y="752"/>
                  </a:cubicBezTo>
                  <a:lnTo>
                    <a:pt x="1" y="979"/>
                  </a:lnTo>
                  <a:cubicBezTo>
                    <a:pt x="120" y="1068"/>
                    <a:pt x="258" y="1127"/>
                    <a:pt x="426" y="1127"/>
                  </a:cubicBezTo>
                  <a:cubicBezTo>
                    <a:pt x="781" y="1127"/>
                    <a:pt x="1078" y="831"/>
                    <a:pt x="1078" y="465"/>
                  </a:cubicBezTo>
                  <a:cubicBezTo>
                    <a:pt x="1078" y="287"/>
                    <a:pt x="1009" y="119"/>
                    <a:pt x="8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1"/>
            <p:cNvSpPr/>
            <p:nvPr/>
          </p:nvSpPr>
          <p:spPr>
            <a:xfrm>
              <a:off x="3298970" y="3418938"/>
              <a:ext cx="45716" cy="48148"/>
            </a:xfrm>
            <a:custGeom>
              <a:rect b="b" l="l" r="r" t="t"/>
              <a:pathLst>
                <a:path extrusionOk="0" h="594" w="564">
                  <a:moveTo>
                    <a:pt x="475" y="0"/>
                  </a:moveTo>
                  <a:lnTo>
                    <a:pt x="0" y="525"/>
                  </a:lnTo>
                  <a:cubicBezTo>
                    <a:pt x="59" y="564"/>
                    <a:pt x="129" y="593"/>
                    <a:pt x="218" y="593"/>
                  </a:cubicBezTo>
                  <a:cubicBezTo>
                    <a:pt x="406" y="593"/>
                    <a:pt x="564" y="435"/>
                    <a:pt x="564" y="238"/>
                  </a:cubicBezTo>
                  <a:cubicBezTo>
                    <a:pt x="564" y="149"/>
                    <a:pt x="534" y="60"/>
                    <a:pt x="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1"/>
            <p:cNvSpPr/>
            <p:nvPr/>
          </p:nvSpPr>
          <p:spPr>
            <a:xfrm>
              <a:off x="3121049" y="3719420"/>
              <a:ext cx="69872" cy="137879"/>
            </a:xfrm>
            <a:custGeom>
              <a:rect b="b" l="l" r="r" t="t"/>
              <a:pathLst>
                <a:path extrusionOk="0" h="1701" w="862">
                  <a:moveTo>
                    <a:pt x="426" y="1"/>
                  </a:moveTo>
                  <a:cubicBezTo>
                    <a:pt x="189" y="1"/>
                    <a:pt x="1" y="188"/>
                    <a:pt x="1" y="425"/>
                  </a:cubicBezTo>
                  <a:lnTo>
                    <a:pt x="1" y="1701"/>
                  </a:lnTo>
                  <a:lnTo>
                    <a:pt x="861" y="1701"/>
                  </a:lnTo>
                  <a:lnTo>
                    <a:pt x="861" y="425"/>
                  </a:lnTo>
                  <a:cubicBezTo>
                    <a:pt x="861" y="188"/>
                    <a:pt x="673" y="1"/>
                    <a:pt x="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1"/>
            <p:cNvSpPr/>
            <p:nvPr/>
          </p:nvSpPr>
          <p:spPr>
            <a:xfrm>
              <a:off x="3140259" y="3741062"/>
              <a:ext cx="32180" cy="32099"/>
            </a:xfrm>
            <a:custGeom>
              <a:rect b="b" l="l" r="r" t="t"/>
              <a:pathLst>
                <a:path extrusionOk="0" h="396" w="397">
                  <a:moveTo>
                    <a:pt x="199" y="0"/>
                  </a:moveTo>
                  <a:cubicBezTo>
                    <a:pt x="90" y="0"/>
                    <a:pt x="1" y="89"/>
                    <a:pt x="1" y="198"/>
                  </a:cubicBezTo>
                  <a:cubicBezTo>
                    <a:pt x="1" y="307"/>
                    <a:pt x="90" y="395"/>
                    <a:pt x="199" y="395"/>
                  </a:cubicBezTo>
                  <a:cubicBezTo>
                    <a:pt x="308" y="395"/>
                    <a:pt x="396" y="307"/>
                    <a:pt x="396" y="198"/>
                  </a:cubicBezTo>
                  <a:cubicBezTo>
                    <a:pt x="396" y="89"/>
                    <a:pt x="308" y="0"/>
                    <a:pt x="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1"/>
            <p:cNvSpPr/>
            <p:nvPr/>
          </p:nvSpPr>
          <p:spPr>
            <a:xfrm>
              <a:off x="3121049" y="3719420"/>
              <a:ext cx="35341" cy="137879"/>
            </a:xfrm>
            <a:custGeom>
              <a:rect b="b" l="l" r="r" t="t"/>
              <a:pathLst>
                <a:path extrusionOk="0" h="1701" w="436">
                  <a:moveTo>
                    <a:pt x="426" y="1"/>
                  </a:moveTo>
                  <a:cubicBezTo>
                    <a:pt x="238" y="1"/>
                    <a:pt x="70" y="129"/>
                    <a:pt x="20" y="307"/>
                  </a:cubicBezTo>
                  <a:cubicBezTo>
                    <a:pt x="11" y="346"/>
                    <a:pt x="1" y="386"/>
                    <a:pt x="1" y="425"/>
                  </a:cubicBezTo>
                  <a:lnTo>
                    <a:pt x="1" y="1701"/>
                  </a:lnTo>
                  <a:lnTo>
                    <a:pt x="436" y="1701"/>
                  </a:lnTo>
                  <a:lnTo>
                    <a:pt x="436" y="662"/>
                  </a:lnTo>
                  <a:cubicBezTo>
                    <a:pt x="327" y="662"/>
                    <a:pt x="238" y="574"/>
                    <a:pt x="238" y="465"/>
                  </a:cubicBezTo>
                  <a:cubicBezTo>
                    <a:pt x="238" y="356"/>
                    <a:pt x="327" y="267"/>
                    <a:pt x="436" y="267"/>
                  </a:cubicBezTo>
                  <a:lnTo>
                    <a:pt x="4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1"/>
            <p:cNvSpPr/>
            <p:nvPr/>
          </p:nvSpPr>
          <p:spPr>
            <a:xfrm>
              <a:off x="3140259" y="3741062"/>
              <a:ext cx="16130" cy="32099"/>
            </a:xfrm>
            <a:custGeom>
              <a:rect b="b" l="l" r="r" t="t"/>
              <a:pathLst>
                <a:path extrusionOk="0" h="396" w="199">
                  <a:moveTo>
                    <a:pt x="199" y="0"/>
                  </a:moveTo>
                  <a:cubicBezTo>
                    <a:pt x="90" y="0"/>
                    <a:pt x="1" y="89"/>
                    <a:pt x="1" y="198"/>
                  </a:cubicBezTo>
                  <a:cubicBezTo>
                    <a:pt x="1" y="307"/>
                    <a:pt x="90" y="395"/>
                    <a:pt x="199" y="395"/>
                  </a:cubicBezTo>
                  <a:lnTo>
                    <a:pt x="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61"/>
          <p:cNvGrpSpPr/>
          <p:nvPr/>
        </p:nvGrpSpPr>
        <p:grpSpPr>
          <a:xfrm>
            <a:off x="5568182" y="1606877"/>
            <a:ext cx="823026" cy="1643986"/>
            <a:chOff x="1123425" y="744775"/>
            <a:chExt cx="627450" cy="1253325"/>
          </a:xfrm>
        </p:grpSpPr>
        <p:sp>
          <p:nvSpPr>
            <p:cNvPr id="2044" name="Google Shape;2044;p61"/>
            <p:cNvSpPr/>
            <p:nvPr/>
          </p:nvSpPr>
          <p:spPr>
            <a:xfrm>
              <a:off x="1302950" y="1900250"/>
              <a:ext cx="128000" cy="97850"/>
            </a:xfrm>
            <a:custGeom>
              <a:rect b="b" l="l" r="r" t="t"/>
              <a:pathLst>
                <a:path extrusionOk="0" h="3914" w="5120">
                  <a:moveTo>
                    <a:pt x="993" y="1"/>
                  </a:moveTo>
                  <a:cubicBezTo>
                    <a:pt x="612" y="1"/>
                    <a:pt x="291" y="181"/>
                    <a:pt x="136" y="675"/>
                  </a:cubicBezTo>
                  <a:cubicBezTo>
                    <a:pt x="1" y="1080"/>
                    <a:pt x="1" y="1642"/>
                    <a:pt x="73" y="2079"/>
                  </a:cubicBezTo>
                  <a:lnTo>
                    <a:pt x="73" y="2110"/>
                  </a:lnTo>
                  <a:cubicBezTo>
                    <a:pt x="177" y="2620"/>
                    <a:pt x="459" y="2807"/>
                    <a:pt x="926" y="3057"/>
                  </a:cubicBezTo>
                  <a:cubicBezTo>
                    <a:pt x="1853" y="3560"/>
                    <a:pt x="3033" y="3913"/>
                    <a:pt x="4181" y="3913"/>
                  </a:cubicBezTo>
                  <a:cubicBezTo>
                    <a:pt x="4245" y="3913"/>
                    <a:pt x="4308" y="3912"/>
                    <a:pt x="4371" y="3910"/>
                  </a:cubicBezTo>
                  <a:cubicBezTo>
                    <a:pt x="4568" y="3900"/>
                    <a:pt x="4755" y="3858"/>
                    <a:pt x="4922" y="3743"/>
                  </a:cubicBezTo>
                  <a:cubicBezTo>
                    <a:pt x="5057" y="3650"/>
                    <a:pt x="5109" y="3535"/>
                    <a:pt x="5120" y="3421"/>
                  </a:cubicBezTo>
                  <a:cubicBezTo>
                    <a:pt x="5120" y="3265"/>
                    <a:pt x="5057" y="3109"/>
                    <a:pt x="4942" y="2943"/>
                  </a:cubicBezTo>
                  <a:cubicBezTo>
                    <a:pt x="4485" y="2318"/>
                    <a:pt x="3497" y="1371"/>
                    <a:pt x="3174" y="1091"/>
                  </a:cubicBezTo>
                  <a:cubicBezTo>
                    <a:pt x="2771" y="729"/>
                    <a:pt x="1759" y="1"/>
                    <a:pt x="99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1"/>
            <p:cNvSpPr/>
            <p:nvPr/>
          </p:nvSpPr>
          <p:spPr>
            <a:xfrm>
              <a:off x="1304775" y="1952200"/>
              <a:ext cx="126175" cy="45900"/>
            </a:xfrm>
            <a:custGeom>
              <a:rect b="b" l="l" r="r" t="t"/>
              <a:pathLst>
                <a:path extrusionOk="0" h="1836" w="5047">
                  <a:moveTo>
                    <a:pt x="0" y="1"/>
                  </a:moveTo>
                  <a:lnTo>
                    <a:pt x="0" y="32"/>
                  </a:lnTo>
                  <a:cubicBezTo>
                    <a:pt x="104" y="542"/>
                    <a:pt x="386" y="729"/>
                    <a:pt x="853" y="979"/>
                  </a:cubicBezTo>
                  <a:cubicBezTo>
                    <a:pt x="1780" y="1482"/>
                    <a:pt x="2960" y="1835"/>
                    <a:pt x="4108" y="1835"/>
                  </a:cubicBezTo>
                  <a:cubicBezTo>
                    <a:pt x="4172" y="1835"/>
                    <a:pt x="4235" y="1834"/>
                    <a:pt x="4298" y="1832"/>
                  </a:cubicBezTo>
                  <a:cubicBezTo>
                    <a:pt x="4495" y="1822"/>
                    <a:pt x="4682" y="1780"/>
                    <a:pt x="4849" y="1665"/>
                  </a:cubicBezTo>
                  <a:cubicBezTo>
                    <a:pt x="4984" y="1572"/>
                    <a:pt x="5036" y="1457"/>
                    <a:pt x="5047" y="1343"/>
                  </a:cubicBezTo>
                  <a:lnTo>
                    <a:pt x="5047" y="1343"/>
                  </a:lnTo>
                  <a:cubicBezTo>
                    <a:pt x="4871" y="1361"/>
                    <a:pt x="4690" y="1369"/>
                    <a:pt x="4504" y="1369"/>
                  </a:cubicBezTo>
                  <a:cubicBezTo>
                    <a:pt x="2914" y="1369"/>
                    <a:pt x="1044" y="756"/>
                    <a:pt x="0"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1"/>
            <p:cNvSpPr/>
            <p:nvPr/>
          </p:nvSpPr>
          <p:spPr>
            <a:xfrm>
              <a:off x="1350825" y="1913350"/>
              <a:ext cx="41625" cy="32650"/>
            </a:xfrm>
            <a:custGeom>
              <a:rect b="b" l="l" r="r" t="t"/>
              <a:pathLst>
                <a:path extrusionOk="0" h="1306" w="1665">
                  <a:moveTo>
                    <a:pt x="1605" y="1"/>
                  </a:moveTo>
                  <a:cubicBezTo>
                    <a:pt x="1597" y="1"/>
                    <a:pt x="1589" y="2"/>
                    <a:pt x="1582" y="5"/>
                  </a:cubicBezTo>
                  <a:cubicBezTo>
                    <a:pt x="1540" y="26"/>
                    <a:pt x="551" y="421"/>
                    <a:pt x="21" y="1212"/>
                  </a:cubicBezTo>
                  <a:cubicBezTo>
                    <a:pt x="0" y="1243"/>
                    <a:pt x="10" y="1284"/>
                    <a:pt x="42" y="1295"/>
                  </a:cubicBezTo>
                  <a:cubicBezTo>
                    <a:pt x="52" y="1305"/>
                    <a:pt x="63" y="1305"/>
                    <a:pt x="73" y="1305"/>
                  </a:cubicBezTo>
                  <a:cubicBezTo>
                    <a:pt x="93" y="1305"/>
                    <a:pt x="114" y="1295"/>
                    <a:pt x="125" y="1284"/>
                  </a:cubicBezTo>
                  <a:cubicBezTo>
                    <a:pt x="634" y="514"/>
                    <a:pt x="1612" y="119"/>
                    <a:pt x="1623" y="119"/>
                  </a:cubicBezTo>
                  <a:cubicBezTo>
                    <a:pt x="1654" y="98"/>
                    <a:pt x="1665" y="67"/>
                    <a:pt x="1654" y="36"/>
                  </a:cubicBezTo>
                  <a:cubicBezTo>
                    <a:pt x="1647" y="13"/>
                    <a:pt x="1627" y="1"/>
                    <a:pt x="1605"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1"/>
            <p:cNvSpPr/>
            <p:nvPr/>
          </p:nvSpPr>
          <p:spPr>
            <a:xfrm>
              <a:off x="1364850" y="1925850"/>
              <a:ext cx="40350" cy="34175"/>
            </a:xfrm>
            <a:custGeom>
              <a:rect b="b" l="l" r="r" t="t"/>
              <a:pathLst>
                <a:path extrusionOk="0" h="1367" w="1614">
                  <a:moveTo>
                    <a:pt x="1553" y="0"/>
                  </a:moveTo>
                  <a:cubicBezTo>
                    <a:pt x="1546" y="0"/>
                    <a:pt x="1538" y="2"/>
                    <a:pt x="1530" y="4"/>
                  </a:cubicBezTo>
                  <a:cubicBezTo>
                    <a:pt x="1488" y="25"/>
                    <a:pt x="521" y="462"/>
                    <a:pt x="22" y="1274"/>
                  </a:cubicBezTo>
                  <a:cubicBezTo>
                    <a:pt x="1" y="1304"/>
                    <a:pt x="11" y="1336"/>
                    <a:pt x="32" y="1357"/>
                  </a:cubicBezTo>
                  <a:cubicBezTo>
                    <a:pt x="43" y="1357"/>
                    <a:pt x="53" y="1367"/>
                    <a:pt x="63" y="1367"/>
                  </a:cubicBezTo>
                  <a:cubicBezTo>
                    <a:pt x="84" y="1367"/>
                    <a:pt x="105" y="1357"/>
                    <a:pt x="115" y="1336"/>
                  </a:cubicBezTo>
                  <a:cubicBezTo>
                    <a:pt x="594" y="555"/>
                    <a:pt x="1562" y="118"/>
                    <a:pt x="1572" y="118"/>
                  </a:cubicBezTo>
                  <a:cubicBezTo>
                    <a:pt x="1603" y="98"/>
                    <a:pt x="1613" y="67"/>
                    <a:pt x="1603" y="35"/>
                  </a:cubicBezTo>
                  <a:cubicBezTo>
                    <a:pt x="1595" y="12"/>
                    <a:pt x="1576" y="0"/>
                    <a:pt x="1553"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1"/>
            <p:cNvSpPr/>
            <p:nvPr/>
          </p:nvSpPr>
          <p:spPr>
            <a:xfrm>
              <a:off x="1308400" y="1632050"/>
              <a:ext cx="103550" cy="291225"/>
            </a:xfrm>
            <a:custGeom>
              <a:rect b="b" l="l" r="r" t="t"/>
              <a:pathLst>
                <a:path extrusionOk="0" h="11649" w="4142">
                  <a:moveTo>
                    <a:pt x="3118" y="1"/>
                  </a:moveTo>
                  <a:cubicBezTo>
                    <a:pt x="2853" y="1"/>
                    <a:pt x="2549" y="112"/>
                    <a:pt x="2238" y="333"/>
                  </a:cubicBezTo>
                  <a:cubicBezTo>
                    <a:pt x="990" y="1487"/>
                    <a:pt x="615" y="3371"/>
                    <a:pt x="365" y="4973"/>
                  </a:cubicBezTo>
                  <a:cubicBezTo>
                    <a:pt x="199" y="6002"/>
                    <a:pt x="271" y="6929"/>
                    <a:pt x="220" y="7979"/>
                  </a:cubicBezTo>
                  <a:cubicBezTo>
                    <a:pt x="167" y="8957"/>
                    <a:pt x="1" y="10196"/>
                    <a:pt x="137" y="11080"/>
                  </a:cubicBezTo>
                  <a:cubicBezTo>
                    <a:pt x="188" y="11413"/>
                    <a:pt x="604" y="11537"/>
                    <a:pt x="896" y="11600"/>
                  </a:cubicBezTo>
                  <a:cubicBezTo>
                    <a:pt x="1022" y="11632"/>
                    <a:pt x="1162" y="11649"/>
                    <a:pt x="1301" y="11649"/>
                  </a:cubicBezTo>
                  <a:cubicBezTo>
                    <a:pt x="1563" y="11649"/>
                    <a:pt x="1822" y="11591"/>
                    <a:pt x="1978" y="11475"/>
                  </a:cubicBezTo>
                  <a:cubicBezTo>
                    <a:pt x="2259" y="11267"/>
                    <a:pt x="2290" y="10841"/>
                    <a:pt x="2384" y="10476"/>
                  </a:cubicBezTo>
                  <a:cubicBezTo>
                    <a:pt x="2779" y="8947"/>
                    <a:pt x="4142" y="2798"/>
                    <a:pt x="3975" y="1196"/>
                  </a:cubicBezTo>
                  <a:cubicBezTo>
                    <a:pt x="3975" y="394"/>
                    <a:pt x="3616" y="1"/>
                    <a:pt x="3118"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1"/>
            <p:cNvSpPr/>
            <p:nvPr/>
          </p:nvSpPr>
          <p:spPr>
            <a:xfrm>
              <a:off x="1576100" y="1884425"/>
              <a:ext cx="147200" cy="74125"/>
            </a:xfrm>
            <a:custGeom>
              <a:rect b="b" l="l" r="r" t="t"/>
              <a:pathLst>
                <a:path extrusionOk="0" h="2965" w="5888">
                  <a:moveTo>
                    <a:pt x="1635" y="1"/>
                  </a:moveTo>
                  <a:cubicBezTo>
                    <a:pt x="803" y="1"/>
                    <a:pt x="1" y="245"/>
                    <a:pt x="145" y="1172"/>
                  </a:cubicBezTo>
                  <a:cubicBezTo>
                    <a:pt x="217" y="1599"/>
                    <a:pt x="457" y="2098"/>
                    <a:pt x="717" y="2462"/>
                  </a:cubicBezTo>
                  <a:lnTo>
                    <a:pt x="737" y="2483"/>
                  </a:lnTo>
                  <a:cubicBezTo>
                    <a:pt x="1060" y="2899"/>
                    <a:pt x="1393" y="2941"/>
                    <a:pt x="1914" y="2961"/>
                  </a:cubicBezTo>
                  <a:cubicBezTo>
                    <a:pt x="1981" y="2963"/>
                    <a:pt x="2048" y="2964"/>
                    <a:pt x="2116" y="2964"/>
                  </a:cubicBezTo>
                  <a:cubicBezTo>
                    <a:pt x="3181" y="2964"/>
                    <a:pt x="4380" y="2730"/>
                    <a:pt x="5378" y="2192"/>
                  </a:cubicBezTo>
                  <a:cubicBezTo>
                    <a:pt x="5555" y="2088"/>
                    <a:pt x="5711" y="1963"/>
                    <a:pt x="5805" y="1786"/>
                  </a:cubicBezTo>
                  <a:cubicBezTo>
                    <a:pt x="5877" y="1651"/>
                    <a:pt x="5888" y="1526"/>
                    <a:pt x="5836" y="1412"/>
                  </a:cubicBezTo>
                  <a:cubicBezTo>
                    <a:pt x="5773" y="1276"/>
                    <a:pt x="5638" y="1162"/>
                    <a:pt x="5461" y="1068"/>
                  </a:cubicBezTo>
                  <a:cubicBezTo>
                    <a:pt x="4774" y="714"/>
                    <a:pt x="3463" y="298"/>
                    <a:pt x="3058" y="194"/>
                  </a:cubicBezTo>
                  <a:cubicBezTo>
                    <a:pt x="2747" y="107"/>
                    <a:pt x="2185" y="1"/>
                    <a:pt x="1635"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1"/>
            <p:cNvSpPr/>
            <p:nvPr/>
          </p:nvSpPr>
          <p:spPr>
            <a:xfrm>
              <a:off x="1594000" y="1919700"/>
              <a:ext cx="129300" cy="38850"/>
            </a:xfrm>
            <a:custGeom>
              <a:rect b="b" l="l" r="r" t="t"/>
              <a:pathLst>
                <a:path extrusionOk="0" h="1554" w="5172">
                  <a:moveTo>
                    <a:pt x="5120" y="1"/>
                  </a:moveTo>
                  <a:lnTo>
                    <a:pt x="5120" y="1"/>
                  </a:lnTo>
                  <a:cubicBezTo>
                    <a:pt x="3959" y="732"/>
                    <a:pt x="2255" y="1117"/>
                    <a:pt x="898" y="1117"/>
                  </a:cubicBezTo>
                  <a:cubicBezTo>
                    <a:pt x="575" y="1117"/>
                    <a:pt x="272" y="1095"/>
                    <a:pt x="1" y="1051"/>
                  </a:cubicBezTo>
                  <a:lnTo>
                    <a:pt x="1" y="1051"/>
                  </a:lnTo>
                  <a:lnTo>
                    <a:pt x="21" y="1072"/>
                  </a:lnTo>
                  <a:cubicBezTo>
                    <a:pt x="344" y="1488"/>
                    <a:pt x="677" y="1530"/>
                    <a:pt x="1198" y="1550"/>
                  </a:cubicBezTo>
                  <a:cubicBezTo>
                    <a:pt x="1265" y="1552"/>
                    <a:pt x="1332" y="1553"/>
                    <a:pt x="1400" y="1553"/>
                  </a:cubicBezTo>
                  <a:cubicBezTo>
                    <a:pt x="2465" y="1553"/>
                    <a:pt x="3664" y="1319"/>
                    <a:pt x="4662" y="781"/>
                  </a:cubicBezTo>
                  <a:cubicBezTo>
                    <a:pt x="4839" y="677"/>
                    <a:pt x="4995" y="552"/>
                    <a:pt x="5089" y="375"/>
                  </a:cubicBezTo>
                  <a:cubicBezTo>
                    <a:pt x="5161" y="240"/>
                    <a:pt x="5172" y="115"/>
                    <a:pt x="5120"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1"/>
            <p:cNvSpPr/>
            <p:nvPr/>
          </p:nvSpPr>
          <p:spPr>
            <a:xfrm>
              <a:off x="1631975" y="1872750"/>
              <a:ext cx="24225" cy="46450"/>
            </a:xfrm>
            <a:custGeom>
              <a:rect b="b" l="l" r="r" t="t"/>
              <a:pathLst>
                <a:path extrusionOk="0" h="1858" w="969">
                  <a:moveTo>
                    <a:pt x="902" y="0"/>
                  </a:moveTo>
                  <a:cubicBezTo>
                    <a:pt x="888" y="0"/>
                    <a:pt x="875" y="5"/>
                    <a:pt x="865" y="16"/>
                  </a:cubicBezTo>
                  <a:cubicBezTo>
                    <a:pt x="833" y="48"/>
                    <a:pt x="126" y="848"/>
                    <a:pt x="1" y="1795"/>
                  </a:cubicBezTo>
                  <a:cubicBezTo>
                    <a:pt x="1" y="1826"/>
                    <a:pt x="22" y="1858"/>
                    <a:pt x="53" y="1858"/>
                  </a:cubicBezTo>
                  <a:lnTo>
                    <a:pt x="63" y="1858"/>
                  </a:lnTo>
                  <a:cubicBezTo>
                    <a:pt x="95" y="1858"/>
                    <a:pt x="116" y="1837"/>
                    <a:pt x="126" y="1805"/>
                  </a:cubicBezTo>
                  <a:cubicBezTo>
                    <a:pt x="240" y="901"/>
                    <a:pt x="937" y="99"/>
                    <a:pt x="948" y="99"/>
                  </a:cubicBezTo>
                  <a:cubicBezTo>
                    <a:pt x="969" y="68"/>
                    <a:pt x="969" y="37"/>
                    <a:pt x="948" y="16"/>
                  </a:cubicBezTo>
                  <a:cubicBezTo>
                    <a:pt x="932" y="5"/>
                    <a:pt x="916" y="0"/>
                    <a:pt x="902"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1"/>
            <p:cNvSpPr/>
            <p:nvPr/>
          </p:nvSpPr>
          <p:spPr>
            <a:xfrm>
              <a:off x="1650700" y="1878225"/>
              <a:ext cx="22675" cy="47225"/>
            </a:xfrm>
            <a:custGeom>
              <a:rect b="b" l="l" r="r" t="t"/>
              <a:pathLst>
                <a:path extrusionOk="0" h="1889" w="907">
                  <a:moveTo>
                    <a:pt x="829" y="0"/>
                  </a:moveTo>
                  <a:cubicBezTo>
                    <a:pt x="815" y="0"/>
                    <a:pt x="802" y="5"/>
                    <a:pt x="792" y="16"/>
                  </a:cubicBezTo>
                  <a:cubicBezTo>
                    <a:pt x="761" y="57"/>
                    <a:pt x="84" y="879"/>
                    <a:pt x="1" y="1826"/>
                  </a:cubicBezTo>
                  <a:cubicBezTo>
                    <a:pt x="1" y="1857"/>
                    <a:pt x="22" y="1889"/>
                    <a:pt x="53" y="1889"/>
                  </a:cubicBezTo>
                  <a:lnTo>
                    <a:pt x="63" y="1889"/>
                  </a:lnTo>
                  <a:cubicBezTo>
                    <a:pt x="95" y="1889"/>
                    <a:pt x="116" y="1868"/>
                    <a:pt x="116" y="1836"/>
                  </a:cubicBezTo>
                  <a:cubicBezTo>
                    <a:pt x="199" y="921"/>
                    <a:pt x="875" y="99"/>
                    <a:pt x="886" y="99"/>
                  </a:cubicBezTo>
                  <a:cubicBezTo>
                    <a:pt x="906" y="67"/>
                    <a:pt x="896" y="37"/>
                    <a:pt x="875" y="16"/>
                  </a:cubicBezTo>
                  <a:cubicBezTo>
                    <a:pt x="859" y="5"/>
                    <a:pt x="844" y="0"/>
                    <a:pt x="829"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1"/>
            <p:cNvSpPr/>
            <p:nvPr/>
          </p:nvSpPr>
          <p:spPr>
            <a:xfrm>
              <a:off x="1493600" y="1620625"/>
              <a:ext cx="137375" cy="288300"/>
            </a:xfrm>
            <a:custGeom>
              <a:rect b="b" l="l" r="r" t="t"/>
              <a:pathLst>
                <a:path extrusionOk="0" h="11532" w="5495">
                  <a:moveTo>
                    <a:pt x="1603" y="0"/>
                  </a:moveTo>
                  <a:cubicBezTo>
                    <a:pt x="1239" y="0"/>
                    <a:pt x="877" y="276"/>
                    <a:pt x="615" y="769"/>
                  </a:cubicBezTo>
                  <a:cubicBezTo>
                    <a:pt x="1" y="2371"/>
                    <a:pt x="500" y="4223"/>
                    <a:pt x="989" y="5763"/>
                  </a:cubicBezTo>
                  <a:cubicBezTo>
                    <a:pt x="1302" y="6762"/>
                    <a:pt x="1780" y="7562"/>
                    <a:pt x="2196" y="8519"/>
                  </a:cubicBezTo>
                  <a:cubicBezTo>
                    <a:pt x="2592" y="9425"/>
                    <a:pt x="2987" y="10600"/>
                    <a:pt x="3496" y="11339"/>
                  </a:cubicBezTo>
                  <a:cubicBezTo>
                    <a:pt x="3603" y="11485"/>
                    <a:pt x="3776" y="11531"/>
                    <a:pt x="3961" y="11531"/>
                  </a:cubicBezTo>
                  <a:cubicBezTo>
                    <a:pt x="4118" y="11531"/>
                    <a:pt x="4284" y="11498"/>
                    <a:pt x="4423" y="11464"/>
                  </a:cubicBezTo>
                  <a:cubicBezTo>
                    <a:pt x="4777" y="11381"/>
                    <a:pt x="5193" y="11141"/>
                    <a:pt x="5328" y="10871"/>
                  </a:cubicBezTo>
                  <a:cubicBezTo>
                    <a:pt x="5494" y="10569"/>
                    <a:pt x="5328" y="10163"/>
                    <a:pt x="5255" y="9800"/>
                  </a:cubicBezTo>
                  <a:cubicBezTo>
                    <a:pt x="4922" y="8249"/>
                    <a:pt x="3413" y="2131"/>
                    <a:pt x="2550" y="779"/>
                  </a:cubicBezTo>
                  <a:cubicBezTo>
                    <a:pt x="2288" y="244"/>
                    <a:pt x="1945" y="0"/>
                    <a:pt x="1603"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1"/>
            <p:cNvSpPr/>
            <p:nvPr/>
          </p:nvSpPr>
          <p:spPr>
            <a:xfrm>
              <a:off x="1376550" y="1270650"/>
              <a:ext cx="245050" cy="589575"/>
            </a:xfrm>
            <a:custGeom>
              <a:rect b="b" l="l" r="r" t="t"/>
              <a:pathLst>
                <a:path extrusionOk="0" h="23583" w="9802">
                  <a:moveTo>
                    <a:pt x="3299" y="1"/>
                  </a:moveTo>
                  <a:cubicBezTo>
                    <a:pt x="3254" y="1"/>
                    <a:pt x="3209" y="2"/>
                    <a:pt x="3164" y="4"/>
                  </a:cubicBezTo>
                  <a:cubicBezTo>
                    <a:pt x="1198" y="87"/>
                    <a:pt x="42" y="1679"/>
                    <a:pt x="1" y="3635"/>
                  </a:cubicBezTo>
                  <a:cubicBezTo>
                    <a:pt x="1" y="4082"/>
                    <a:pt x="53" y="4551"/>
                    <a:pt x="146" y="5029"/>
                  </a:cubicBezTo>
                  <a:cubicBezTo>
                    <a:pt x="417" y="6403"/>
                    <a:pt x="1052" y="7818"/>
                    <a:pt x="1572" y="9014"/>
                  </a:cubicBezTo>
                  <a:cubicBezTo>
                    <a:pt x="1843" y="9670"/>
                    <a:pt x="3320" y="12551"/>
                    <a:pt x="3767" y="13124"/>
                  </a:cubicBezTo>
                  <a:cubicBezTo>
                    <a:pt x="3788" y="13155"/>
                    <a:pt x="3799" y="13175"/>
                    <a:pt x="3820" y="13207"/>
                  </a:cubicBezTo>
                  <a:cubicBezTo>
                    <a:pt x="3850" y="13270"/>
                    <a:pt x="3861" y="13342"/>
                    <a:pt x="3871" y="13415"/>
                  </a:cubicBezTo>
                  <a:cubicBezTo>
                    <a:pt x="3892" y="16287"/>
                    <a:pt x="5671" y="20812"/>
                    <a:pt x="6951" y="23362"/>
                  </a:cubicBezTo>
                  <a:cubicBezTo>
                    <a:pt x="7030" y="23527"/>
                    <a:pt x="7118" y="23583"/>
                    <a:pt x="7241" y="23583"/>
                  </a:cubicBezTo>
                  <a:cubicBezTo>
                    <a:pt x="7312" y="23583"/>
                    <a:pt x="7393" y="23565"/>
                    <a:pt x="7492" y="23538"/>
                  </a:cubicBezTo>
                  <a:cubicBezTo>
                    <a:pt x="8273" y="23320"/>
                    <a:pt x="9032" y="22925"/>
                    <a:pt x="9708" y="22498"/>
                  </a:cubicBezTo>
                  <a:cubicBezTo>
                    <a:pt x="9771" y="22456"/>
                    <a:pt x="9802" y="22394"/>
                    <a:pt x="9802" y="22310"/>
                  </a:cubicBezTo>
                  <a:cubicBezTo>
                    <a:pt x="9792" y="22290"/>
                    <a:pt x="7960" y="10117"/>
                    <a:pt x="7450" y="7693"/>
                  </a:cubicBezTo>
                  <a:cubicBezTo>
                    <a:pt x="6150" y="1502"/>
                    <a:pt x="6264" y="1460"/>
                    <a:pt x="5609" y="836"/>
                  </a:cubicBezTo>
                  <a:cubicBezTo>
                    <a:pt x="5162" y="409"/>
                    <a:pt x="4250" y="1"/>
                    <a:pt x="3299"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1"/>
            <p:cNvSpPr/>
            <p:nvPr/>
          </p:nvSpPr>
          <p:spPr>
            <a:xfrm>
              <a:off x="1553425" y="1808600"/>
              <a:ext cx="52050" cy="22425"/>
            </a:xfrm>
            <a:custGeom>
              <a:rect b="b" l="l" r="r" t="t"/>
              <a:pathLst>
                <a:path extrusionOk="0" h="897" w="2082">
                  <a:moveTo>
                    <a:pt x="2019" y="1"/>
                  </a:moveTo>
                  <a:cubicBezTo>
                    <a:pt x="2007" y="1"/>
                    <a:pt x="1996" y="4"/>
                    <a:pt x="1988" y="12"/>
                  </a:cubicBezTo>
                  <a:cubicBezTo>
                    <a:pt x="1395" y="387"/>
                    <a:pt x="740" y="688"/>
                    <a:pt x="42" y="803"/>
                  </a:cubicBezTo>
                  <a:cubicBezTo>
                    <a:pt x="21" y="813"/>
                    <a:pt x="1" y="834"/>
                    <a:pt x="1" y="855"/>
                  </a:cubicBezTo>
                  <a:cubicBezTo>
                    <a:pt x="11" y="876"/>
                    <a:pt x="32" y="896"/>
                    <a:pt x="53" y="896"/>
                  </a:cubicBezTo>
                  <a:cubicBezTo>
                    <a:pt x="417" y="845"/>
                    <a:pt x="761" y="751"/>
                    <a:pt x="1093" y="616"/>
                  </a:cubicBezTo>
                  <a:cubicBezTo>
                    <a:pt x="1426" y="480"/>
                    <a:pt x="1749" y="304"/>
                    <a:pt x="2051" y="106"/>
                  </a:cubicBezTo>
                  <a:cubicBezTo>
                    <a:pt x="2071" y="85"/>
                    <a:pt x="2081" y="54"/>
                    <a:pt x="2061" y="22"/>
                  </a:cubicBezTo>
                  <a:cubicBezTo>
                    <a:pt x="2055" y="10"/>
                    <a:pt x="2036" y="1"/>
                    <a:pt x="2019"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1"/>
            <p:cNvSpPr/>
            <p:nvPr/>
          </p:nvSpPr>
          <p:spPr>
            <a:xfrm>
              <a:off x="1526125" y="1562825"/>
              <a:ext cx="37200" cy="19950"/>
            </a:xfrm>
            <a:custGeom>
              <a:rect b="b" l="l" r="r" t="t"/>
              <a:pathLst>
                <a:path extrusionOk="0" h="798" w="1488">
                  <a:moveTo>
                    <a:pt x="1425" y="0"/>
                  </a:moveTo>
                  <a:cubicBezTo>
                    <a:pt x="1405" y="0"/>
                    <a:pt x="1387" y="12"/>
                    <a:pt x="1374" y="32"/>
                  </a:cubicBezTo>
                  <a:cubicBezTo>
                    <a:pt x="1151" y="432"/>
                    <a:pt x="686" y="699"/>
                    <a:pt x="218" y="699"/>
                  </a:cubicBezTo>
                  <a:cubicBezTo>
                    <a:pt x="162" y="699"/>
                    <a:pt x="107" y="695"/>
                    <a:pt x="52" y="688"/>
                  </a:cubicBezTo>
                  <a:cubicBezTo>
                    <a:pt x="48" y="686"/>
                    <a:pt x="44" y="685"/>
                    <a:pt x="41" y="685"/>
                  </a:cubicBezTo>
                  <a:cubicBezTo>
                    <a:pt x="24" y="685"/>
                    <a:pt x="11" y="702"/>
                    <a:pt x="11" y="719"/>
                  </a:cubicBezTo>
                  <a:cubicBezTo>
                    <a:pt x="1" y="739"/>
                    <a:pt x="21" y="771"/>
                    <a:pt x="42" y="771"/>
                  </a:cubicBezTo>
                  <a:cubicBezTo>
                    <a:pt x="123" y="789"/>
                    <a:pt x="204" y="797"/>
                    <a:pt x="285" y="797"/>
                  </a:cubicBezTo>
                  <a:cubicBezTo>
                    <a:pt x="486" y="797"/>
                    <a:pt x="686" y="745"/>
                    <a:pt x="864" y="656"/>
                  </a:cubicBezTo>
                  <a:cubicBezTo>
                    <a:pt x="1124" y="542"/>
                    <a:pt x="1342" y="334"/>
                    <a:pt x="1478" y="84"/>
                  </a:cubicBezTo>
                  <a:cubicBezTo>
                    <a:pt x="1488" y="53"/>
                    <a:pt x="1478" y="22"/>
                    <a:pt x="1457" y="11"/>
                  </a:cubicBezTo>
                  <a:cubicBezTo>
                    <a:pt x="1446" y="4"/>
                    <a:pt x="1435" y="0"/>
                    <a:pt x="1425"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1"/>
            <p:cNvSpPr/>
            <p:nvPr/>
          </p:nvSpPr>
          <p:spPr>
            <a:xfrm>
              <a:off x="1380200" y="1393725"/>
              <a:ext cx="147775" cy="207125"/>
            </a:xfrm>
            <a:custGeom>
              <a:rect b="b" l="l" r="r" t="t"/>
              <a:pathLst>
                <a:path extrusionOk="0" h="8285" w="5911">
                  <a:moveTo>
                    <a:pt x="781" y="0"/>
                  </a:moveTo>
                  <a:cubicBezTo>
                    <a:pt x="515" y="0"/>
                    <a:pt x="254" y="38"/>
                    <a:pt x="0" y="106"/>
                  </a:cubicBezTo>
                  <a:cubicBezTo>
                    <a:pt x="271" y="1480"/>
                    <a:pt x="906" y="2895"/>
                    <a:pt x="1426" y="4091"/>
                  </a:cubicBezTo>
                  <a:cubicBezTo>
                    <a:pt x="1697" y="4747"/>
                    <a:pt x="3174" y="7628"/>
                    <a:pt x="3621" y="8201"/>
                  </a:cubicBezTo>
                  <a:cubicBezTo>
                    <a:pt x="3642" y="8232"/>
                    <a:pt x="3653" y="8252"/>
                    <a:pt x="3674" y="8284"/>
                  </a:cubicBezTo>
                  <a:cubicBezTo>
                    <a:pt x="4120" y="7316"/>
                    <a:pt x="5910" y="2967"/>
                    <a:pt x="2601" y="627"/>
                  </a:cubicBezTo>
                  <a:cubicBezTo>
                    <a:pt x="1980" y="183"/>
                    <a:pt x="1367" y="0"/>
                    <a:pt x="781"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1"/>
            <p:cNvSpPr/>
            <p:nvPr/>
          </p:nvSpPr>
          <p:spPr>
            <a:xfrm>
              <a:off x="1299575" y="1285900"/>
              <a:ext cx="202375" cy="590775"/>
            </a:xfrm>
            <a:custGeom>
              <a:rect b="b" l="l" r="r" t="t"/>
              <a:pathLst>
                <a:path extrusionOk="0" h="23631" w="8095">
                  <a:moveTo>
                    <a:pt x="4658" y="0"/>
                  </a:moveTo>
                  <a:cubicBezTo>
                    <a:pt x="3294" y="0"/>
                    <a:pt x="2118" y="930"/>
                    <a:pt x="1488" y="2328"/>
                  </a:cubicBezTo>
                  <a:cubicBezTo>
                    <a:pt x="770" y="3941"/>
                    <a:pt x="822" y="6136"/>
                    <a:pt x="822" y="7894"/>
                  </a:cubicBezTo>
                  <a:cubicBezTo>
                    <a:pt x="832" y="8602"/>
                    <a:pt x="1051" y="11827"/>
                    <a:pt x="1249" y="12535"/>
                  </a:cubicBezTo>
                  <a:cubicBezTo>
                    <a:pt x="1269" y="12639"/>
                    <a:pt x="1269" y="12743"/>
                    <a:pt x="1228" y="12847"/>
                  </a:cubicBezTo>
                  <a:cubicBezTo>
                    <a:pt x="136" y="15489"/>
                    <a:pt x="0" y="20359"/>
                    <a:pt x="187" y="23199"/>
                  </a:cubicBezTo>
                  <a:cubicBezTo>
                    <a:pt x="198" y="23501"/>
                    <a:pt x="333" y="23532"/>
                    <a:pt x="624" y="23573"/>
                  </a:cubicBezTo>
                  <a:cubicBezTo>
                    <a:pt x="901" y="23613"/>
                    <a:pt x="1183" y="23630"/>
                    <a:pt x="1466" y="23630"/>
                  </a:cubicBezTo>
                  <a:cubicBezTo>
                    <a:pt x="2002" y="23630"/>
                    <a:pt x="2541" y="23568"/>
                    <a:pt x="3059" y="23480"/>
                  </a:cubicBezTo>
                  <a:cubicBezTo>
                    <a:pt x="3142" y="23469"/>
                    <a:pt x="3195" y="23417"/>
                    <a:pt x="3215" y="23344"/>
                  </a:cubicBezTo>
                  <a:cubicBezTo>
                    <a:pt x="3225" y="23334"/>
                    <a:pt x="6284" y="11411"/>
                    <a:pt x="6763" y="8976"/>
                  </a:cubicBezTo>
                  <a:cubicBezTo>
                    <a:pt x="7981" y="2765"/>
                    <a:pt x="8095" y="2765"/>
                    <a:pt x="7741" y="1943"/>
                  </a:cubicBezTo>
                  <a:cubicBezTo>
                    <a:pt x="7481" y="1350"/>
                    <a:pt x="6742" y="570"/>
                    <a:pt x="5806" y="216"/>
                  </a:cubicBezTo>
                  <a:cubicBezTo>
                    <a:pt x="5414" y="69"/>
                    <a:pt x="5029" y="0"/>
                    <a:pt x="4658"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1"/>
            <p:cNvSpPr/>
            <p:nvPr/>
          </p:nvSpPr>
          <p:spPr>
            <a:xfrm>
              <a:off x="1472050" y="1335500"/>
              <a:ext cx="39025" cy="108875"/>
            </a:xfrm>
            <a:custGeom>
              <a:rect b="b" l="l" r="r" t="t"/>
              <a:pathLst>
                <a:path extrusionOk="0" h="4355" w="1561">
                  <a:moveTo>
                    <a:pt x="942" y="1"/>
                  </a:moveTo>
                  <a:cubicBezTo>
                    <a:pt x="683" y="1"/>
                    <a:pt x="418" y="254"/>
                    <a:pt x="342" y="614"/>
                  </a:cubicBezTo>
                  <a:cubicBezTo>
                    <a:pt x="134" y="1603"/>
                    <a:pt x="51" y="2831"/>
                    <a:pt x="10" y="3840"/>
                  </a:cubicBezTo>
                  <a:cubicBezTo>
                    <a:pt x="1" y="4069"/>
                    <a:pt x="173" y="4355"/>
                    <a:pt x="405" y="4355"/>
                  </a:cubicBezTo>
                  <a:cubicBezTo>
                    <a:pt x="733" y="4355"/>
                    <a:pt x="1179" y="3786"/>
                    <a:pt x="1404" y="1686"/>
                  </a:cubicBezTo>
                  <a:cubicBezTo>
                    <a:pt x="1456" y="1280"/>
                    <a:pt x="1560" y="750"/>
                    <a:pt x="1383" y="355"/>
                  </a:cubicBezTo>
                  <a:cubicBezTo>
                    <a:pt x="1273" y="106"/>
                    <a:pt x="1109" y="1"/>
                    <a:pt x="942"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1"/>
            <p:cNvSpPr/>
            <p:nvPr/>
          </p:nvSpPr>
          <p:spPr>
            <a:xfrm>
              <a:off x="1452250" y="1447550"/>
              <a:ext cx="28125" cy="130725"/>
            </a:xfrm>
            <a:custGeom>
              <a:rect b="b" l="l" r="r" t="t"/>
              <a:pathLst>
                <a:path extrusionOk="0" h="5229" w="1125">
                  <a:moveTo>
                    <a:pt x="1067" y="0"/>
                  </a:moveTo>
                  <a:cubicBezTo>
                    <a:pt x="1044" y="0"/>
                    <a:pt x="1030" y="17"/>
                    <a:pt x="1030" y="34"/>
                  </a:cubicBezTo>
                  <a:lnTo>
                    <a:pt x="510" y="2594"/>
                  </a:lnTo>
                  <a:lnTo>
                    <a:pt x="11" y="5163"/>
                  </a:lnTo>
                  <a:cubicBezTo>
                    <a:pt x="1" y="5195"/>
                    <a:pt x="22" y="5226"/>
                    <a:pt x="52" y="5226"/>
                  </a:cubicBezTo>
                  <a:cubicBezTo>
                    <a:pt x="58" y="5227"/>
                    <a:pt x="64" y="5228"/>
                    <a:pt x="69" y="5228"/>
                  </a:cubicBezTo>
                  <a:cubicBezTo>
                    <a:pt x="94" y="5228"/>
                    <a:pt x="115" y="5210"/>
                    <a:pt x="115" y="5184"/>
                  </a:cubicBezTo>
                  <a:lnTo>
                    <a:pt x="625" y="2624"/>
                  </a:lnTo>
                  <a:lnTo>
                    <a:pt x="1114" y="55"/>
                  </a:lnTo>
                  <a:cubicBezTo>
                    <a:pt x="1124" y="23"/>
                    <a:pt x="1104" y="3"/>
                    <a:pt x="1083" y="3"/>
                  </a:cubicBezTo>
                  <a:cubicBezTo>
                    <a:pt x="1077" y="1"/>
                    <a:pt x="1072" y="0"/>
                    <a:pt x="1067"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1"/>
            <p:cNvSpPr/>
            <p:nvPr/>
          </p:nvSpPr>
          <p:spPr>
            <a:xfrm>
              <a:off x="1351075" y="1399675"/>
              <a:ext cx="55425" cy="49575"/>
            </a:xfrm>
            <a:custGeom>
              <a:rect b="b" l="l" r="r" t="t"/>
              <a:pathLst>
                <a:path extrusionOk="0" h="1983" w="2217">
                  <a:moveTo>
                    <a:pt x="2164" y="1"/>
                  </a:moveTo>
                  <a:cubicBezTo>
                    <a:pt x="2147" y="1"/>
                    <a:pt x="2133" y="18"/>
                    <a:pt x="2133" y="35"/>
                  </a:cubicBezTo>
                  <a:cubicBezTo>
                    <a:pt x="2039" y="523"/>
                    <a:pt x="1790" y="992"/>
                    <a:pt x="1415" y="1314"/>
                  </a:cubicBezTo>
                  <a:cubicBezTo>
                    <a:pt x="1041" y="1647"/>
                    <a:pt x="552" y="1855"/>
                    <a:pt x="63" y="1876"/>
                  </a:cubicBezTo>
                  <a:cubicBezTo>
                    <a:pt x="32" y="1876"/>
                    <a:pt x="0" y="1897"/>
                    <a:pt x="0" y="1928"/>
                  </a:cubicBezTo>
                  <a:cubicBezTo>
                    <a:pt x="0" y="1955"/>
                    <a:pt x="24" y="1982"/>
                    <a:pt x="50" y="1982"/>
                  </a:cubicBezTo>
                  <a:cubicBezTo>
                    <a:pt x="54" y="1982"/>
                    <a:pt x="58" y="1981"/>
                    <a:pt x="63" y="1980"/>
                  </a:cubicBezTo>
                  <a:cubicBezTo>
                    <a:pt x="583" y="1970"/>
                    <a:pt x="1103" y="1762"/>
                    <a:pt x="1488" y="1408"/>
                  </a:cubicBezTo>
                  <a:cubicBezTo>
                    <a:pt x="1884" y="1054"/>
                    <a:pt x="2133" y="565"/>
                    <a:pt x="2217" y="56"/>
                  </a:cubicBezTo>
                  <a:cubicBezTo>
                    <a:pt x="2217" y="24"/>
                    <a:pt x="2206" y="3"/>
                    <a:pt x="2175" y="3"/>
                  </a:cubicBezTo>
                  <a:cubicBezTo>
                    <a:pt x="2171" y="1"/>
                    <a:pt x="2168" y="1"/>
                    <a:pt x="2164"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1"/>
            <p:cNvSpPr/>
            <p:nvPr/>
          </p:nvSpPr>
          <p:spPr>
            <a:xfrm>
              <a:off x="1316725" y="1843675"/>
              <a:ext cx="55700" cy="5875"/>
            </a:xfrm>
            <a:custGeom>
              <a:rect b="b" l="l" r="r" t="t"/>
              <a:pathLst>
                <a:path extrusionOk="0" h="235" w="2228">
                  <a:moveTo>
                    <a:pt x="47" y="1"/>
                  </a:moveTo>
                  <a:cubicBezTo>
                    <a:pt x="25" y="1"/>
                    <a:pt x="10" y="18"/>
                    <a:pt x="1" y="34"/>
                  </a:cubicBezTo>
                  <a:cubicBezTo>
                    <a:pt x="1" y="55"/>
                    <a:pt x="12" y="76"/>
                    <a:pt x="32" y="87"/>
                  </a:cubicBezTo>
                  <a:cubicBezTo>
                    <a:pt x="386" y="191"/>
                    <a:pt x="750" y="233"/>
                    <a:pt x="1104" y="233"/>
                  </a:cubicBezTo>
                  <a:cubicBezTo>
                    <a:pt x="1148" y="234"/>
                    <a:pt x="1193" y="234"/>
                    <a:pt x="1237" y="234"/>
                  </a:cubicBezTo>
                  <a:cubicBezTo>
                    <a:pt x="1555" y="234"/>
                    <a:pt x="1865" y="203"/>
                    <a:pt x="2176" y="138"/>
                  </a:cubicBezTo>
                  <a:cubicBezTo>
                    <a:pt x="2206" y="128"/>
                    <a:pt x="2227" y="108"/>
                    <a:pt x="2227" y="76"/>
                  </a:cubicBezTo>
                  <a:cubicBezTo>
                    <a:pt x="2217" y="45"/>
                    <a:pt x="2186" y="24"/>
                    <a:pt x="2155" y="24"/>
                  </a:cubicBezTo>
                  <a:cubicBezTo>
                    <a:pt x="1818" y="86"/>
                    <a:pt x="1474" y="119"/>
                    <a:pt x="1129" y="119"/>
                  </a:cubicBezTo>
                  <a:cubicBezTo>
                    <a:pt x="771" y="119"/>
                    <a:pt x="413" y="83"/>
                    <a:pt x="63" y="4"/>
                  </a:cubicBezTo>
                  <a:cubicBezTo>
                    <a:pt x="57" y="2"/>
                    <a:pt x="52" y="1"/>
                    <a:pt x="47"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1"/>
            <p:cNvSpPr/>
            <p:nvPr/>
          </p:nvSpPr>
          <p:spPr>
            <a:xfrm>
              <a:off x="1388525" y="1601575"/>
              <a:ext cx="41125" cy="9950"/>
            </a:xfrm>
            <a:custGeom>
              <a:rect b="b" l="l" r="r" t="t"/>
              <a:pathLst>
                <a:path extrusionOk="0" h="398" w="1645">
                  <a:moveTo>
                    <a:pt x="1578" y="0"/>
                  </a:moveTo>
                  <a:cubicBezTo>
                    <a:pt x="1569" y="0"/>
                    <a:pt x="1559" y="4"/>
                    <a:pt x="1551" y="12"/>
                  </a:cubicBezTo>
                  <a:cubicBezTo>
                    <a:pt x="1319" y="191"/>
                    <a:pt x="1026" y="283"/>
                    <a:pt x="735" y="283"/>
                  </a:cubicBezTo>
                  <a:cubicBezTo>
                    <a:pt x="503" y="283"/>
                    <a:pt x="272" y="225"/>
                    <a:pt x="74" y="105"/>
                  </a:cubicBezTo>
                  <a:cubicBezTo>
                    <a:pt x="65" y="101"/>
                    <a:pt x="57" y="98"/>
                    <a:pt x="49" y="98"/>
                  </a:cubicBezTo>
                  <a:cubicBezTo>
                    <a:pt x="37" y="98"/>
                    <a:pt x="28" y="103"/>
                    <a:pt x="21" y="116"/>
                  </a:cubicBezTo>
                  <a:cubicBezTo>
                    <a:pt x="0" y="137"/>
                    <a:pt x="11" y="157"/>
                    <a:pt x="32" y="178"/>
                  </a:cubicBezTo>
                  <a:cubicBezTo>
                    <a:pt x="246" y="324"/>
                    <a:pt x="515" y="397"/>
                    <a:pt x="778" y="397"/>
                  </a:cubicBezTo>
                  <a:cubicBezTo>
                    <a:pt x="797" y="397"/>
                    <a:pt x="815" y="397"/>
                    <a:pt x="833" y="396"/>
                  </a:cubicBezTo>
                  <a:cubicBezTo>
                    <a:pt x="1114" y="386"/>
                    <a:pt x="1395" y="282"/>
                    <a:pt x="1613" y="105"/>
                  </a:cubicBezTo>
                  <a:cubicBezTo>
                    <a:pt x="1644" y="84"/>
                    <a:pt x="1644" y="53"/>
                    <a:pt x="1623" y="22"/>
                  </a:cubicBezTo>
                  <a:cubicBezTo>
                    <a:pt x="1611" y="9"/>
                    <a:pt x="1594" y="0"/>
                    <a:pt x="1578"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1"/>
            <p:cNvSpPr/>
            <p:nvPr/>
          </p:nvSpPr>
          <p:spPr>
            <a:xfrm>
              <a:off x="1123425" y="1124025"/>
              <a:ext cx="49225" cy="58075"/>
            </a:xfrm>
            <a:custGeom>
              <a:rect b="b" l="l" r="r" t="t"/>
              <a:pathLst>
                <a:path extrusionOk="0" h="2323" w="1969">
                  <a:moveTo>
                    <a:pt x="1969" y="1"/>
                  </a:moveTo>
                  <a:cubicBezTo>
                    <a:pt x="1969" y="1"/>
                    <a:pt x="1968" y="2"/>
                    <a:pt x="1968" y="3"/>
                  </a:cubicBezTo>
                  <a:lnTo>
                    <a:pt x="1968" y="3"/>
                  </a:lnTo>
                  <a:cubicBezTo>
                    <a:pt x="1969" y="2"/>
                    <a:pt x="1969" y="1"/>
                    <a:pt x="1969" y="1"/>
                  </a:cubicBezTo>
                  <a:close/>
                  <a:moveTo>
                    <a:pt x="1968" y="3"/>
                  </a:moveTo>
                  <a:cubicBezTo>
                    <a:pt x="1957" y="27"/>
                    <a:pt x="1771" y="116"/>
                    <a:pt x="1761" y="126"/>
                  </a:cubicBezTo>
                  <a:cubicBezTo>
                    <a:pt x="1" y="1239"/>
                    <a:pt x="136" y="2323"/>
                    <a:pt x="703" y="2323"/>
                  </a:cubicBezTo>
                  <a:cubicBezTo>
                    <a:pt x="819" y="2323"/>
                    <a:pt x="954" y="2277"/>
                    <a:pt x="1095" y="2176"/>
                  </a:cubicBezTo>
                  <a:cubicBezTo>
                    <a:pt x="1923" y="1583"/>
                    <a:pt x="1958" y="69"/>
                    <a:pt x="1968" y="3"/>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1"/>
            <p:cNvSpPr/>
            <p:nvPr/>
          </p:nvSpPr>
          <p:spPr>
            <a:xfrm>
              <a:off x="1188000" y="949100"/>
              <a:ext cx="71025" cy="80000"/>
            </a:xfrm>
            <a:custGeom>
              <a:rect b="b" l="l" r="r" t="t"/>
              <a:pathLst>
                <a:path extrusionOk="0" h="3200" w="2841">
                  <a:moveTo>
                    <a:pt x="896" y="1"/>
                  </a:moveTo>
                  <a:cubicBezTo>
                    <a:pt x="864" y="1"/>
                    <a:pt x="832" y="2"/>
                    <a:pt x="801" y="6"/>
                  </a:cubicBezTo>
                  <a:cubicBezTo>
                    <a:pt x="708" y="6"/>
                    <a:pt x="624" y="27"/>
                    <a:pt x="530" y="59"/>
                  </a:cubicBezTo>
                  <a:cubicBezTo>
                    <a:pt x="447" y="79"/>
                    <a:pt x="354" y="121"/>
                    <a:pt x="271" y="183"/>
                  </a:cubicBezTo>
                  <a:cubicBezTo>
                    <a:pt x="177" y="246"/>
                    <a:pt x="104" y="350"/>
                    <a:pt x="63" y="443"/>
                  </a:cubicBezTo>
                  <a:cubicBezTo>
                    <a:pt x="21" y="547"/>
                    <a:pt x="0" y="651"/>
                    <a:pt x="0" y="745"/>
                  </a:cubicBezTo>
                  <a:cubicBezTo>
                    <a:pt x="0" y="942"/>
                    <a:pt x="52" y="1099"/>
                    <a:pt x="104" y="1255"/>
                  </a:cubicBezTo>
                  <a:cubicBezTo>
                    <a:pt x="156" y="1400"/>
                    <a:pt x="229" y="1546"/>
                    <a:pt x="301" y="1682"/>
                  </a:cubicBezTo>
                  <a:cubicBezTo>
                    <a:pt x="593" y="2223"/>
                    <a:pt x="957" y="2690"/>
                    <a:pt x="1353" y="3138"/>
                  </a:cubicBezTo>
                  <a:cubicBezTo>
                    <a:pt x="1388" y="3179"/>
                    <a:pt x="1438" y="3200"/>
                    <a:pt x="1489" y="3200"/>
                  </a:cubicBezTo>
                  <a:cubicBezTo>
                    <a:pt x="1530" y="3200"/>
                    <a:pt x="1570" y="3187"/>
                    <a:pt x="1602" y="3159"/>
                  </a:cubicBezTo>
                  <a:cubicBezTo>
                    <a:pt x="1675" y="3097"/>
                    <a:pt x="1686" y="2982"/>
                    <a:pt x="1623" y="2909"/>
                  </a:cubicBezTo>
                  <a:cubicBezTo>
                    <a:pt x="1446" y="2690"/>
                    <a:pt x="1269" y="2452"/>
                    <a:pt x="1113" y="2212"/>
                  </a:cubicBezTo>
                  <a:cubicBezTo>
                    <a:pt x="946" y="1973"/>
                    <a:pt x="801" y="1733"/>
                    <a:pt x="676" y="1484"/>
                  </a:cubicBezTo>
                  <a:cubicBezTo>
                    <a:pt x="551" y="1245"/>
                    <a:pt x="437" y="974"/>
                    <a:pt x="447" y="755"/>
                  </a:cubicBezTo>
                  <a:cubicBezTo>
                    <a:pt x="447" y="641"/>
                    <a:pt x="479" y="589"/>
                    <a:pt x="541" y="547"/>
                  </a:cubicBezTo>
                  <a:cubicBezTo>
                    <a:pt x="593" y="506"/>
                    <a:pt x="718" y="475"/>
                    <a:pt x="832" y="464"/>
                  </a:cubicBezTo>
                  <a:cubicBezTo>
                    <a:pt x="843" y="463"/>
                    <a:pt x="854" y="463"/>
                    <a:pt x="864" y="463"/>
                  </a:cubicBezTo>
                  <a:cubicBezTo>
                    <a:pt x="1072" y="463"/>
                    <a:pt x="1279" y="556"/>
                    <a:pt x="1457" y="724"/>
                  </a:cubicBezTo>
                  <a:cubicBezTo>
                    <a:pt x="1633" y="891"/>
                    <a:pt x="1790" y="1120"/>
                    <a:pt x="1915" y="1359"/>
                  </a:cubicBezTo>
                  <a:cubicBezTo>
                    <a:pt x="2039" y="1608"/>
                    <a:pt x="2143" y="1869"/>
                    <a:pt x="2216" y="2139"/>
                  </a:cubicBezTo>
                  <a:cubicBezTo>
                    <a:pt x="2299" y="2399"/>
                    <a:pt x="2351" y="2680"/>
                    <a:pt x="2382" y="2951"/>
                  </a:cubicBezTo>
                  <a:lnTo>
                    <a:pt x="2382" y="2961"/>
                  </a:lnTo>
                  <a:cubicBezTo>
                    <a:pt x="2393" y="3070"/>
                    <a:pt x="2496" y="3160"/>
                    <a:pt x="2605" y="3160"/>
                  </a:cubicBezTo>
                  <a:cubicBezTo>
                    <a:pt x="2611" y="3160"/>
                    <a:pt x="2616" y="3160"/>
                    <a:pt x="2622" y="3159"/>
                  </a:cubicBezTo>
                  <a:cubicBezTo>
                    <a:pt x="2747" y="3148"/>
                    <a:pt x="2840" y="3044"/>
                    <a:pt x="2830" y="2919"/>
                  </a:cubicBezTo>
                  <a:cubicBezTo>
                    <a:pt x="2778" y="2295"/>
                    <a:pt x="2622" y="1702"/>
                    <a:pt x="2341" y="1141"/>
                  </a:cubicBezTo>
                  <a:cubicBezTo>
                    <a:pt x="2195" y="870"/>
                    <a:pt x="2019" y="600"/>
                    <a:pt x="1769" y="371"/>
                  </a:cubicBezTo>
                  <a:cubicBezTo>
                    <a:pt x="1644" y="256"/>
                    <a:pt x="1498" y="163"/>
                    <a:pt x="1332" y="89"/>
                  </a:cubicBezTo>
                  <a:cubicBezTo>
                    <a:pt x="1195" y="38"/>
                    <a:pt x="1044" y="1"/>
                    <a:pt x="896"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1"/>
            <p:cNvSpPr/>
            <p:nvPr/>
          </p:nvSpPr>
          <p:spPr>
            <a:xfrm>
              <a:off x="1157550" y="1005700"/>
              <a:ext cx="182375" cy="429275"/>
            </a:xfrm>
            <a:custGeom>
              <a:rect b="b" l="l" r="r" t="t"/>
              <a:pathLst>
                <a:path extrusionOk="0" h="17171" w="7295">
                  <a:moveTo>
                    <a:pt x="4312" y="0"/>
                  </a:moveTo>
                  <a:cubicBezTo>
                    <a:pt x="4311" y="0"/>
                    <a:pt x="4309" y="0"/>
                    <a:pt x="4308" y="0"/>
                  </a:cubicBezTo>
                  <a:cubicBezTo>
                    <a:pt x="3808" y="0"/>
                    <a:pt x="3257" y="125"/>
                    <a:pt x="2758" y="322"/>
                  </a:cubicBezTo>
                  <a:cubicBezTo>
                    <a:pt x="2487" y="426"/>
                    <a:pt x="2238" y="541"/>
                    <a:pt x="2009" y="676"/>
                  </a:cubicBezTo>
                  <a:cubicBezTo>
                    <a:pt x="656" y="1467"/>
                    <a:pt x="417" y="2216"/>
                    <a:pt x="303" y="3360"/>
                  </a:cubicBezTo>
                  <a:cubicBezTo>
                    <a:pt x="261" y="3704"/>
                    <a:pt x="386" y="5827"/>
                    <a:pt x="583" y="6877"/>
                  </a:cubicBezTo>
                  <a:cubicBezTo>
                    <a:pt x="698" y="7522"/>
                    <a:pt x="802" y="7991"/>
                    <a:pt x="885" y="8344"/>
                  </a:cubicBezTo>
                  <a:cubicBezTo>
                    <a:pt x="1052" y="9031"/>
                    <a:pt x="1145" y="9239"/>
                    <a:pt x="1135" y="9353"/>
                  </a:cubicBezTo>
                  <a:cubicBezTo>
                    <a:pt x="1135" y="9406"/>
                    <a:pt x="1103" y="9436"/>
                    <a:pt x="1052" y="9489"/>
                  </a:cubicBezTo>
                  <a:cubicBezTo>
                    <a:pt x="583" y="9947"/>
                    <a:pt x="157" y="10509"/>
                    <a:pt x="63" y="11184"/>
                  </a:cubicBezTo>
                  <a:cubicBezTo>
                    <a:pt x="0" y="11653"/>
                    <a:pt x="11" y="12132"/>
                    <a:pt x="74" y="12610"/>
                  </a:cubicBezTo>
                  <a:cubicBezTo>
                    <a:pt x="125" y="13006"/>
                    <a:pt x="209" y="13401"/>
                    <a:pt x="323" y="13796"/>
                  </a:cubicBezTo>
                  <a:cubicBezTo>
                    <a:pt x="323" y="13806"/>
                    <a:pt x="323" y="13827"/>
                    <a:pt x="333" y="13838"/>
                  </a:cubicBezTo>
                  <a:cubicBezTo>
                    <a:pt x="469" y="14316"/>
                    <a:pt x="635" y="14795"/>
                    <a:pt x="812" y="15263"/>
                  </a:cubicBezTo>
                  <a:cubicBezTo>
                    <a:pt x="885" y="15461"/>
                    <a:pt x="968" y="15637"/>
                    <a:pt x="1041" y="15804"/>
                  </a:cubicBezTo>
                  <a:cubicBezTo>
                    <a:pt x="1508" y="16737"/>
                    <a:pt x="2118" y="17171"/>
                    <a:pt x="3333" y="17171"/>
                  </a:cubicBezTo>
                  <a:cubicBezTo>
                    <a:pt x="3500" y="17171"/>
                    <a:pt x="3679" y="17163"/>
                    <a:pt x="3871" y="17146"/>
                  </a:cubicBezTo>
                  <a:cubicBezTo>
                    <a:pt x="4839" y="17063"/>
                    <a:pt x="6191" y="16761"/>
                    <a:pt x="6722" y="15908"/>
                  </a:cubicBezTo>
                  <a:cubicBezTo>
                    <a:pt x="7294" y="14982"/>
                    <a:pt x="6867" y="13547"/>
                    <a:pt x="6691" y="12558"/>
                  </a:cubicBezTo>
                  <a:cubicBezTo>
                    <a:pt x="6618" y="12173"/>
                    <a:pt x="6545" y="11767"/>
                    <a:pt x="6472" y="11362"/>
                  </a:cubicBezTo>
                  <a:cubicBezTo>
                    <a:pt x="6462" y="11288"/>
                    <a:pt x="6451" y="11226"/>
                    <a:pt x="6430" y="11154"/>
                  </a:cubicBezTo>
                  <a:cubicBezTo>
                    <a:pt x="6368" y="10779"/>
                    <a:pt x="6295" y="10404"/>
                    <a:pt x="6233" y="10030"/>
                  </a:cubicBezTo>
                  <a:cubicBezTo>
                    <a:pt x="6087" y="9228"/>
                    <a:pt x="5942" y="8407"/>
                    <a:pt x="5796" y="7585"/>
                  </a:cubicBezTo>
                  <a:lnTo>
                    <a:pt x="5640" y="6617"/>
                  </a:lnTo>
                  <a:cubicBezTo>
                    <a:pt x="5484" y="5598"/>
                    <a:pt x="5338" y="4599"/>
                    <a:pt x="5244" y="3683"/>
                  </a:cubicBezTo>
                  <a:cubicBezTo>
                    <a:pt x="5151" y="2717"/>
                    <a:pt x="5099" y="0"/>
                    <a:pt x="4312" y="0"/>
                  </a:cubicBezTo>
                  <a:close/>
                </a:path>
              </a:pathLst>
            </a:custGeom>
            <a:solidFill>
              <a:srgbClr val="DB69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1"/>
            <p:cNvSpPr/>
            <p:nvPr/>
          </p:nvSpPr>
          <p:spPr>
            <a:xfrm>
              <a:off x="1159375" y="1256425"/>
              <a:ext cx="159975" cy="95225"/>
            </a:xfrm>
            <a:custGeom>
              <a:rect b="b" l="l" r="r" t="t"/>
              <a:pathLst>
                <a:path extrusionOk="0" h="3809" w="6399">
                  <a:moveTo>
                    <a:pt x="6160" y="1"/>
                  </a:moveTo>
                  <a:cubicBezTo>
                    <a:pt x="6118" y="1"/>
                    <a:pt x="6077" y="11"/>
                    <a:pt x="6014" y="32"/>
                  </a:cubicBezTo>
                  <a:cubicBezTo>
                    <a:pt x="3892" y="604"/>
                    <a:pt x="905" y="1967"/>
                    <a:pt x="1" y="2581"/>
                  </a:cubicBezTo>
                  <a:cubicBezTo>
                    <a:pt x="52" y="2987"/>
                    <a:pt x="146" y="3403"/>
                    <a:pt x="260" y="3809"/>
                  </a:cubicBezTo>
                  <a:cubicBezTo>
                    <a:pt x="281" y="3809"/>
                    <a:pt x="313" y="3798"/>
                    <a:pt x="344" y="3788"/>
                  </a:cubicBezTo>
                  <a:cubicBezTo>
                    <a:pt x="771" y="3590"/>
                    <a:pt x="1280" y="3226"/>
                    <a:pt x="3039" y="2519"/>
                  </a:cubicBezTo>
                  <a:cubicBezTo>
                    <a:pt x="3777" y="2217"/>
                    <a:pt x="5546" y="1509"/>
                    <a:pt x="6347" y="1343"/>
                  </a:cubicBezTo>
                  <a:cubicBezTo>
                    <a:pt x="6357" y="1333"/>
                    <a:pt x="6378" y="1333"/>
                    <a:pt x="6399" y="1333"/>
                  </a:cubicBezTo>
                  <a:cubicBezTo>
                    <a:pt x="6316" y="896"/>
                    <a:pt x="6232" y="448"/>
                    <a:pt x="6160"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1"/>
            <p:cNvSpPr/>
            <p:nvPr/>
          </p:nvSpPr>
          <p:spPr>
            <a:xfrm>
              <a:off x="1179675" y="1171125"/>
              <a:ext cx="122775" cy="68425"/>
            </a:xfrm>
            <a:custGeom>
              <a:rect b="b" l="l" r="r" t="t"/>
              <a:pathLst>
                <a:path extrusionOk="0" h="2737" w="4911">
                  <a:moveTo>
                    <a:pt x="4734" y="0"/>
                  </a:moveTo>
                  <a:cubicBezTo>
                    <a:pt x="2903" y="292"/>
                    <a:pt x="1550" y="853"/>
                    <a:pt x="0" y="1727"/>
                  </a:cubicBezTo>
                  <a:cubicBezTo>
                    <a:pt x="167" y="2414"/>
                    <a:pt x="260" y="2622"/>
                    <a:pt x="250" y="2736"/>
                  </a:cubicBezTo>
                  <a:cubicBezTo>
                    <a:pt x="541" y="2632"/>
                    <a:pt x="1300" y="1998"/>
                    <a:pt x="3767" y="1280"/>
                  </a:cubicBezTo>
                  <a:cubicBezTo>
                    <a:pt x="4401" y="1092"/>
                    <a:pt x="4734" y="1020"/>
                    <a:pt x="4911" y="968"/>
                  </a:cubicBezTo>
                  <a:lnTo>
                    <a:pt x="4755" y="0"/>
                  </a:ln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1"/>
            <p:cNvSpPr/>
            <p:nvPr/>
          </p:nvSpPr>
          <p:spPr>
            <a:xfrm>
              <a:off x="1194475" y="1039925"/>
              <a:ext cx="17200" cy="147400"/>
            </a:xfrm>
            <a:custGeom>
              <a:rect b="b" l="l" r="r" t="t"/>
              <a:pathLst>
                <a:path extrusionOk="0" h="5896" w="688">
                  <a:moveTo>
                    <a:pt x="409" y="0"/>
                  </a:moveTo>
                  <a:cubicBezTo>
                    <a:pt x="392" y="0"/>
                    <a:pt x="373" y="10"/>
                    <a:pt x="365" y="25"/>
                  </a:cubicBezTo>
                  <a:cubicBezTo>
                    <a:pt x="157" y="483"/>
                    <a:pt x="53" y="972"/>
                    <a:pt x="22" y="1471"/>
                  </a:cubicBezTo>
                  <a:cubicBezTo>
                    <a:pt x="1" y="1711"/>
                    <a:pt x="1" y="1961"/>
                    <a:pt x="1" y="2210"/>
                  </a:cubicBezTo>
                  <a:cubicBezTo>
                    <a:pt x="1" y="2460"/>
                    <a:pt x="12" y="2699"/>
                    <a:pt x="32" y="2949"/>
                  </a:cubicBezTo>
                  <a:cubicBezTo>
                    <a:pt x="53" y="3448"/>
                    <a:pt x="116" y="3937"/>
                    <a:pt x="209" y="4426"/>
                  </a:cubicBezTo>
                  <a:cubicBezTo>
                    <a:pt x="303" y="4905"/>
                    <a:pt x="438" y="5383"/>
                    <a:pt x="573" y="5852"/>
                  </a:cubicBezTo>
                  <a:cubicBezTo>
                    <a:pt x="582" y="5877"/>
                    <a:pt x="605" y="5896"/>
                    <a:pt x="630" y="5896"/>
                  </a:cubicBezTo>
                  <a:cubicBezTo>
                    <a:pt x="635" y="5896"/>
                    <a:pt x="641" y="5895"/>
                    <a:pt x="646" y="5893"/>
                  </a:cubicBezTo>
                  <a:cubicBezTo>
                    <a:pt x="678" y="5883"/>
                    <a:pt x="687" y="5852"/>
                    <a:pt x="678" y="5820"/>
                  </a:cubicBezTo>
                  <a:cubicBezTo>
                    <a:pt x="542" y="5352"/>
                    <a:pt x="417" y="4884"/>
                    <a:pt x="324" y="4395"/>
                  </a:cubicBezTo>
                  <a:cubicBezTo>
                    <a:pt x="230" y="3917"/>
                    <a:pt x="167" y="3427"/>
                    <a:pt x="146" y="2939"/>
                  </a:cubicBezTo>
                  <a:cubicBezTo>
                    <a:pt x="126" y="2699"/>
                    <a:pt x="116" y="2449"/>
                    <a:pt x="116" y="2210"/>
                  </a:cubicBezTo>
                  <a:cubicBezTo>
                    <a:pt x="105" y="1961"/>
                    <a:pt x="105" y="1721"/>
                    <a:pt x="116" y="1471"/>
                  </a:cubicBezTo>
                  <a:cubicBezTo>
                    <a:pt x="146" y="993"/>
                    <a:pt x="251" y="504"/>
                    <a:pt x="449" y="67"/>
                  </a:cubicBezTo>
                  <a:cubicBezTo>
                    <a:pt x="459" y="35"/>
                    <a:pt x="449" y="15"/>
                    <a:pt x="428" y="5"/>
                  </a:cubicBezTo>
                  <a:cubicBezTo>
                    <a:pt x="422" y="2"/>
                    <a:pt x="416" y="0"/>
                    <a:pt x="409"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1"/>
            <p:cNvSpPr/>
            <p:nvPr/>
          </p:nvSpPr>
          <p:spPr>
            <a:xfrm>
              <a:off x="1209575" y="1238225"/>
              <a:ext cx="9900" cy="47425"/>
            </a:xfrm>
            <a:custGeom>
              <a:rect b="b" l="l" r="r" t="t"/>
              <a:pathLst>
                <a:path extrusionOk="0" h="1897" w="396">
                  <a:moveTo>
                    <a:pt x="63" y="1"/>
                  </a:moveTo>
                  <a:cubicBezTo>
                    <a:pt x="42" y="1"/>
                    <a:pt x="21" y="21"/>
                    <a:pt x="21" y="52"/>
                  </a:cubicBezTo>
                  <a:cubicBezTo>
                    <a:pt x="0" y="666"/>
                    <a:pt x="94" y="1270"/>
                    <a:pt x="271" y="1863"/>
                  </a:cubicBezTo>
                  <a:cubicBezTo>
                    <a:pt x="280" y="1880"/>
                    <a:pt x="302" y="1897"/>
                    <a:pt x="327" y="1897"/>
                  </a:cubicBezTo>
                  <a:cubicBezTo>
                    <a:pt x="333" y="1897"/>
                    <a:pt x="338" y="1896"/>
                    <a:pt x="344" y="1894"/>
                  </a:cubicBezTo>
                  <a:cubicBezTo>
                    <a:pt x="375" y="1883"/>
                    <a:pt x="396" y="1853"/>
                    <a:pt x="386" y="1832"/>
                  </a:cubicBezTo>
                  <a:cubicBezTo>
                    <a:pt x="219" y="1249"/>
                    <a:pt x="115" y="656"/>
                    <a:pt x="104" y="52"/>
                  </a:cubicBezTo>
                  <a:cubicBezTo>
                    <a:pt x="104" y="21"/>
                    <a:pt x="83" y="11"/>
                    <a:pt x="63"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1"/>
            <p:cNvSpPr/>
            <p:nvPr/>
          </p:nvSpPr>
          <p:spPr>
            <a:xfrm>
              <a:off x="1165625" y="1284525"/>
              <a:ext cx="174300" cy="150450"/>
            </a:xfrm>
            <a:custGeom>
              <a:rect b="b" l="l" r="r" t="t"/>
              <a:pathLst>
                <a:path extrusionOk="0" h="6018" w="6972">
                  <a:moveTo>
                    <a:pt x="6107" y="1"/>
                  </a:moveTo>
                  <a:cubicBezTo>
                    <a:pt x="6086" y="11"/>
                    <a:pt x="6056" y="21"/>
                    <a:pt x="6024" y="21"/>
                  </a:cubicBezTo>
                  <a:cubicBezTo>
                    <a:pt x="4234" y="458"/>
                    <a:pt x="1613" y="1748"/>
                    <a:pt x="42" y="2612"/>
                  </a:cubicBezTo>
                  <a:cubicBezTo>
                    <a:pt x="21" y="2622"/>
                    <a:pt x="10" y="2632"/>
                    <a:pt x="0" y="2643"/>
                  </a:cubicBezTo>
                  <a:cubicBezTo>
                    <a:pt x="0" y="2653"/>
                    <a:pt x="0" y="2674"/>
                    <a:pt x="10" y="2685"/>
                  </a:cubicBezTo>
                  <a:cubicBezTo>
                    <a:pt x="146" y="3163"/>
                    <a:pt x="312" y="3642"/>
                    <a:pt x="489" y="4110"/>
                  </a:cubicBezTo>
                  <a:cubicBezTo>
                    <a:pt x="983" y="5414"/>
                    <a:pt x="1577" y="6018"/>
                    <a:pt x="3011" y="6018"/>
                  </a:cubicBezTo>
                  <a:cubicBezTo>
                    <a:pt x="3178" y="6018"/>
                    <a:pt x="3357" y="6010"/>
                    <a:pt x="3548" y="5993"/>
                  </a:cubicBezTo>
                  <a:cubicBezTo>
                    <a:pt x="4516" y="5910"/>
                    <a:pt x="5868" y="5608"/>
                    <a:pt x="6399" y="4755"/>
                  </a:cubicBezTo>
                  <a:cubicBezTo>
                    <a:pt x="6971" y="3829"/>
                    <a:pt x="6544" y="2394"/>
                    <a:pt x="6368" y="1405"/>
                  </a:cubicBezTo>
                  <a:cubicBezTo>
                    <a:pt x="6295" y="1020"/>
                    <a:pt x="6222" y="614"/>
                    <a:pt x="6149" y="209"/>
                  </a:cubicBezTo>
                  <a:cubicBezTo>
                    <a:pt x="6139" y="135"/>
                    <a:pt x="6128" y="73"/>
                    <a:pt x="6107" y="1"/>
                  </a:cubicBezTo>
                  <a:close/>
                </a:path>
              </a:pathLst>
            </a:custGeom>
            <a:solidFill>
              <a:srgbClr val="DB69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1"/>
            <p:cNvSpPr/>
            <p:nvPr/>
          </p:nvSpPr>
          <p:spPr>
            <a:xfrm>
              <a:off x="1207750" y="1355350"/>
              <a:ext cx="73625" cy="36100"/>
            </a:xfrm>
            <a:custGeom>
              <a:rect b="b" l="l" r="r" t="t"/>
              <a:pathLst>
                <a:path extrusionOk="0" h="1444" w="2945">
                  <a:moveTo>
                    <a:pt x="52" y="1"/>
                  </a:moveTo>
                  <a:cubicBezTo>
                    <a:pt x="44" y="1"/>
                    <a:pt x="36" y="3"/>
                    <a:pt x="32" y="7"/>
                  </a:cubicBezTo>
                  <a:cubicBezTo>
                    <a:pt x="11" y="18"/>
                    <a:pt x="1" y="49"/>
                    <a:pt x="11" y="70"/>
                  </a:cubicBezTo>
                  <a:cubicBezTo>
                    <a:pt x="167" y="299"/>
                    <a:pt x="385" y="476"/>
                    <a:pt x="604" y="632"/>
                  </a:cubicBezTo>
                  <a:cubicBezTo>
                    <a:pt x="833" y="788"/>
                    <a:pt x="1072" y="913"/>
                    <a:pt x="1322" y="1017"/>
                  </a:cubicBezTo>
                  <a:cubicBezTo>
                    <a:pt x="1571" y="1131"/>
                    <a:pt x="1821" y="1214"/>
                    <a:pt x="2092" y="1277"/>
                  </a:cubicBezTo>
                  <a:cubicBezTo>
                    <a:pt x="2352" y="1350"/>
                    <a:pt x="2612" y="1402"/>
                    <a:pt x="2882" y="1443"/>
                  </a:cubicBezTo>
                  <a:cubicBezTo>
                    <a:pt x="2914" y="1443"/>
                    <a:pt x="2945" y="1422"/>
                    <a:pt x="2945" y="1392"/>
                  </a:cubicBezTo>
                  <a:cubicBezTo>
                    <a:pt x="2945" y="1360"/>
                    <a:pt x="2924" y="1339"/>
                    <a:pt x="2893" y="1329"/>
                  </a:cubicBezTo>
                  <a:cubicBezTo>
                    <a:pt x="2373" y="1256"/>
                    <a:pt x="1853" y="1110"/>
                    <a:pt x="1363" y="913"/>
                  </a:cubicBezTo>
                  <a:cubicBezTo>
                    <a:pt x="1114" y="809"/>
                    <a:pt x="885" y="694"/>
                    <a:pt x="656" y="549"/>
                  </a:cubicBezTo>
                  <a:cubicBezTo>
                    <a:pt x="438" y="403"/>
                    <a:pt x="240" y="226"/>
                    <a:pt x="84" y="18"/>
                  </a:cubicBezTo>
                  <a:cubicBezTo>
                    <a:pt x="78" y="6"/>
                    <a:pt x="64" y="1"/>
                    <a:pt x="52"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1"/>
            <p:cNvSpPr/>
            <p:nvPr/>
          </p:nvSpPr>
          <p:spPr>
            <a:xfrm>
              <a:off x="1242100" y="1339375"/>
              <a:ext cx="44225" cy="20150"/>
            </a:xfrm>
            <a:custGeom>
              <a:rect b="b" l="l" r="r" t="t"/>
              <a:pathLst>
                <a:path extrusionOk="0" h="806" w="1769">
                  <a:moveTo>
                    <a:pt x="49" y="1"/>
                  </a:moveTo>
                  <a:cubicBezTo>
                    <a:pt x="37" y="1"/>
                    <a:pt x="27" y="9"/>
                    <a:pt x="21" y="22"/>
                  </a:cubicBezTo>
                  <a:cubicBezTo>
                    <a:pt x="0" y="43"/>
                    <a:pt x="10" y="75"/>
                    <a:pt x="31" y="85"/>
                  </a:cubicBezTo>
                  <a:cubicBezTo>
                    <a:pt x="541" y="418"/>
                    <a:pt x="1103" y="657"/>
                    <a:pt x="1696" y="803"/>
                  </a:cubicBezTo>
                  <a:cubicBezTo>
                    <a:pt x="1701" y="805"/>
                    <a:pt x="1707" y="806"/>
                    <a:pt x="1712" y="806"/>
                  </a:cubicBezTo>
                  <a:cubicBezTo>
                    <a:pt x="1738" y="806"/>
                    <a:pt x="1760" y="788"/>
                    <a:pt x="1769" y="771"/>
                  </a:cubicBezTo>
                  <a:cubicBezTo>
                    <a:pt x="1769" y="741"/>
                    <a:pt x="1758" y="709"/>
                    <a:pt x="1727" y="699"/>
                  </a:cubicBezTo>
                  <a:cubicBezTo>
                    <a:pt x="1145" y="532"/>
                    <a:pt x="593" y="314"/>
                    <a:pt x="73" y="12"/>
                  </a:cubicBezTo>
                  <a:cubicBezTo>
                    <a:pt x="65" y="4"/>
                    <a:pt x="57" y="1"/>
                    <a:pt x="49"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1"/>
            <p:cNvSpPr/>
            <p:nvPr/>
          </p:nvSpPr>
          <p:spPr>
            <a:xfrm>
              <a:off x="1449375" y="1017500"/>
              <a:ext cx="173525" cy="135175"/>
            </a:xfrm>
            <a:custGeom>
              <a:rect b="b" l="l" r="r" t="t"/>
              <a:pathLst>
                <a:path extrusionOk="0" h="5407" w="6941">
                  <a:moveTo>
                    <a:pt x="1890" y="1"/>
                  </a:moveTo>
                  <a:cubicBezTo>
                    <a:pt x="1254" y="1"/>
                    <a:pt x="657" y="369"/>
                    <a:pt x="407" y="1182"/>
                  </a:cubicBezTo>
                  <a:cubicBezTo>
                    <a:pt x="1" y="2504"/>
                    <a:pt x="1666" y="3399"/>
                    <a:pt x="3736" y="4595"/>
                  </a:cubicBezTo>
                  <a:cubicBezTo>
                    <a:pt x="4437" y="5001"/>
                    <a:pt x="5336" y="5407"/>
                    <a:pt x="6172" y="5407"/>
                  </a:cubicBezTo>
                  <a:cubicBezTo>
                    <a:pt x="6192" y="5407"/>
                    <a:pt x="6213" y="5407"/>
                    <a:pt x="6233" y="5406"/>
                  </a:cubicBezTo>
                  <a:cubicBezTo>
                    <a:pt x="6941" y="4814"/>
                    <a:pt x="6754" y="3388"/>
                    <a:pt x="5630" y="2472"/>
                  </a:cubicBezTo>
                  <a:cubicBezTo>
                    <a:pt x="4808" y="1806"/>
                    <a:pt x="3705" y="724"/>
                    <a:pt x="2758" y="225"/>
                  </a:cubicBezTo>
                  <a:cubicBezTo>
                    <a:pt x="2481" y="78"/>
                    <a:pt x="2181" y="1"/>
                    <a:pt x="1890"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1"/>
            <p:cNvSpPr/>
            <p:nvPr/>
          </p:nvSpPr>
          <p:spPr>
            <a:xfrm>
              <a:off x="1581525" y="958800"/>
              <a:ext cx="134200" cy="194275"/>
            </a:xfrm>
            <a:custGeom>
              <a:rect b="b" l="l" r="r" t="t"/>
              <a:pathLst>
                <a:path extrusionOk="0" h="7771" w="5368">
                  <a:moveTo>
                    <a:pt x="4424" y="1"/>
                  </a:moveTo>
                  <a:cubicBezTo>
                    <a:pt x="4390" y="1"/>
                    <a:pt x="4355" y="2"/>
                    <a:pt x="4318" y="3"/>
                  </a:cubicBezTo>
                  <a:cubicBezTo>
                    <a:pt x="3996" y="13"/>
                    <a:pt x="3549" y="773"/>
                    <a:pt x="3226" y="1210"/>
                  </a:cubicBezTo>
                  <a:cubicBezTo>
                    <a:pt x="2362" y="2386"/>
                    <a:pt x="1498" y="3634"/>
                    <a:pt x="729" y="4789"/>
                  </a:cubicBezTo>
                  <a:cubicBezTo>
                    <a:pt x="0" y="5902"/>
                    <a:pt x="11" y="7629"/>
                    <a:pt x="125" y="7671"/>
                  </a:cubicBezTo>
                  <a:cubicBezTo>
                    <a:pt x="327" y="7740"/>
                    <a:pt x="526" y="7771"/>
                    <a:pt x="720" y="7771"/>
                  </a:cubicBezTo>
                  <a:cubicBezTo>
                    <a:pt x="1644" y="7771"/>
                    <a:pt x="2457" y="7061"/>
                    <a:pt x="3008" y="6288"/>
                  </a:cubicBezTo>
                  <a:cubicBezTo>
                    <a:pt x="3413" y="5726"/>
                    <a:pt x="4381" y="3488"/>
                    <a:pt x="5088" y="1324"/>
                  </a:cubicBezTo>
                  <a:cubicBezTo>
                    <a:pt x="5368" y="476"/>
                    <a:pt x="5235" y="1"/>
                    <a:pt x="4424"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1"/>
            <p:cNvSpPr/>
            <p:nvPr/>
          </p:nvSpPr>
          <p:spPr>
            <a:xfrm>
              <a:off x="1579450" y="1083575"/>
              <a:ext cx="16150" cy="20475"/>
            </a:xfrm>
            <a:custGeom>
              <a:rect b="b" l="l" r="r" t="t"/>
              <a:pathLst>
                <a:path extrusionOk="0" h="819" w="646">
                  <a:moveTo>
                    <a:pt x="578" y="1"/>
                  </a:moveTo>
                  <a:cubicBezTo>
                    <a:pt x="565" y="1"/>
                    <a:pt x="551" y="6"/>
                    <a:pt x="541" y="17"/>
                  </a:cubicBezTo>
                  <a:cubicBezTo>
                    <a:pt x="344" y="245"/>
                    <a:pt x="157" y="495"/>
                    <a:pt x="11" y="756"/>
                  </a:cubicBezTo>
                  <a:cubicBezTo>
                    <a:pt x="0" y="766"/>
                    <a:pt x="0" y="797"/>
                    <a:pt x="21" y="807"/>
                  </a:cubicBezTo>
                  <a:cubicBezTo>
                    <a:pt x="29" y="815"/>
                    <a:pt x="39" y="819"/>
                    <a:pt x="48" y="819"/>
                  </a:cubicBezTo>
                  <a:cubicBezTo>
                    <a:pt x="63" y="819"/>
                    <a:pt x="77" y="810"/>
                    <a:pt x="83" y="797"/>
                  </a:cubicBezTo>
                  <a:cubicBezTo>
                    <a:pt x="177" y="682"/>
                    <a:pt x="261" y="558"/>
                    <a:pt x="354" y="443"/>
                  </a:cubicBezTo>
                  <a:lnTo>
                    <a:pt x="624" y="90"/>
                  </a:lnTo>
                  <a:cubicBezTo>
                    <a:pt x="645" y="69"/>
                    <a:pt x="645" y="27"/>
                    <a:pt x="614" y="17"/>
                  </a:cubicBezTo>
                  <a:cubicBezTo>
                    <a:pt x="604" y="6"/>
                    <a:pt x="591" y="1"/>
                    <a:pt x="578" y="1"/>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1"/>
            <p:cNvSpPr/>
            <p:nvPr/>
          </p:nvSpPr>
          <p:spPr>
            <a:xfrm>
              <a:off x="1668925" y="886400"/>
              <a:ext cx="81950" cy="101925"/>
            </a:xfrm>
            <a:custGeom>
              <a:rect b="b" l="l" r="r" t="t"/>
              <a:pathLst>
                <a:path extrusionOk="0" h="4077" w="3278">
                  <a:moveTo>
                    <a:pt x="1918" y="0"/>
                  </a:moveTo>
                  <a:cubicBezTo>
                    <a:pt x="1846" y="0"/>
                    <a:pt x="1771" y="45"/>
                    <a:pt x="1727" y="121"/>
                  </a:cubicBezTo>
                  <a:cubicBezTo>
                    <a:pt x="1561" y="412"/>
                    <a:pt x="1447" y="1464"/>
                    <a:pt x="1020" y="1744"/>
                  </a:cubicBezTo>
                  <a:cubicBezTo>
                    <a:pt x="988" y="1766"/>
                    <a:pt x="960" y="1776"/>
                    <a:pt x="934" y="1776"/>
                  </a:cubicBezTo>
                  <a:cubicBezTo>
                    <a:pt x="707" y="1776"/>
                    <a:pt x="692" y="988"/>
                    <a:pt x="458" y="923"/>
                  </a:cubicBezTo>
                  <a:cubicBezTo>
                    <a:pt x="436" y="916"/>
                    <a:pt x="416" y="913"/>
                    <a:pt x="397" y="913"/>
                  </a:cubicBezTo>
                  <a:cubicBezTo>
                    <a:pt x="59" y="913"/>
                    <a:pt x="31" y="1891"/>
                    <a:pt x="21" y="2077"/>
                  </a:cubicBezTo>
                  <a:cubicBezTo>
                    <a:pt x="0" y="2608"/>
                    <a:pt x="125" y="3138"/>
                    <a:pt x="365" y="3617"/>
                  </a:cubicBezTo>
                  <a:cubicBezTo>
                    <a:pt x="495" y="3887"/>
                    <a:pt x="815" y="4077"/>
                    <a:pt x="1098" y="4077"/>
                  </a:cubicBezTo>
                  <a:cubicBezTo>
                    <a:pt x="1154" y="4077"/>
                    <a:pt x="1208" y="4069"/>
                    <a:pt x="1259" y="4054"/>
                  </a:cubicBezTo>
                  <a:cubicBezTo>
                    <a:pt x="2508" y="3669"/>
                    <a:pt x="3278" y="1609"/>
                    <a:pt x="2997" y="1089"/>
                  </a:cubicBezTo>
                  <a:cubicBezTo>
                    <a:pt x="2965" y="1030"/>
                    <a:pt x="2920" y="997"/>
                    <a:pt x="2870" y="997"/>
                  </a:cubicBezTo>
                  <a:cubicBezTo>
                    <a:pt x="2805" y="997"/>
                    <a:pt x="2733" y="1053"/>
                    <a:pt x="2674" y="1182"/>
                  </a:cubicBezTo>
                  <a:cubicBezTo>
                    <a:pt x="2643" y="1266"/>
                    <a:pt x="2601" y="1339"/>
                    <a:pt x="2560" y="1411"/>
                  </a:cubicBezTo>
                  <a:lnTo>
                    <a:pt x="2529" y="1443"/>
                  </a:lnTo>
                  <a:cubicBezTo>
                    <a:pt x="2539" y="1432"/>
                    <a:pt x="2705" y="829"/>
                    <a:pt x="2737" y="569"/>
                  </a:cubicBezTo>
                  <a:cubicBezTo>
                    <a:pt x="2763" y="408"/>
                    <a:pt x="2744" y="208"/>
                    <a:pt x="2606" y="208"/>
                  </a:cubicBezTo>
                  <a:cubicBezTo>
                    <a:pt x="2584" y="208"/>
                    <a:pt x="2558" y="214"/>
                    <a:pt x="2529" y="225"/>
                  </a:cubicBezTo>
                  <a:cubicBezTo>
                    <a:pt x="2393" y="278"/>
                    <a:pt x="2383" y="423"/>
                    <a:pt x="2164" y="766"/>
                  </a:cubicBezTo>
                  <a:cubicBezTo>
                    <a:pt x="2158" y="777"/>
                    <a:pt x="2153" y="782"/>
                    <a:pt x="2150" y="782"/>
                  </a:cubicBezTo>
                  <a:cubicBezTo>
                    <a:pt x="2120" y="782"/>
                    <a:pt x="2193" y="393"/>
                    <a:pt x="2081" y="121"/>
                  </a:cubicBezTo>
                  <a:cubicBezTo>
                    <a:pt x="2046" y="37"/>
                    <a:pt x="1983" y="0"/>
                    <a:pt x="1918"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1"/>
            <p:cNvSpPr/>
            <p:nvPr/>
          </p:nvSpPr>
          <p:spPr>
            <a:xfrm>
              <a:off x="1714450" y="904675"/>
              <a:ext cx="8850" cy="15650"/>
            </a:xfrm>
            <a:custGeom>
              <a:rect b="b" l="l" r="r" t="t"/>
              <a:pathLst>
                <a:path extrusionOk="0" h="626" w="354">
                  <a:moveTo>
                    <a:pt x="283" y="0"/>
                  </a:moveTo>
                  <a:cubicBezTo>
                    <a:pt x="262" y="0"/>
                    <a:pt x="237" y="12"/>
                    <a:pt x="229" y="35"/>
                  </a:cubicBezTo>
                  <a:cubicBezTo>
                    <a:pt x="167" y="212"/>
                    <a:pt x="93" y="389"/>
                    <a:pt x="10" y="555"/>
                  </a:cubicBezTo>
                  <a:cubicBezTo>
                    <a:pt x="0" y="576"/>
                    <a:pt x="0" y="608"/>
                    <a:pt x="21" y="618"/>
                  </a:cubicBezTo>
                  <a:cubicBezTo>
                    <a:pt x="30" y="622"/>
                    <a:pt x="40" y="625"/>
                    <a:pt x="50" y="625"/>
                  </a:cubicBezTo>
                  <a:cubicBezTo>
                    <a:pt x="64" y="625"/>
                    <a:pt x="77" y="620"/>
                    <a:pt x="83" y="608"/>
                  </a:cubicBezTo>
                  <a:cubicBezTo>
                    <a:pt x="135" y="525"/>
                    <a:pt x="188" y="431"/>
                    <a:pt x="229" y="347"/>
                  </a:cubicBezTo>
                  <a:cubicBezTo>
                    <a:pt x="271" y="254"/>
                    <a:pt x="312" y="171"/>
                    <a:pt x="343" y="67"/>
                  </a:cubicBezTo>
                  <a:cubicBezTo>
                    <a:pt x="354" y="35"/>
                    <a:pt x="333" y="14"/>
                    <a:pt x="302" y="4"/>
                  </a:cubicBezTo>
                  <a:cubicBezTo>
                    <a:pt x="296" y="2"/>
                    <a:pt x="290" y="0"/>
                    <a:pt x="283" y="0"/>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1"/>
            <p:cNvSpPr/>
            <p:nvPr/>
          </p:nvSpPr>
          <p:spPr>
            <a:xfrm>
              <a:off x="1725375" y="918725"/>
              <a:ext cx="8600" cy="16150"/>
            </a:xfrm>
            <a:custGeom>
              <a:rect b="b" l="l" r="r" t="t"/>
              <a:pathLst>
                <a:path extrusionOk="0" h="646" w="344">
                  <a:moveTo>
                    <a:pt x="278" y="0"/>
                  </a:moveTo>
                  <a:cubicBezTo>
                    <a:pt x="256" y="0"/>
                    <a:pt x="237" y="12"/>
                    <a:pt x="229" y="35"/>
                  </a:cubicBezTo>
                  <a:cubicBezTo>
                    <a:pt x="167" y="222"/>
                    <a:pt x="83" y="400"/>
                    <a:pt x="10" y="587"/>
                  </a:cubicBezTo>
                  <a:lnTo>
                    <a:pt x="0" y="587"/>
                  </a:lnTo>
                  <a:cubicBezTo>
                    <a:pt x="0" y="608"/>
                    <a:pt x="0" y="628"/>
                    <a:pt x="21" y="638"/>
                  </a:cubicBezTo>
                  <a:cubicBezTo>
                    <a:pt x="30" y="643"/>
                    <a:pt x="40" y="646"/>
                    <a:pt x="50" y="646"/>
                  </a:cubicBezTo>
                  <a:cubicBezTo>
                    <a:pt x="64" y="646"/>
                    <a:pt x="77" y="641"/>
                    <a:pt x="83" y="628"/>
                  </a:cubicBezTo>
                  <a:cubicBezTo>
                    <a:pt x="188" y="451"/>
                    <a:pt x="281" y="264"/>
                    <a:pt x="333" y="67"/>
                  </a:cubicBezTo>
                  <a:cubicBezTo>
                    <a:pt x="343" y="46"/>
                    <a:pt x="333" y="14"/>
                    <a:pt x="302" y="4"/>
                  </a:cubicBezTo>
                  <a:cubicBezTo>
                    <a:pt x="294" y="2"/>
                    <a:pt x="286" y="0"/>
                    <a:pt x="278" y="0"/>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1"/>
            <p:cNvSpPr/>
            <p:nvPr/>
          </p:nvSpPr>
          <p:spPr>
            <a:xfrm>
              <a:off x="1679075" y="977425"/>
              <a:ext cx="22900" cy="10650"/>
            </a:xfrm>
            <a:custGeom>
              <a:rect b="b" l="l" r="r" t="t"/>
              <a:pathLst>
                <a:path extrusionOk="0" h="426" w="916">
                  <a:moveTo>
                    <a:pt x="64" y="0"/>
                  </a:moveTo>
                  <a:cubicBezTo>
                    <a:pt x="52" y="0"/>
                    <a:pt x="40" y="3"/>
                    <a:pt x="31" y="8"/>
                  </a:cubicBezTo>
                  <a:cubicBezTo>
                    <a:pt x="0" y="28"/>
                    <a:pt x="0" y="59"/>
                    <a:pt x="10" y="91"/>
                  </a:cubicBezTo>
                  <a:cubicBezTo>
                    <a:pt x="104" y="226"/>
                    <a:pt x="239" y="330"/>
                    <a:pt x="406" y="382"/>
                  </a:cubicBezTo>
                  <a:cubicBezTo>
                    <a:pt x="501" y="414"/>
                    <a:pt x="601" y="426"/>
                    <a:pt x="699" y="426"/>
                  </a:cubicBezTo>
                  <a:cubicBezTo>
                    <a:pt x="762" y="426"/>
                    <a:pt x="824" y="421"/>
                    <a:pt x="884" y="413"/>
                  </a:cubicBezTo>
                  <a:cubicBezTo>
                    <a:pt x="905" y="403"/>
                    <a:pt x="916" y="382"/>
                    <a:pt x="916" y="361"/>
                  </a:cubicBezTo>
                  <a:cubicBezTo>
                    <a:pt x="916" y="341"/>
                    <a:pt x="895" y="320"/>
                    <a:pt x="874" y="320"/>
                  </a:cubicBezTo>
                  <a:cubicBezTo>
                    <a:pt x="826" y="323"/>
                    <a:pt x="780" y="325"/>
                    <a:pt x="734" y="325"/>
                  </a:cubicBezTo>
                  <a:cubicBezTo>
                    <a:pt x="630" y="325"/>
                    <a:pt x="531" y="314"/>
                    <a:pt x="437" y="278"/>
                  </a:cubicBezTo>
                  <a:cubicBezTo>
                    <a:pt x="302" y="226"/>
                    <a:pt x="198" y="132"/>
                    <a:pt x="104" y="18"/>
                  </a:cubicBezTo>
                  <a:cubicBezTo>
                    <a:pt x="98" y="5"/>
                    <a:pt x="81" y="0"/>
                    <a:pt x="64" y="0"/>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1"/>
            <p:cNvSpPr/>
            <p:nvPr/>
          </p:nvSpPr>
          <p:spPr>
            <a:xfrm>
              <a:off x="1389050" y="977025"/>
              <a:ext cx="171950" cy="152725"/>
            </a:xfrm>
            <a:custGeom>
              <a:rect b="b" l="l" r="r" t="t"/>
              <a:pathLst>
                <a:path extrusionOk="0" h="6109" w="6878">
                  <a:moveTo>
                    <a:pt x="1804" y="0"/>
                  </a:moveTo>
                  <a:cubicBezTo>
                    <a:pt x="1757" y="0"/>
                    <a:pt x="1711" y="1"/>
                    <a:pt x="1665" y="3"/>
                  </a:cubicBezTo>
                  <a:cubicBezTo>
                    <a:pt x="261" y="44"/>
                    <a:pt x="0" y="1282"/>
                    <a:pt x="520" y="2396"/>
                  </a:cubicBezTo>
                  <a:cubicBezTo>
                    <a:pt x="1165" y="3821"/>
                    <a:pt x="2674" y="4830"/>
                    <a:pt x="3746" y="5922"/>
                  </a:cubicBezTo>
                  <a:cubicBezTo>
                    <a:pt x="3875" y="6052"/>
                    <a:pt x="3935" y="6108"/>
                    <a:pt x="4006" y="6108"/>
                  </a:cubicBezTo>
                  <a:cubicBezTo>
                    <a:pt x="4067" y="6108"/>
                    <a:pt x="4137" y="6067"/>
                    <a:pt x="4266" y="5996"/>
                  </a:cubicBezTo>
                  <a:cubicBezTo>
                    <a:pt x="4578" y="5839"/>
                    <a:pt x="4818" y="5610"/>
                    <a:pt x="4984" y="5309"/>
                  </a:cubicBezTo>
                  <a:cubicBezTo>
                    <a:pt x="5098" y="5090"/>
                    <a:pt x="5234" y="4882"/>
                    <a:pt x="5317" y="4653"/>
                  </a:cubicBezTo>
                  <a:cubicBezTo>
                    <a:pt x="5400" y="4435"/>
                    <a:pt x="5535" y="4237"/>
                    <a:pt x="5702" y="4070"/>
                  </a:cubicBezTo>
                  <a:cubicBezTo>
                    <a:pt x="5806" y="3977"/>
                    <a:pt x="5889" y="3862"/>
                    <a:pt x="5993" y="3769"/>
                  </a:cubicBezTo>
                  <a:cubicBezTo>
                    <a:pt x="6305" y="3488"/>
                    <a:pt x="6690" y="2905"/>
                    <a:pt x="6795" y="2531"/>
                  </a:cubicBezTo>
                  <a:cubicBezTo>
                    <a:pt x="6878" y="2218"/>
                    <a:pt x="6649" y="2208"/>
                    <a:pt x="6035" y="1730"/>
                  </a:cubicBezTo>
                  <a:cubicBezTo>
                    <a:pt x="5754" y="1522"/>
                    <a:pt x="5057" y="1095"/>
                    <a:pt x="4797" y="939"/>
                  </a:cubicBezTo>
                  <a:cubicBezTo>
                    <a:pt x="3941" y="431"/>
                    <a:pt x="2828" y="0"/>
                    <a:pt x="1804"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1"/>
            <p:cNvSpPr/>
            <p:nvPr/>
          </p:nvSpPr>
          <p:spPr>
            <a:xfrm>
              <a:off x="1482425" y="1042675"/>
              <a:ext cx="52300" cy="64850"/>
            </a:xfrm>
            <a:custGeom>
              <a:rect b="b" l="l" r="r" t="t"/>
              <a:pathLst>
                <a:path extrusionOk="0" h="2594" w="2092">
                  <a:moveTo>
                    <a:pt x="2028" y="0"/>
                  </a:moveTo>
                  <a:cubicBezTo>
                    <a:pt x="2007" y="0"/>
                    <a:pt x="1985" y="15"/>
                    <a:pt x="1978" y="29"/>
                  </a:cubicBezTo>
                  <a:cubicBezTo>
                    <a:pt x="1873" y="269"/>
                    <a:pt x="1686" y="456"/>
                    <a:pt x="1478" y="623"/>
                  </a:cubicBezTo>
                  <a:cubicBezTo>
                    <a:pt x="1259" y="779"/>
                    <a:pt x="1030" y="966"/>
                    <a:pt x="916" y="1226"/>
                  </a:cubicBezTo>
                  <a:cubicBezTo>
                    <a:pt x="875" y="1278"/>
                    <a:pt x="854" y="1351"/>
                    <a:pt x="833" y="1414"/>
                  </a:cubicBezTo>
                  <a:cubicBezTo>
                    <a:pt x="812" y="1476"/>
                    <a:pt x="781" y="1538"/>
                    <a:pt x="760" y="1601"/>
                  </a:cubicBezTo>
                  <a:lnTo>
                    <a:pt x="573" y="1944"/>
                  </a:lnTo>
                  <a:cubicBezTo>
                    <a:pt x="427" y="2163"/>
                    <a:pt x="260" y="2392"/>
                    <a:pt x="31" y="2506"/>
                  </a:cubicBezTo>
                  <a:cubicBezTo>
                    <a:pt x="11" y="2516"/>
                    <a:pt x="1" y="2547"/>
                    <a:pt x="11" y="2568"/>
                  </a:cubicBezTo>
                  <a:cubicBezTo>
                    <a:pt x="19" y="2583"/>
                    <a:pt x="37" y="2593"/>
                    <a:pt x="55" y="2593"/>
                  </a:cubicBezTo>
                  <a:cubicBezTo>
                    <a:pt x="61" y="2593"/>
                    <a:pt x="68" y="2592"/>
                    <a:pt x="73" y="2589"/>
                  </a:cubicBezTo>
                  <a:cubicBezTo>
                    <a:pt x="334" y="2454"/>
                    <a:pt x="500" y="2225"/>
                    <a:pt x="656" y="1996"/>
                  </a:cubicBezTo>
                  <a:cubicBezTo>
                    <a:pt x="729" y="1881"/>
                    <a:pt x="791" y="1767"/>
                    <a:pt x="854" y="1643"/>
                  </a:cubicBezTo>
                  <a:cubicBezTo>
                    <a:pt x="885" y="1580"/>
                    <a:pt x="916" y="1518"/>
                    <a:pt x="937" y="1455"/>
                  </a:cubicBezTo>
                  <a:cubicBezTo>
                    <a:pt x="958" y="1393"/>
                    <a:pt x="979" y="1330"/>
                    <a:pt x="1020" y="1278"/>
                  </a:cubicBezTo>
                  <a:cubicBezTo>
                    <a:pt x="1134" y="1039"/>
                    <a:pt x="1332" y="873"/>
                    <a:pt x="1551" y="706"/>
                  </a:cubicBezTo>
                  <a:cubicBezTo>
                    <a:pt x="1759" y="550"/>
                    <a:pt x="1967" y="332"/>
                    <a:pt x="2082" y="82"/>
                  </a:cubicBezTo>
                  <a:cubicBezTo>
                    <a:pt x="2092" y="50"/>
                    <a:pt x="2082" y="19"/>
                    <a:pt x="2050" y="9"/>
                  </a:cubicBezTo>
                  <a:cubicBezTo>
                    <a:pt x="2044" y="3"/>
                    <a:pt x="2036" y="0"/>
                    <a:pt x="2028"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1"/>
            <p:cNvSpPr/>
            <p:nvPr/>
          </p:nvSpPr>
          <p:spPr>
            <a:xfrm>
              <a:off x="1268350" y="967100"/>
              <a:ext cx="299150" cy="419675"/>
            </a:xfrm>
            <a:custGeom>
              <a:rect b="b" l="l" r="r" t="t"/>
              <a:pathLst>
                <a:path extrusionOk="0" h="16787" w="11966">
                  <a:moveTo>
                    <a:pt x="4029" y="1"/>
                  </a:moveTo>
                  <a:cubicBezTo>
                    <a:pt x="2052" y="1"/>
                    <a:pt x="168" y="1245"/>
                    <a:pt x="63" y="3593"/>
                  </a:cubicBezTo>
                  <a:cubicBezTo>
                    <a:pt x="1" y="4946"/>
                    <a:pt x="334" y="5799"/>
                    <a:pt x="656" y="7308"/>
                  </a:cubicBezTo>
                  <a:cubicBezTo>
                    <a:pt x="771" y="7818"/>
                    <a:pt x="927" y="8317"/>
                    <a:pt x="989" y="8837"/>
                  </a:cubicBezTo>
                  <a:cubicBezTo>
                    <a:pt x="1041" y="9212"/>
                    <a:pt x="1135" y="9576"/>
                    <a:pt x="1187" y="9951"/>
                  </a:cubicBezTo>
                  <a:cubicBezTo>
                    <a:pt x="1894" y="15049"/>
                    <a:pt x="1655" y="15257"/>
                    <a:pt x="1739" y="16120"/>
                  </a:cubicBezTo>
                  <a:cubicBezTo>
                    <a:pt x="1759" y="16401"/>
                    <a:pt x="1811" y="16464"/>
                    <a:pt x="2092" y="16536"/>
                  </a:cubicBezTo>
                  <a:cubicBezTo>
                    <a:pt x="2650" y="16676"/>
                    <a:pt x="3202" y="16787"/>
                    <a:pt x="3762" y="16787"/>
                  </a:cubicBezTo>
                  <a:cubicBezTo>
                    <a:pt x="3953" y="16787"/>
                    <a:pt x="4146" y="16774"/>
                    <a:pt x="4340" y="16744"/>
                  </a:cubicBezTo>
                  <a:cubicBezTo>
                    <a:pt x="5047" y="16734"/>
                    <a:pt x="5681" y="16526"/>
                    <a:pt x="6316" y="16307"/>
                  </a:cubicBezTo>
                  <a:cubicBezTo>
                    <a:pt x="6951" y="16089"/>
                    <a:pt x="7045" y="16162"/>
                    <a:pt x="7284" y="16089"/>
                  </a:cubicBezTo>
                  <a:cubicBezTo>
                    <a:pt x="7328" y="16077"/>
                    <a:pt x="7418" y="16073"/>
                    <a:pt x="7543" y="16073"/>
                  </a:cubicBezTo>
                  <a:cubicBezTo>
                    <a:pt x="7686" y="16073"/>
                    <a:pt x="7876" y="16078"/>
                    <a:pt x="8096" y="16078"/>
                  </a:cubicBezTo>
                  <a:cubicBezTo>
                    <a:pt x="9252" y="16078"/>
                    <a:pt x="11249" y="15954"/>
                    <a:pt x="11810" y="14404"/>
                  </a:cubicBezTo>
                  <a:cubicBezTo>
                    <a:pt x="11965" y="13977"/>
                    <a:pt x="11383" y="13925"/>
                    <a:pt x="10155" y="11116"/>
                  </a:cubicBezTo>
                  <a:cubicBezTo>
                    <a:pt x="8012" y="6185"/>
                    <a:pt x="9448" y="5061"/>
                    <a:pt x="8053" y="2397"/>
                  </a:cubicBezTo>
                  <a:cubicBezTo>
                    <a:pt x="7209" y="777"/>
                    <a:pt x="5590" y="1"/>
                    <a:pt x="402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1"/>
            <p:cNvSpPr/>
            <p:nvPr/>
          </p:nvSpPr>
          <p:spPr>
            <a:xfrm>
              <a:off x="1277700" y="1118200"/>
              <a:ext cx="291100" cy="268575"/>
            </a:xfrm>
            <a:custGeom>
              <a:rect b="b" l="l" r="r" t="t"/>
              <a:pathLst>
                <a:path extrusionOk="0" h="10743" w="11644">
                  <a:moveTo>
                    <a:pt x="71" y="0"/>
                  </a:moveTo>
                  <a:cubicBezTo>
                    <a:pt x="1" y="0"/>
                    <a:pt x="0" y="72"/>
                    <a:pt x="43" y="234"/>
                  </a:cubicBezTo>
                  <a:cubicBezTo>
                    <a:pt x="345" y="1514"/>
                    <a:pt x="636" y="2627"/>
                    <a:pt x="803" y="3834"/>
                  </a:cubicBezTo>
                  <a:cubicBezTo>
                    <a:pt x="886" y="4427"/>
                    <a:pt x="1136" y="6622"/>
                    <a:pt x="1177" y="6841"/>
                  </a:cubicBezTo>
                  <a:cubicBezTo>
                    <a:pt x="1240" y="7184"/>
                    <a:pt x="1281" y="7528"/>
                    <a:pt x="1291" y="7881"/>
                  </a:cubicBezTo>
                  <a:cubicBezTo>
                    <a:pt x="1302" y="8370"/>
                    <a:pt x="1344" y="8869"/>
                    <a:pt x="1344" y="9369"/>
                  </a:cubicBezTo>
                  <a:cubicBezTo>
                    <a:pt x="1344" y="10337"/>
                    <a:pt x="1354" y="10388"/>
                    <a:pt x="1707" y="10482"/>
                  </a:cubicBezTo>
                  <a:cubicBezTo>
                    <a:pt x="2259" y="10630"/>
                    <a:pt x="2817" y="10743"/>
                    <a:pt x="3379" y="10743"/>
                  </a:cubicBezTo>
                  <a:cubicBezTo>
                    <a:pt x="3571" y="10743"/>
                    <a:pt x="3762" y="10730"/>
                    <a:pt x="3955" y="10700"/>
                  </a:cubicBezTo>
                  <a:cubicBezTo>
                    <a:pt x="4662" y="10690"/>
                    <a:pt x="5318" y="10482"/>
                    <a:pt x="5963" y="10253"/>
                  </a:cubicBezTo>
                  <a:cubicBezTo>
                    <a:pt x="6473" y="10076"/>
                    <a:pt x="6504" y="10118"/>
                    <a:pt x="6920" y="10045"/>
                  </a:cubicBezTo>
                  <a:cubicBezTo>
                    <a:pt x="6983" y="10025"/>
                    <a:pt x="7045" y="10004"/>
                    <a:pt x="7097" y="10004"/>
                  </a:cubicBezTo>
                  <a:cubicBezTo>
                    <a:pt x="7392" y="10004"/>
                    <a:pt x="7720" y="10025"/>
                    <a:pt x="8079" y="10025"/>
                  </a:cubicBezTo>
                  <a:cubicBezTo>
                    <a:pt x="8744" y="10025"/>
                    <a:pt x="9512" y="9951"/>
                    <a:pt x="10364" y="9525"/>
                  </a:cubicBezTo>
                  <a:cubicBezTo>
                    <a:pt x="10801" y="9306"/>
                    <a:pt x="11144" y="8994"/>
                    <a:pt x="11353" y="8568"/>
                  </a:cubicBezTo>
                  <a:cubicBezTo>
                    <a:pt x="11644" y="7954"/>
                    <a:pt x="11342" y="8235"/>
                    <a:pt x="10322" y="6217"/>
                  </a:cubicBezTo>
                  <a:cubicBezTo>
                    <a:pt x="10250" y="6092"/>
                    <a:pt x="10156" y="6039"/>
                    <a:pt x="10021" y="6029"/>
                  </a:cubicBezTo>
                  <a:cubicBezTo>
                    <a:pt x="9891" y="6019"/>
                    <a:pt x="9764" y="6015"/>
                    <a:pt x="9638" y="6015"/>
                  </a:cubicBezTo>
                  <a:cubicBezTo>
                    <a:pt x="8070" y="6015"/>
                    <a:pt x="6815" y="6753"/>
                    <a:pt x="5901" y="7091"/>
                  </a:cubicBezTo>
                  <a:cubicBezTo>
                    <a:pt x="5802" y="7127"/>
                    <a:pt x="5702" y="7143"/>
                    <a:pt x="5603" y="7143"/>
                  </a:cubicBezTo>
                  <a:cubicBezTo>
                    <a:pt x="5163" y="7143"/>
                    <a:pt x="4745" y="6820"/>
                    <a:pt x="4507" y="6497"/>
                  </a:cubicBezTo>
                  <a:cubicBezTo>
                    <a:pt x="3716" y="5394"/>
                    <a:pt x="3758" y="4395"/>
                    <a:pt x="3133" y="2980"/>
                  </a:cubicBezTo>
                  <a:cubicBezTo>
                    <a:pt x="2540" y="1618"/>
                    <a:pt x="1416" y="598"/>
                    <a:pt x="220" y="46"/>
                  </a:cubicBezTo>
                  <a:cubicBezTo>
                    <a:pt x="153" y="16"/>
                    <a:pt x="104" y="0"/>
                    <a:pt x="71"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1"/>
            <p:cNvSpPr/>
            <p:nvPr/>
          </p:nvSpPr>
          <p:spPr>
            <a:xfrm>
              <a:off x="1324025" y="1321600"/>
              <a:ext cx="221900" cy="45475"/>
            </a:xfrm>
            <a:custGeom>
              <a:rect b="b" l="l" r="r" t="t"/>
              <a:pathLst>
                <a:path extrusionOk="0" h="1819" w="8876">
                  <a:moveTo>
                    <a:pt x="8830" y="0"/>
                  </a:moveTo>
                  <a:cubicBezTo>
                    <a:pt x="8818" y="0"/>
                    <a:pt x="8807" y="5"/>
                    <a:pt x="8802" y="16"/>
                  </a:cubicBezTo>
                  <a:cubicBezTo>
                    <a:pt x="8532" y="275"/>
                    <a:pt x="8199" y="453"/>
                    <a:pt x="7856" y="588"/>
                  </a:cubicBezTo>
                  <a:cubicBezTo>
                    <a:pt x="7502" y="723"/>
                    <a:pt x="7137" y="837"/>
                    <a:pt x="6774" y="869"/>
                  </a:cubicBezTo>
                  <a:cubicBezTo>
                    <a:pt x="6399" y="900"/>
                    <a:pt x="6025" y="890"/>
                    <a:pt x="5639" y="900"/>
                  </a:cubicBezTo>
                  <a:cubicBezTo>
                    <a:pt x="5265" y="900"/>
                    <a:pt x="4880" y="931"/>
                    <a:pt x="4506" y="1004"/>
                  </a:cubicBezTo>
                  <a:cubicBezTo>
                    <a:pt x="3746" y="1119"/>
                    <a:pt x="3038" y="1420"/>
                    <a:pt x="2310" y="1576"/>
                  </a:cubicBezTo>
                  <a:cubicBezTo>
                    <a:pt x="1946" y="1660"/>
                    <a:pt x="1572" y="1680"/>
                    <a:pt x="1197" y="1701"/>
                  </a:cubicBezTo>
                  <a:cubicBezTo>
                    <a:pt x="1117" y="1703"/>
                    <a:pt x="1037" y="1705"/>
                    <a:pt x="958" y="1705"/>
                  </a:cubicBezTo>
                  <a:cubicBezTo>
                    <a:pt x="663" y="1705"/>
                    <a:pt x="368" y="1688"/>
                    <a:pt x="73" y="1639"/>
                  </a:cubicBezTo>
                  <a:cubicBezTo>
                    <a:pt x="68" y="1637"/>
                    <a:pt x="62" y="1636"/>
                    <a:pt x="56" y="1636"/>
                  </a:cubicBezTo>
                  <a:cubicBezTo>
                    <a:pt x="32" y="1636"/>
                    <a:pt x="11" y="1655"/>
                    <a:pt x="11" y="1680"/>
                  </a:cubicBezTo>
                  <a:cubicBezTo>
                    <a:pt x="0" y="1711"/>
                    <a:pt x="21" y="1743"/>
                    <a:pt x="53" y="1753"/>
                  </a:cubicBezTo>
                  <a:cubicBezTo>
                    <a:pt x="354" y="1802"/>
                    <a:pt x="655" y="1819"/>
                    <a:pt x="951" y="1819"/>
                  </a:cubicBezTo>
                  <a:cubicBezTo>
                    <a:pt x="1034" y="1819"/>
                    <a:pt x="1116" y="1818"/>
                    <a:pt x="1197" y="1815"/>
                  </a:cubicBezTo>
                  <a:cubicBezTo>
                    <a:pt x="1582" y="1794"/>
                    <a:pt x="1956" y="1774"/>
                    <a:pt x="2331" y="1690"/>
                  </a:cubicBezTo>
                  <a:cubicBezTo>
                    <a:pt x="3080" y="1524"/>
                    <a:pt x="3787" y="1233"/>
                    <a:pt x="4526" y="1119"/>
                  </a:cubicBezTo>
                  <a:cubicBezTo>
                    <a:pt x="4890" y="1045"/>
                    <a:pt x="5265" y="1015"/>
                    <a:pt x="5639" y="1004"/>
                  </a:cubicBezTo>
                  <a:cubicBezTo>
                    <a:pt x="6025" y="994"/>
                    <a:pt x="6399" y="1004"/>
                    <a:pt x="6784" y="973"/>
                  </a:cubicBezTo>
                  <a:cubicBezTo>
                    <a:pt x="6971" y="952"/>
                    <a:pt x="7158" y="921"/>
                    <a:pt x="7345" y="858"/>
                  </a:cubicBezTo>
                  <a:cubicBezTo>
                    <a:pt x="7533" y="806"/>
                    <a:pt x="7710" y="744"/>
                    <a:pt x="7887" y="682"/>
                  </a:cubicBezTo>
                  <a:cubicBezTo>
                    <a:pt x="8240" y="546"/>
                    <a:pt x="8584" y="349"/>
                    <a:pt x="8865" y="78"/>
                  </a:cubicBezTo>
                  <a:cubicBezTo>
                    <a:pt x="8875" y="57"/>
                    <a:pt x="8875" y="37"/>
                    <a:pt x="8865" y="16"/>
                  </a:cubicBezTo>
                  <a:cubicBezTo>
                    <a:pt x="8854" y="5"/>
                    <a:pt x="8841" y="0"/>
                    <a:pt x="8830"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1"/>
            <p:cNvSpPr/>
            <p:nvPr/>
          </p:nvSpPr>
          <p:spPr>
            <a:xfrm>
              <a:off x="1377075" y="1073400"/>
              <a:ext cx="92625" cy="88575"/>
            </a:xfrm>
            <a:custGeom>
              <a:rect b="b" l="l" r="r" t="t"/>
              <a:pathLst>
                <a:path extrusionOk="0" h="3543" w="3705">
                  <a:moveTo>
                    <a:pt x="1696" y="0"/>
                  </a:moveTo>
                  <a:cubicBezTo>
                    <a:pt x="1604" y="0"/>
                    <a:pt x="1513" y="54"/>
                    <a:pt x="1478" y="153"/>
                  </a:cubicBezTo>
                  <a:cubicBezTo>
                    <a:pt x="1197" y="1017"/>
                    <a:pt x="1207" y="1069"/>
                    <a:pt x="1052" y="1110"/>
                  </a:cubicBezTo>
                  <a:lnTo>
                    <a:pt x="229" y="1350"/>
                  </a:lnTo>
                  <a:cubicBezTo>
                    <a:pt x="42" y="1401"/>
                    <a:pt x="1" y="1630"/>
                    <a:pt x="157" y="1745"/>
                  </a:cubicBezTo>
                  <a:cubicBezTo>
                    <a:pt x="885" y="2286"/>
                    <a:pt x="937" y="2296"/>
                    <a:pt x="937" y="2453"/>
                  </a:cubicBezTo>
                  <a:lnTo>
                    <a:pt x="906" y="3306"/>
                  </a:lnTo>
                  <a:cubicBezTo>
                    <a:pt x="898" y="3444"/>
                    <a:pt x="1010" y="3543"/>
                    <a:pt x="1132" y="3543"/>
                  </a:cubicBezTo>
                  <a:cubicBezTo>
                    <a:pt x="1175" y="3543"/>
                    <a:pt x="1219" y="3530"/>
                    <a:pt x="1260" y="3503"/>
                  </a:cubicBezTo>
                  <a:cubicBezTo>
                    <a:pt x="1860" y="3072"/>
                    <a:pt x="1986" y="2957"/>
                    <a:pt x="2096" y="2957"/>
                  </a:cubicBezTo>
                  <a:cubicBezTo>
                    <a:pt x="2122" y="2957"/>
                    <a:pt x="2146" y="2963"/>
                    <a:pt x="2175" y="2973"/>
                  </a:cubicBezTo>
                  <a:lnTo>
                    <a:pt x="2976" y="3274"/>
                  </a:lnTo>
                  <a:cubicBezTo>
                    <a:pt x="3002" y="3283"/>
                    <a:pt x="3028" y="3288"/>
                    <a:pt x="3053" y="3288"/>
                  </a:cubicBezTo>
                  <a:cubicBezTo>
                    <a:pt x="3200" y="3288"/>
                    <a:pt x="3321" y="3144"/>
                    <a:pt x="3268" y="2994"/>
                  </a:cubicBezTo>
                  <a:cubicBezTo>
                    <a:pt x="2997" y="2130"/>
                    <a:pt x="2955" y="2088"/>
                    <a:pt x="3049" y="1963"/>
                  </a:cubicBezTo>
                  <a:lnTo>
                    <a:pt x="3580" y="1287"/>
                  </a:lnTo>
                  <a:cubicBezTo>
                    <a:pt x="3704" y="1142"/>
                    <a:pt x="3600" y="923"/>
                    <a:pt x="3413" y="923"/>
                  </a:cubicBezTo>
                  <a:cubicBezTo>
                    <a:pt x="2498" y="913"/>
                    <a:pt x="2456" y="944"/>
                    <a:pt x="2363" y="809"/>
                  </a:cubicBezTo>
                  <a:lnTo>
                    <a:pt x="1884" y="101"/>
                  </a:lnTo>
                  <a:cubicBezTo>
                    <a:pt x="1839" y="33"/>
                    <a:pt x="1767" y="0"/>
                    <a:pt x="1696"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1"/>
            <p:cNvSpPr/>
            <p:nvPr/>
          </p:nvSpPr>
          <p:spPr>
            <a:xfrm>
              <a:off x="1405325" y="969800"/>
              <a:ext cx="94300" cy="160500"/>
            </a:xfrm>
            <a:custGeom>
              <a:rect b="b" l="l" r="r" t="t"/>
              <a:pathLst>
                <a:path extrusionOk="0" h="6420" w="3772">
                  <a:moveTo>
                    <a:pt x="459" y="0"/>
                  </a:moveTo>
                  <a:cubicBezTo>
                    <a:pt x="158" y="0"/>
                    <a:pt x="1" y="110"/>
                    <a:pt x="130" y="343"/>
                  </a:cubicBezTo>
                  <a:cubicBezTo>
                    <a:pt x="1212" y="2279"/>
                    <a:pt x="2346" y="4463"/>
                    <a:pt x="3397" y="6419"/>
                  </a:cubicBezTo>
                  <a:cubicBezTo>
                    <a:pt x="3771" y="6066"/>
                    <a:pt x="3272" y="864"/>
                    <a:pt x="1254" y="156"/>
                  </a:cubicBezTo>
                  <a:cubicBezTo>
                    <a:pt x="950" y="54"/>
                    <a:pt x="670" y="0"/>
                    <a:pt x="459" y="0"/>
                  </a:cubicBezTo>
                  <a:close/>
                </a:path>
              </a:pathLst>
            </a:custGeom>
            <a:solidFill>
              <a:srgbClr val="DB69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1"/>
            <p:cNvSpPr/>
            <p:nvPr/>
          </p:nvSpPr>
          <p:spPr>
            <a:xfrm>
              <a:off x="1431975" y="987350"/>
              <a:ext cx="48400" cy="88150"/>
            </a:xfrm>
            <a:custGeom>
              <a:rect b="b" l="l" r="r" t="t"/>
              <a:pathLst>
                <a:path extrusionOk="0" h="3526" w="1936">
                  <a:moveTo>
                    <a:pt x="52" y="0"/>
                  </a:moveTo>
                  <a:cubicBezTo>
                    <a:pt x="42" y="0"/>
                    <a:pt x="31" y="6"/>
                    <a:pt x="21" y="16"/>
                  </a:cubicBezTo>
                  <a:cubicBezTo>
                    <a:pt x="0" y="27"/>
                    <a:pt x="0" y="58"/>
                    <a:pt x="21" y="78"/>
                  </a:cubicBezTo>
                  <a:cubicBezTo>
                    <a:pt x="479" y="536"/>
                    <a:pt x="843" y="1077"/>
                    <a:pt x="1124" y="1660"/>
                  </a:cubicBezTo>
                  <a:cubicBezTo>
                    <a:pt x="1415" y="2242"/>
                    <a:pt x="1623" y="2857"/>
                    <a:pt x="1821" y="3481"/>
                  </a:cubicBezTo>
                  <a:cubicBezTo>
                    <a:pt x="1830" y="3506"/>
                    <a:pt x="1852" y="3525"/>
                    <a:pt x="1878" y="3525"/>
                  </a:cubicBezTo>
                  <a:cubicBezTo>
                    <a:pt x="1883" y="3525"/>
                    <a:pt x="1888" y="3524"/>
                    <a:pt x="1894" y="3523"/>
                  </a:cubicBezTo>
                  <a:cubicBezTo>
                    <a:pt x="1925" y="3512"/>
                    <a:pt x="1935" y="3481"/>
                    <a:pt x="1925" y="3449"/>
                  </a:cubicBezTo>
                  <a:cubicBezTo>
                    <a:pt x="1737" y="2825"/>
                    <a:pt x="1519" y="2201"/>
                    <a:pt x="1228" y="1618"/>
                  </a:cubicBezTo>
                  <a:cubicBezTo>
                    <a:pt x="926" y="1026"/>
                    <a:pt x="551" y="474"/>
                    <a:pt x="84" y="16"/>
                  </a:cubicBezTo>
                  <a:cubicBezTo>
                    <a:pt x="73" y="6"/>
                    <a:pt x="63" y="0"/>
                    <a:pt x="52"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1"/>
            <p:cNvSpPr/>
            <p:nvPr/>
          </p:nvSpPr>
          <p:spPr>
            <a:xfrm>
              <a:off x="1308350" y="906575"/>
              <a:ext cx="109850" cy="125100"/>
            </a:xfrm>
            <a:custGeom>
              <a:rect b="b" l="l" r="r" t="t"/>
              <a:pathLst>
                <a:path extrusionOk="0" h="5004" w="4394">
                  <a:moveTo>
                    <a:pt x="1866" y="1"/>
                  </a:moveTo>
                  <a:cubicBezTo>
                    <a:pt x="1595" y="1"/>
                    <a:pt x="1335" y="84"/>
                    <a:pt x="1117" y="282"/>
                  </a:cubicBezTo>
                  <a:cubicBezTo>
                    <a:pt x="710" y="657"/>
                    <a:pt x="1085" y="875"/>
                    <a:pt x="846" y="1936"/>
                  </a:cubicBezTo>
                  <a:cubicBezTo>
                    <a:pt x="763" y="2301"/>
                    <a:pt x="576" y="2789"/>
                    <a:pt x="451" y="3039"/>
                  </a:cubicBezTo>
                  <a:cubicBezTo>
                    <a:pt x="0" y="3880"/>
                    <a:pt x="2076" y="5003"/>
                    <a:pt x="3371" y="5003"/>
                  </a:cubicBezTo>
                  <a:cubicBezTo>
                    <a:pt x="3870" y="5003"/>
                    <a:pt x="4253" y="4837"/>
                    <a:pt x="4331" y="4423"/>
                  </a:cubicBezTo>
                  <a:cubicBezTo>
                    <a:pt x="4393" y="4090"/>
                    <a:pt x="4269" y="3705"/>
                    <a:pt x="4144" y="3330"/>
                  </a:cubicBezTo>
                  <a:cubicBezTo>
                    <a:pt x="3759" y="2134"/>
                    <a:pt x="4134" y="1926"/>
                    <a:pt x="3915" y="1343"/>
                  </a:cubicBezTo>
                  <a:cubicBezTo>
                    <a:pt x="3718" y="823"/>
                    <a:pt x="2729" y="12"/>
                    <a:pt x="1866"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1"/>
            <p:cNvSpPr/>
            <p:nvPr/>
          </p:nvSpPr>
          <p:spPr>
            <a:xfrm>
              <a:off x="1350300" y="906575"/>
              <a:ext cx="61650" cy="83275"/>
            </a:xfrm>
            <a:custGeom>
              <a:rect b="b" l="l" r="r" t="t"/>
              <a:pathLst>
                <a:path extrusionOk="0" h="3331" w="2466">
                  <a:moveTo>
                    <a:pt x="188" y="1"/>
                  </a:moveTo>
                  <a:cubicBezTo>
                    <a:pt x="177" y="63"/>
                    <a:pt x="167" y="136"/>
                    <a:pt x="156" y="209"/>
                  </a:cubicBezTo>
                  <a:lnTo>
                    <a:pt x="156" y="324"/>
                  </a:lnTo>
                  <a:cubicBezTo>
                    <a:pt x="146" y="334"/>
                    <a:pt x="146" y="355"/>
                    <a:pt x="146" y="365"/>
                  </a:cubicBezTo>
                  <a:cubicBezTo>
                    <a:pt x="146" y="625"/>
                    <a:pt x="114" y="823"/>
                    <a:pt x="84" y="969"/>
                  </a:cubicBezTo>
                  <a:lnTo>
                    <a:pt x="73" y="990"/>
                  </a:lnTo>
                  <a:cubicBezTo>
                    <a:pt x="52" y="1114"/>
                    <a:pt x="21" y="1208"/>
                    <a:pt x="10" y="1302"/>
                  </a:cubicBezTo>
                  <a:cubicBezTo>
                    <a:pt x="0" y="1406"/>
                    <a:pt x="0" y="1510"/>
                    <a:pt x="42" y="1635"/>
                  </a:cubicBezTo>
                  <a:cubicBezTo>
                    <a:pt x="208" y="2082"/>
                    <a:pt x="510" y="2435"/>
                    <a:pt x="854" y="2758"/>
                  </a:cubicBezTo>
                  <a:cubicBezTo>
                    <a:pt x="1145" y="3029"/>
                    <a:pt x="1509" y="3143"/>
                    <a:pt x="1883" y="3237"/>
                  </a:cubicBezTo>
                  <a:cubicBezTo>
                    <a:pt x="2070" y="3289"/>
                    <a:pt x="2268" y="3320"/>
                    <a:pt x="2466" y="3330"/>
                  </a:cubicBezTo>
                  <a:cubicBezTo>
                    <a:pt x="2081" y="2134"/>
                    <a:pt x="2456" y="1926"/>
                    <a:pt x="2237" y="1343"/>
                  </a:cubicBezTo>
                  <a:cubicBezTo>
                    <a:pt x="2040" y="823"/>
                    <a:pt x="1051" y="12"/>
                    <a:pt x="188" y="1"/>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1"/>
            <p:cNvSpPr/>
            <p:nvPr/>
          </p:nvSpPr>
          <p:spPr>
            <a:xfrm>
              <a:off x="1299575" y="781950"/>
              <a:ext cx="157650" cy="183625"/>
            </a:xfrm>
            <a:custGeom>
              <a:rect b="b" l="l" r="r" t="t"/>
              <a:pathLst>
                <a:path extrusionOk="0" h="7345" w="6306">
                  <a:moveTo>
                    <a:pt x="3010" y="0"/>
                  </a:moveTo>
                  <a:cubicBezTo>
                    <a:pt x="2852" y="0"/>
                    <a:pt x="2694" y="9"/>
                    <a:pt x="2539" y="23"/>
                  </a:cubicBezTo>
                  <a:cubicBezTo>
                    <a:pt x="802" y="179"/>
                    <a:pt x="0" y="2042"/>
                    <a:pt x="354" y="4091"/>
                  </a:cubicBezTo>
                  <a:cubicBezTo>
                    <a:pt x="751" y="6360"/>
                    <a:pt x="2302" y="7344"/>
                    <a:pt x="3713" y="7344"/>
                  </a:cubicBezTo>
                  <a:cubicBezTo>
                    <a:pt x="4850" y="7344"/>
                    <a:pt x="5896" y="6704"/>
                    <a:pt x="6170" y="5579"/>
                  </a:cubicBezTo>
                  <a:cubicBezTo>
                    <a:pt x="6305" y="4997"/>
                    <a:pt x="6284" y="4456"/>
                    <a:pt x="6139" y="3883"/>
                  </a:cubicBezTo>
                  <a:cubicBezTo>
                    <a:pt x="6139" y="3873"/>
                    <a:pt x="6129" y="3862"/>
                    <a:pt x="6129" y="3852"/>
                  </a:cubicBezTo>
                  <a:cubicBezTo>
                    <a:pt x="5972" y="3270"/>
                    <a:pt x="5879" y="2676"/>
                    <a:pt x="5733" y="2093"/>
                  </a:cubicBezTo>
                  <a:cubicBezTo>
                    <a:pt x="5567" y="1480"/>
                    <a:pt x="5296" y="907"/>
                    <a:pt x="4786" y="523"/>
                  </a:cubicBezTo>
                  <a:cubicBezTo>
                    <a:pt x="4271" y="132"/>
                    <a:pt x="3637" y="0"/>
                    <a:pt x="3010"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1"/>
            <p:cNvSpPr/>
            <p:nvPr/>
          </p:nvSpPr>
          <p:spPr>
            <a:xfrm>
              <a:off x="1420400" y="849725"/>
              <a:ext cx="20575" cy="11250"/>
            </a:xfrm>
            <a:custGeom>
              <a:rect b="b" l="l" r="r" t="t"/>
              <a:pathLst>
                <a:path extrusionOk="0" h="450" w="823">
                  <a:moveTo>
                    <a:pt x="394" y="0"/>
                  </a:moveTo>
                  <a:cubicBezTo>
                    <a:pt x="194" y="0"/>
                    <a:pt x="0" y="78"/>
                    <a:pt x="15" y="236"/>
                  </a:cubicBezTo>
                  <a:cubicBezTo>
                    <a:pt x="26" y="373"/>
                    <a:pt x="247" y="450"/>
                    <a:pt x="454" y="450"/>
                  </a:cubicBezTo>
                  <a:cubicBezTo>
                    <a:pt x="638" y="450"/>
                    <a:pt x="812" y="389"/>
                    <a:pt x="817" y="256"/>
                  </a:cubicBezTo>
                  <a:cubicBezTo>
                    <a:pt x="822" y="86"/>
                    <a:pt x="604" y="0"/>
                    <a:pt x="394"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1"/>
            <p:cNvSpPr/>
            <p:nvPr/>
          </p:nvSpPr>
          <p:spPr>
            <a:xfrm>
              <a:off x="1361675" y="854975"/>
              <a:ext cx="22150" cy="11750"/>
            </a:xfrm>
            <a:custGeom>
              <a:rect b="b" l="l" r="r" t="t"/>
              <a:pathLst>
                <a:path extrusionOk="0" h="470" w="886">
                  <a:moveTo>
                    <a:pt x="541" y="0"/>
                  </a:moveTo>
                  <a:cubicBezTo>
                    <a:pt x="294" y="0"/>
                    <a:pt x="0" y="142"/>
                    <a:pt x="66" y="338"/>
                  </a:cubicBezTo>
                  <a:cubicBezTo>
                    <a:pt x="96" y="429"/>
                    <a:pt x="217" y="469"/>
                    <a:pt x="355" y="469"/>
                  </a:cubicBezTo>
                  <a:cubicBezTo>
                    <a:pt x="595" y="469"/>
                    <a:pt x="885" y="350"/>
                    <a:pt x="845" y="171"/>
                  </a:cubicBezTo>
                  <a:cubicBezTo>
                    <a:pt x="818" y="51"/>
                    <a:pt x="688" y="0"/>
                    <a:pt x="541"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1"/>
            <p:cNvSpPr/>
            <p:nvPr/>
          </p:nvSpPr>
          <p:spPr>
            <a:xfrm>
              <a:off x="1367200" y="875025"/>
              <a:ext cx="16925" cy="8125"/>
            </a:xfrm>
            <a:custGeom>
              <a:rect b="b" l="l" r="r" t="t"/>
              <a:pathLst>
                <a:path extrusionOk="0" h="325" w="677">
                  <a:moveTo>
                    <a:pt x="334" y="0"/>
                  </a:moveTo>
                  <a:cubicBezTo>
                    <a:pt x="316" y="0"/>
                    <a:pt x="298" y="1"/>
                    <a:pt x="282" y="4"/>
                  </a:cubicBezTo>
                  <a:cubicBezTo>
                    <a:pt x="219" y="14"/>
                    <a:pt x="157" y="46"/>
                    <a:pt x="115" y="88"/>
                  </a:cubicBezTo>
                  <a:cubicBezTo>
                    <a:pt x="63" y="129"/>
                    <a:pt x="32" y="171"/>
                    <a:pt x="11" y="233"/>
                  </a:cubicBezTo>
                  <a:cubicBezTo>
                    <a:pt x="0" y="264"/>
                    <a:pt x="0" y="296"/>
                    <a:pt x="32" y="306"/>
                  </a:cubicBezTo>
                  <a:cubicBezTo>
                    <a:pt x="45" y="319"/>
                    <a:pt x="58" y="325"/>
                    <a:pt x="71" y="325"/>
                  </a:cubicBezTo>
                  <a:cubicBezTo>
                    <a:pt x="89" y="325"/>
                    <a:pt x="107" y="314"/>
                    <a:pt x="125" y="296"/>
                  </a:cubicBezTo>
                  <a:lnTo>
                    <a:pt x="125" y="285"/>
                  </a:lnTo>
                  <a:cubicBezTo>
                    <a:pt x="146" y="264"/>
                    <a:pt x="178" y="233"/>
                    <a:pt x="208" y="212"/>
                  </a:cubicBezTo>
                  <a:cubicBezTo>
                    <a:pt x="240" y="192"/>
                    <a:pt x="271" y="181"/>
                    <a:pt x="312" y="181"/>
                  </a:cubicBezTo>
                  <a:cubicBezTo>
                    <a:pt x="322" y="178"/>
                    <a:pt x="331" y="177"/>
                    <a:pt x="340" y="177"/>
                  </a:cubicBezTo>
                  <a:cubicBezTo>
                    <a:pt x="363" y="177"/>
                    <a:pt x="387" y="184"/>
                    <a:pt x="416" y="192"/>
                  </a:cubicBezTo>
                  <a:cubicBezTo>
                    <a:pt x="448" y="202"/>
                    <a:pt x="490" y="222"/>
                    <a:pt x="531" y="243"/>
                  </a:cubicBezTo>
                  <a:lnTo>
                    <a:pt x="541" y="243"/>
                  </a:lnTo>
                  <a:cubicBezTo>
                    <a:pt x="552" y="250"/>
                    <a:pt x="565" y="254"/>
                    <a:pt x="578" y="254"/>
                  </a:cubicBezTo>
                  <a:cubicBezTo>
                    <a:pt x="604" y="254"/>
                    <a:pt x="631" y="240"/>
                    <a:pt x="645" y="212"/>
                  </a:cubicBezTo>
                  <a:cubicBezTo>
                    <a:pt x="677" y="181"/>
                    <a:pt x="656" y="118"/>
                    <a:pt x="624" y="98"/>
                  </a:cubicBezTo>
                  <a:lnTo>
                    <a:pt x="552" y="56"/>
                  </a:lnTo>
                  <a:cubicBezTo>
                    <a:pt x="520" y="46"/>
                    <a:pt x="500" y="35"/>
                    <a:pt x="469" y="25"/>
                  </a:cubicBezTo>
                  <a:cubicBezTo>
                    <a:pt x="431" y="10"/>
                    <a:pt x="382" y="0"/>
                    <a:pt x="334"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1"/>
            <p:cNvSpPr/>
            <p:nvPr/>
          </p:nvSpPr>
          <p:spPr>
            <a:xfrm>
              <a:off x="1425450" y="870850"/>
              <a:ext cx="16950" cy="8200"/>
            </a:xfrm>
            <a:custGeom>
              <a:rect b="b" l="l" r="r" t="t"/>
              <a:pathLst>
                <a:path extrusionOk="0" h="328" w="678">
                  <a:moveTo>
                    <a:pt x="343" y="1"/>
                  </a:moveTo>
                  <a:cubicBezTo>
                    <a:pt x="326" y="1"/>
                    <a:pt x="309" y="2"/>
                    <a:pt x="292" y="5"/>
                  </a:cubicBezTo>
                  <a:cubicBezTo>
                    <a:pt x="230" y="15"/>
                    <a:pt x="167" y="46"/>
                    <a:pt x="116" y="88"/>
                  </a:cubicBezTo>
                  <a:cubicBezTo>
                    <a:pt x="74" y="130"/>
                    <a:pt x="42" y="171"/>
                    <a:pt x="12" y="234"/>
                  </a:cubicBezTo>
                  <a:cubicBezTo>
                    <a:pt x="1" y="265"/>
                    <a:pt x="12" y="296"/>
                    <a:pt x="32" y="317"/>
                  </a:cubicBezTo>
                  <a:cubicBezTo>
                    <a:pt x="43" y="324"/>
                    <a:pt x="55" y="328"/>
                    <a:pt x="68" y="328"/>
                  </a:cubicBezTo>
                  <a:cubicBezTo>
                    <a:pt x="90" y="328"/>
                    <a:pt x="112" y="316"/>
                    <a:pt x="126" y="296"/>
                  </a:cubicBezTo>
                  <a:lnTo>
                    <a:pt x="136" y="296"/>
                  </a:lnTo>
                  <a:cubicBezTo>
                    <a:pt x="157" y="265"/>
                    <a:pt x="188" y="234"/>
                    <a:pt x="220" y="213"/>
                  </a:cubicBezTo>
                  <a:cubicBezTo>
                    <a:pt x="250" y="192"/>
                    <a:pt x="282" y="181"/>
                    <a:pt x="313" y="181"/>
                  </a:cubicBezTo>
                  <a:cubicBezTo>
                    <a:pt x="345" y="181"/>
                    <a:pt x="386" y="181"/>
                    <a:pt x="417" y="192"/>
                  </a:cubicBezTo>
                  <a:cubicBezTo>
                    <a:pt x="459" y="202"/>
                    <a:pt x="500" y="223"/>
                    <a:pt x="532" y="244"/>
                  </a:cubicBezTo>
                  <a:lnTo>
                    <a:pt x="542" y="244"/>
                  </a:lnTo>
                  <a:cubicBezTo>
                    <a:pt x="556" y="251"/>
                    <a:pt x="570" y="254"/>
                    <a:pt x="583" y="254"/>
                  </a:cubicBezTo>
                  <a:cubicBezTo>
                    <a:pt x="610" y="254"/>
                    <a:pt x="636" y="241"/>
                    <a:pt x="657" y="213"/>
                  </a:cubicBezTo>
                  <a:cubicBezTo>
                    <a:pt x="677" y="181"/>
                    <a:pt x="667" y="130"/>
                    <a:pt x="625" y="98"/>
                  </a:cubicBezTo>
                  <a:lnTo>
                    <a:pt x="553" y="56"/>
                  </a:lnTo>
                  <a:cubicBezTo>
                    <a:pt x="532" y="46"/>
                    <a:pt x="500" y="36"/>
                    <a:pt x="479" y="26"/>
                  </a:cubicBezTo>
                  <a:cubicBezTo>
                    <a:pt x="434" y="10"/>
                    <a:pt x="388" y="1"/>
                    <a:pt x="343"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1"/>
            <p:cNvSpPr/>
            <p:nvPr/>
          </p:nvSpPr>
          <p:spPr>
            <a:xfrm>
              <a:off x="1400475" y="881175"/>
              <a:ext cx="14875" cy="18675"/>
            </a:xfrm>
            <a:custGeom>
              <a:rect b="b" l="l" r="r" t="t"/>
              <a:pathLst>
                <a:path extrusionOk="0" h="747" w="595">
                  <a:moveTo>
                    <a:pt x="298" y="1"/>
                  </a:moveTo>
                  <a:cubicBezTo>
                    <a:pt x="286" y="1"/>
                    <a:pt x="274" y="6"/>
                    <a:pt x="261" y="18"/>
                  </a:cubicBezTo>
                  <a:cubicBezTo>
                    <a:pt x="251" y="39"/>
                    <a:pt x="251" y="70"/>
                    <a:pt x="271" y="80"/>
                  </a:cubicBezTo>
                  <a:cubicBezTo>
                    <a:pt x="345" y="133"/>
                    <a:pt x="396" y="195"/>
                    <a:pt x="438" y="258"/>
                  </a:cubicBezTo>
                  <a:cubicBezTo>
                    <a:pt x="470" y="320"/>
                    <a:pt x="480" y="393"/>
                    <a:pt x="449" y="455"/>
                  </a:cubicBezTo>
                  <a:cubicBezTo>
                    <a:pt x="417" y="528"/>
                    <a:pt x="355" y="580"/>
                    <a:pt x="282" y="611"/>
                  </a:cubicBezTo>
                  <a:cubicBezTo>
                    <a:pt x="209" y="642"/>
                    <a:pt x="126" y="663"/>
                    <a:pt x="43" y="674"/>
                  </a:cubicBezTo>
                  <a:lnTo>
                    <a:pt x="33" y="674"/>
                  </a:lnTo>
                  <a:cubicBezTo>
                    <a:pt x="22" y="674"/>
                    <a:pt x="1" y="684"/>
                    <a:pt x="1" y="705"/>
                  </a:cubicBezTo>
                  <a:cubicBezTo>
                    <a:pt x="1" y="726"/>
                    <a:pt x="22" y="746"/>
                    <a:pt x="43" y="746"/>
                  </a:cubicBezTo>
                  <a:cubicBezTo>
                    <a:pt x="137" y="736"/>
                    <a:pt x="230" y="736"/>
                    <a:pt x="313" y="695"/>
                  </a:cubicBezTo>
                  <a:cubicBezTo>
                    <a:pt x="407" y="663"/>
                    <a:pt x="490" y="601"/>
                    <a:pt x="542" y="507"/>
                  </a:cubicBezTo>
                  <a:cubicBezTo>
                    <a:pt x="594" y="413"/>
                    <a:pt x="594" y="289"/>
                    <a:pt x="532" y="205"/>
                  </a:cubicBezTo>
                  <a:cubicBezTo>
                    <a:pt x="490" y="112"/>
                    <a:pt x="407" y="50"/>
                    <a:pt x="324" y="8"/>
                  </a:cubicBezTo>
                  <a:cubicBezTo>
                    <a:pt x="315" y="4"/>
                    <a:pt x="306" y="1"/>
                    <a:pt x="298" y="1"/>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1"/>
            <p:cNvSpPr/>
            <p:nvPr/>
          </p:nvSpPr>
          <p:spPr>
            <a:xfrm>
              <a:off x="1321675" y="891400"/>
              <a:ext cx="8600" cy="10200"/>
            </a:xfrm>
            <a:custGeom>
              <a:rect b="b" l="l" r="r" t="t"/>
              <a:pathLst>
                <a:path extrusionOk="0" h="408" w="344">
                  <a:moveTo>
                    <a:pt x="61" y="0"/>
                  </a:moveTo>
                  <a:cubicBezTo>
                    <a:pt x="54" y="0"/>
                    <a:pt x="48" y="2"/>
                    <a:pt x="43" y="4"/>
                  </a:cubicBezTo>
                  <a:cubicBezTo>
                    <a:pt x="11" y="15"/>
                    <a:pt x="1" y="57"/>
                    <a:pt x="11" y="78"/>
                  </a:cubicBezTo>
                  <a:cubicBezTo>
                    <a:pt x="43" y="150"/>
                    <a:pt x="84" y="202"/>
                    <a:pt x="126" y="254"/>
                  </a:cubicBezTo>
                  <a:cubicBezTo>
                    <a:pt x="167" y="307"/>
                    <a:pt x="209" y="358"/>
                    <a:pt x="261" y="400"/>
                  </a:cubicBezTo>
                  <a:cubicBezTo>
                    <a:pt x="271" y="405"/>
                    <a:pt x="281" y="408"/>
                    <a:pt x="291" y="408"/>
                  </a:cubicBezTo>
                  <a:cubicBezTo>
                    <a:pt x="300" y="408"/>
                    <a:pt x="308" y="405"/>
                    <a:pt x="313" y="400"/>
                  </a:cubicBezTo>
                  <a:cubicBezTo>
                    <a:pt x="334" y="390"/>
                    <a:pt x="344" y="358"/>
                    <a:pt x="323" y="337"/>
                  </a:cubicBezTo>
                  <a:cubicBezTo>
                    <a:pt x="292" y="296"/>
                    <a:pt x="251" y="233"/>
                    <a:pt x="219" y="182"/>
                  </a:cubicBezTo>
                  <a:lnTo>
                    <a:pt x="115" y="25"/>
                  </a:lnTo>
                  <a:cubicBezTo>
                    <a:pt x="100" y="10"/>
                    <a:pt x="79" y="0"/>
                    <a:pt x="61" y="0"/>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1"/>
            <p:cNvSpPr/>
            <p:nvPr/>
          </p:nvSpPr>
          <p:spPr>
            <a:xfrm>
              <a:off x="1349250" y="896450"/>
              <a:ext cx="32800" cy="23175"/>
            </a:xfrm>
            <a:custGeom>
              <a:rect b="b" l="l" r="r" t="t"/>
              <a:pathLst>
                <a:path extrusionOk="0" h="927" w="1312">
                  <a:moveTo>
                    <a:pt x="687" y="0"/>
                  </a:moveTo>
                  <a:cubicBezTo>
                    <a:pt x="667" y="0"/>
                    <a:pt x="646" y="10"/>
                    <a:pt x="614" y="10"/>
                  </a:cubicBezTo>
                  <a:cubicBezTo>
                    <a:pt x="250" y="31"/>
                    <a:pt x="1" y="281"/>
                    <a:pt x="22" y="500"/>
                  </a:cubicBezTo>
                  <a:cubicBezTo>
                    <a:pt x="42" y="780"/>
                    <a:pt x="323" y="926"/>
                    <a:pt x="646" y="926"/>
                  </a:cubicBezTo>
                  <a:cubicBezTo>
                    <a:pt x="677" y="926"/>
                    <a:pt x="697" y="926"/>
                    <a:pt x="729" y="916"/>
                  </a:cubicBezTo>
                  <a:cubicBezTo>
                    <a:pt x="1030" y="895"/>
                    <a:pt x="1312" y="646"/>
                    <a:pt x="1280" y="417"/>
                  </a:cubicBezTo>
                  <a:cubicBezTo>
                    <a:pt x="1238" y="146"/>
                    <a:pt x="989" y="0"/>
                    <a:pt x="687" y="0"/>
                  </a:cubicBezTo>
                  <a:close/>
                </a:path>
              </a:pathLst>
            </a:custGeom>
            <a:solidFill>
              <a:srgbClr val="E484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1"/>
            <p:cNvSpPr/>
            <p:nvPr/>
          </p:nvSpPr>
          <p:spPr>
            <a:xfrm>
              <a:off x="1430150" y="892800"/>
              <a:ext cx="26025" cy="23175"/>
            </a:xfrm>
            <a:custGeom>
              <a:rect b="b" l="l" r="r" t="t"/>
              <a:pathLst>
                <a:path extrusionOk="0" h="927" w="1041">
                  <a:moveTo>
                    <a:pt x="666" y="1"/>
                  </a:moveTo>
                  <a:cubicBezTo>
                    <a:pt x="645" y="1"/>
                    <a:pt x="614" y="11"/>
                    <a:pt x="593" y="11"/>
                  </a:cubicBezTo>
                  <a:cubicBezTo>
                    <a:pt x="271" y="32"/>
                    <a:pt x="0" y="219"/>
                    <a:pt x="11" y="510"/>
                  </a:cubicBezTo>
                  <a:cubicBezTo>
                    <a:pt x="21" y="729"/>
                    <a:pt x="302" y="926"/>
                    <a:pt x="593" y="926"/>
                  </a:cubicBezTo>
                  <a:lnTo>
                    <a:pt x="635" y="926"/>
                  </a:lnTo>
                  <a:cubicBezTo>
                    <a:pt x="770" y="916"/>
                    <a:pt x="906" y="875"/>
                    <a:pt x="1010" y="822"/>
                  </a:cubicBezTo>
                  <a:cubicBezTo>
                    <a:pt x="1030" y="677"/>
                    <a:pt x="1040" y="521"/>
                    <a:pt x="1040" y="375"/>
                  </a:cubicBezTo>
                  <a:cubicBezTo>
                    <a:pt x="1040" y="281"/>
                    <a:pt x="1040" y="188"/>
                    <a:pt x="1030" y="94"/>
                  </a:cubicBezTo>
                  <a:cubicBezTo>
                    <a:pt x="926" y="42"/>
                    <a:pt x="802" y="1"/>
                    <a:pt x="666" y="1"/>
                  </a:cubicBezTo>
                  <a:close/>
                </a:path>
              </a:pathLst>
            </a:custGeom>
            <a:solidFill>
              <a:srgbClr val="E484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1"/>
            <p:cNvSpPr/>
            <p:nvPr/>
          </p:nvSpPr>
          <p:spPr>
            <a:xfrm>
              <a:off x="1390600" y="910550"/>
              <a:ext cx="34100" cy="19600"/>
            </a:xfrm>
            <a:custGeom>
              <a:rect b="b" l="l" r="r" t="t"/>
              <a:pathLst>
                <a:path extrusionOk="0" h="784" w="1364">
                  <a:moveTo>
                    <a:pt x="219" y="0"/>
                  </a:moveTo>
                  <a:cubicBezTo>
                    <a:pt x="163" y="0"/>
                    <a:pt x="106" y="28"/>
                    <a:pt x="63" y="71"/>
                  </a:cubicBezTo>
                  <a:cubicBezTo>
                    <a:pt x="1" y="133"/>
                    <a:pt x="21" y="258"/>
                    <a:pt x="42" y="341"/>
                  </a:cubicBezTo>
                  <a:cubicBezTo>
                    <a:pt x="63" y="424"/>
                    <a:pt x="105" y="498"/>
                    <a:pt x="167" y="560"/>
                  </a:cubicBezTo>
                  <a:cubicBezTo>
                    <a:pt x="167" y="570"/>
                    <a:pt x="178" y="570"/>
                    <a:pt x="178" y="581"/>
                  </a:cubicBezTo>
                  <a:cubicBezTo>
                    <a:pt x="309" y="712"/>
                    <a:pt x="500" y="783"/>
                    <a:pt x="693" y="783"/>
                  </a:cubicBezTo>
                  <a:cubicBezTo>
                    <a:pt x="821" y="783"/>
                    <a:pt x="950" y="752"/>
                    <a:pt x="1062" y="685"/>
                  </a:cubicBezTo>
                  <a:cubicBezTo>
                    <a:pt x="1145" y="643"/>
                    <a:pt x="1207" y="581"/>
                    <a:pt x="1260" y="498"/>
                  </a:cubicBezTo>
                  <a:cubicBezTo>
                    <a:pt x="1364" y="352"/>
                    <a:pt x="1270" y="175"/>
                    <a:pt x="1093" y="165"/>
                  </a:cubicBezTo>
                  <a:cubicBezTo>
                    <a:pt x="1031" y="165"/>
                    <a:pt x="969" y="175"/>
                    <a:pt x="916" y="186"/>
                  </a:cubicBezTo>
                  <a:cubicBezTo>
                    <a:pt x="870" y="193"/>
                    <a:pt x="824" y="197"/>
                    <a:pt x="780" y="197"/>
                  </a:cubicBezTo>
                  <a:cubicBezTo>
                    <a:pt x="647" y="197"/>
                    <a:pt x="524" y="162"/>
                    <a:pt x="407" y="92"/>
                  </a:cubicBezTo>
                  <a:cubicBezTo>
                    <a:pt x="375" y="61"/>
                    <a:pt x="334" y="40"/>
                    <a:pt x="292" y="19"/>
                  </a:cubicBezTo>
                  <a:cubicBezTo>
                    <a:pt x="269" y="6"/>
                    <a:pt x="244" y="0"/>
                    <a:pt x="219"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1"/>
            <p:cNvSpPr/>
            <p:nvPr/>
          </p:nvSpPr>
          <p:spPr>
            <a:xfrm>
              <a:off x="1394775" y="920950"/>
              <a:ext cx="22375" cy="9200"/>
            </a:xfrm>
            <a:custGeom>
              <a:rect b="b" l="l" r="r" t="t"/>
              <a:pathLst>
                <a:path extrusionOk="0" h="368" w="895">
                  <a:moveTo>
                    <a:pt x="401" y="1"/>
                  </a:moveTo>
                  <a:cubicBezTo>
                    <a:pt x="344" y="1"/>
                    <a:pt x="289" y="7"/>
                    <a:pt x="240" y="19"/>
                  </a:cubicBezTo>
                  <a:cubicBezTo>
                    <a:pt x="187" y="29"/>
                    <a:pt x="146" y="50"/>
                    <a:pt x="94" y="71"/>
                  </a:cubicBezTo>
                  <a:cubicBezTo>
                    <a:pt x="73" y="82"/>
                    <a:pt x="11" y="113"/>
                    <a:pt x="0" y="144"/>
                  </a:cubicBezTo>
                  <a:cubicBezTo>
                    <a:pt x="0" y="154"/>
                    <a:pt x="11" y="154"/>
                    <a:pt x="11" y="165"/>
                  </a:cubicBezTo>
                  <a:cubicBezTo>
                    <a:pt x="142" y="296"/>
                    <a:pt x="333" y="367"/>
                    <a:pt x="526" y="367"/>
                  </a:cubicBezTo>
                  <a:cubicBezTo>
                    <a:pt x="654" y="367"/>
                    <a:pt x="783" y="336"/>
                    <a:pt x="895" y="269"/>
                  </a:cubicBezTo>
                  <a:cubicBezTo>
                    <a:pt x="807" y="76"/>
                    <a:pt x="594" y="1"/>
                    <a:pt x="401"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1"/>
            <p:cNvSpPr/>
            <p:nvPr/>
          </p:nvSpPr>
          <p:spPr>
            <a:xfrm>
              <a:off x="1252800" y="744775"/>
              <a:ext cx="213525" cy="227375"/>
            </a:xfrm>
            <a:custGeom>
              <a:rect b="b" l="l" r="r" t="t"/>
              <a:pathLst>
                <a:path extrusionOk="0" h="9095" w="8541">
                  <a:moveTo>
                    <a:pt x="5653" y="1"/>
                  </a:moveTo>
                  <a:cubicBezTo>
                    <a:pt x="5109" y="1"/>
                    <a:pt x="4379" y="302"/>
                    <a:pt x="3765" y="928"/>
                  </a:cubicBezTo>
                  <a:cubicBezTo>
                    <a:pt x="3571" y="1130"/>
                    <a:pt x="3534" y="1237"/>
                    <a:pt x="3428" y="1237"/>
                  </a:cubicBezTo>
                  <a:cubicBezTo>
                    <a:pt x="3403" y="1237"/>
                    <a:pt x="3374" y="1231"/>
                    <a:pt x="3339" y="1219"/>
                  </a:cubicBezTo>
                  <a:cubicBezTo>
                    <a:pt x="3091" y="1132"/>
                    <a:pt x="2839" y="1092"/>
                    <a:pt x="2592" y="1092"/>
                  </a:cubicBezTo>
                  <a:cubicBezTo>
                    <a:pt x="1238" y="1092"/>
                    <a:pt x="0" y="2285"/>
                    <a:pt x="123" y="3508"/>
                  </a:cubicBezTo>
                  <a:cubicBezTo>
                    <a:pt x="144" y="3737"/>
                    <a:pt x="290" y="3779"/>
                    <a:pt x="384" y="3841"/>
                  </a:cubicBezTo>
                  <a:cubicBezTo>
                    <a:pt x="467" y="3893"/>
                    <a:pt x="623" y="3862"/>
                    <a:pt x="654" y="3987"/>
                  </a:cubicBezTo>
                  <a:cubicBezTo>
                    <a:pt x="675" y="4080"/>
                    <a:pt x="592" y="4163"/>
                    <a:pt x="560" y="4257"/>
                  </a:cubicBezTo>
                  <a:cubicBezTo>
                    <a:pt x="19" y="5599"/>
                    <a:pt x="425" y="6858"/>
                    <a:pt x="1205" y="7451"/>
                  </a:cubicBezTo>
                  <a:cubicBezTo>
                    <a:pt x="1295" y="7517"/>
                    <a:pt x="1385" y="7559"/>
                    <a:pt x="1478" y="7559"/>
                  </a:cubicBezTo>
                  <a:cubicBezTo>
                    <a:pt x="1548" y="7559"/>
                    <a:pt x="1619" y="7536"/>
                    <a:pt x="1695" y="7482"/>
                  </a:cubicBezTo>
                  <a:cubicBezTo>
                    <a:pt x="1711" y="7466"/>
                    <a:pt x="1731" y="7457"/>
                    <a:pt x="1750" y="7457"/>
                  </a:cubicBezTo>
                  <a:cubicBezTo>
                    <a:pt x="1778" y="7457"/>
                    <a:pt x="1803" y="7476"/>
                    <a:pt x="1809" y="7513"/>
                  </a:cubicBezTo>
                  <a:cubicBezTo>
                    <a:pt x="1913" y="8054"/>
                    <a:pt x="2454" y="8783"/>
                    <a:pt x="2787" y="8981"/>
                  </a:cubicBezTo>
                  <a:cubicBezTo>
                    <a:pt x="2910" y="9055"/>
                    <a:pt x="3020" y="9094"/>
                    <a:pt x="3124" y="9094"/>
                  </a:cubicBezTo>
                  <a:cubicBezTo>
                    <a:pt x="3283" y="9094"/>
                    <a:pt x="3426" y="9001"/>
                    <a:pt x="3577" y="8793"/>
                  </a:cubicBezTo>
                  <a:cubicBezTo>
                    <a:pt x="3744" y="8554"/>
                    <a:pt x="3744" y="8273"/>
                    <a:pt x="3681" y="7992"/>
                  </a:cubicBezTo>
                  <a:cubicBezTo>
                    <a:pt x="3390" y="6785"/>
                    <a:pt x="2090" y="6410"/>
                    <a:pt x="2361" y="5631"/>
                  </a:cubicBezTo>
                  <a:cubicBezTo>
                    <a:pt x="2412" y="5485"/>
                    <a:pt x="2495" y="5360"/>
                    <a:pt x="2756" y="5256"/>
                  </a:cubicBezTo>
                  <a:cubicBezTo>
                    <a:pt x="3598" y="4891"/>
                    <a:pt x="3900" y="4111"/>
                    <a:pt x="3994" y="3185"/>
                  </a:cubicBezTo>
                  <a:cubicBezTo>
                    <a:pt x="4001" y="3142"/>
                    <a:pt x="4023" y="3119"/>
                    <a:pt x="4053" y="3119"/>
                  </a:cubicBezTo>
                  <a:cubicBezTo>
                    <a:pt x="4066" y="3119"/>
                    <a:pt x="4082" y="3124"/>
                    <a:pt x="4098" y="3133"/>
                  </a:cubicBezTo>
                  <a:cubicBezTo>
                    <a:pt x="4545" y="3491"/>
                    <a:pt x="5220" y="3906"/>
                    <a:pt x="5806" y="3906"/>
                  </a:cubicBezTo>
                  <a:cubicBezTo>
                    <a:pt x="5833" y="3906"/>
                    <a:pt x="5860" y="3905"/>
                    <a:pt x="5887" y="3903"/>
                  </a:cubicBezTo>
                  <a:cubicBezTo>
                    <a:pt x="6387" y="3872"/>
                    <a:pt x="5866" y="3238"/>
                    <a:pt x="5970" y="3123"/>
                  </a:cubicBezTo>
                  <a:cubicBezTo>
                    <a:pt x="5976" y="3118"/>
                    <a:pt x="5982" y="3115"/>
                    <a:pt x="5991" y="3115"/>
                  </a:cubicBezTo>
                  <a:cubicBezTo>
                    <a:pt x="6052" y="3115"/>
                    <a:pt x="6205" y="3238"/>
                    <a:pt x="6543" y="3393"/>
                  </a:cubicBezTo>
                  <a:cubicBezTo>
                    <a:pt x="7094" y="3643"/>
                    <a:pt x="7479" y="3675"/>
                    <a:pt x="7906" y="4184"/>
                  </a:cubicBezTo>
                  <a:cubicBezTo>
                    <a:pt x="7946" y="4235"/>
                    <a:pt x="7977" y="4258"/>
                    <a:pt x="8009" y="4258"/>
                  </a:cubicBezTo>
                  <a:cubicBezTo>
                    <a:pt x="8042" y="4258"/>
                    <a:pt x="8076" y="4232"/>
                    <a:pt x="8124" y="4184"/>
                  </a:cubicBezTo>
                  <a:cubicBezTo>
                    <a:pt x="8197" y="4111"/>
                    <a:pt x="8259" y="4028"/>
                    <a:pt x="8301" y="3924"/>
                  </a:cubicBezTo>
                  <a:cubicBezTo>
                    <a:pt x="8426" y="3633"/>
                    <a:pt x="8541" y="3331"/>
                    <a:pt x="8499" y="3029"/>
                  </a:cubicBezTo>
                  <a:cubicBezTo>
                    <a:pt x="8509" y="2280"/>
                    <a:pt x="7937" y="1552"/>
                    <a:pt x="7219" y="1323"/>
                  </a:cubicBezTo>
                  <a:cubicBezTo>
                    <a:pt x="6969" y="1250"/>
                    <a:pt x="6719" y="1229"/>
                    <a:pt x="6470" y="1187"/>
                  </a:cubicBezTo>
                  <a:cubicBezTo>
                    <a:pt x="6283" y="1157"/>
                    <a:pt x="6397" y="1063"/>
                    <a:pt x="6439" y="792"/>
                  </a:cubicBezTo>
                  <a:cubicBezTo>
                    <a:pt x="6515" y="271"/>
                    <a:pt x="6167" y="1"/>
                    <a:pt x="5653"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1"/>
            <p:cNvSpPr/>
            <p:nvPr/>
          </p:nvSpPr>
          <p:spPr>
            <a:xfrm>
              <a:off x="1279275" y="844575"/>
              <a:ext cx="10700" cy="72025"/>
            </a:xfrm>
            <a:custGeom>
              <a:rect b="b" l="l" r="r" t="t"/>
              <a:pathLst>
                <a:path extrusionOk="0" h="2881" w="428">
                  <a:moveTo>
                    <a:pt x="284" y="1"/>
                  </a:moveTo>
                  <a:cubicBezTo>
                    <a:pt x="267" y="1"/>
                    <a:pt x="248" y="10"/>
                    <a:pt x="240" y="25"/>
                  </a:cubicBezTo>
                  <a:cubicBezTo>
                    <a:pt x="84" y="483"/>
                    <a:pt x="1" y="962"/>
                    <a:pt x="11" y="1440"/>
                  </a:cubicBezTo>
                  <a:cubicBezTo>
                    <a:pt x="32" y="1919"/>
                    <a:pt x="136" y="2398"/>
                    <a:pt x="313" y="2845"/>
                  </a:cubicBezTo>
                  <a:cubicBezTo>
                    <a:pt x="321" y="2868"/>
                    <a:pt x="340" y="2880"/>
                    <a:pt x="362" y="2880"/>
                  </a:cubicBezTo>
                  <a:cubicBezTo>
                    <a:pt x="370" y="2880"/>
                    <a:pt x="378" y="2879"/>
                    <a:pt x="386" y="2876"/>
                  </a:cubicBezTo>
                  <a:cubicBezTo>
                    <a:pt x="417" y="2866"/>
                    <a:pt x="428" y="2835"/>
                    <a:pt x="417" y="2804"/>
                  </a:cubicBezTo>
                  <a:cubicBezTo>
                    <a:pt x="250" y="2367"/>
                    <a:pt x="146" y="1909"/>
                    <a:pt x="125" y="1440"/>
                  </a:cubicBezTo>
                  <a:cubicBezTo>
                    <a:pt x="105" y="973"/>
                    <a:pt x="178" y="504"/>
                    <a:pt x="324" y="57"/>
                  </a:cubicBezTo>
                  <a:cubicBezTo>
                    <a:pt x="334" y="36"/>
                    <a:pt x="324" y="5"/>
                    <a:pt x="303" y="5"/>
                  </a:cubicBezTo>
                  <a:cubicBezTo>
                    <a:pt x="297" y="2"/>
                    <a:pt x="291" y="1"/>
                    <a:pt x="284"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1"/>
            <p:cNvSpPr/>
            <p:nvPr/>
          </p:nvSpPr>
          <p:spPr>
            <a:xfrm>
              <a:off x="1414275" y="787625"/>
              <a:ext cx="40850" cy="38625"/>
            </a:xfrm>
            <a:custGeom>
              <a:rect b="b" l="l" r="r" t="t"/>
              <a:pathLst>
                <a:path extrusionOk="0" h="1545" w="1634">
                  <a:moveTo>
                    <a:pt x="239" y="1"/>
                  </a:moveTo>
                  <a:cubicBezTo>
                    <a:pt x="170" y="1"/>
                    <a:pt x="101" y="11"/>
                    <a:pt x="32" y="35"/>
                  </a:cubicBezTo>
                  <a:cubicBezTo>
                    <a:pt x="11" y="35"/>
                    <a:pt x="1" y="67"/>
                    <a:pt x="11" y="88"/>
                  </a:cubicBezTo>
                  <a:cubicBezTo>
                    <a:pt x="11" y="109"/>
                    <a:pt x="42" y="119"/>
                    <a:pt x="63" y="119"/>
                  </a:cubicBezTo>
                  <a:cubicBezTo>
                    <a:pt x="114" y="103"/>
                    <a:pt x="166" y="96"/>
                    <a:pt x="219" y="96"/>
                  </a:cubicBezTo>
                  <a:cubicBezTo>
                    <a:pt x="341" y="96"/>
                    <a:pt x="467" y="134"/>
                    <a:pt x="583" y="192"/>
                  </a:cubicBezTo>
                  <a:cubicBezTo>
                    <a:pt x="750" y="275"/>
                    <a:pt x="896" y="389"/>
                    <a:pt x="1030" y="525"/>
                  </a:cubicBezTo>
                  <a:cubicBezTo>
                    <a:pt x="1166" y="660"/>
                    <a:pt x="1280" y="805"/>
                    <a:pt x="1363" y="972"/>
                  </a:cubicBezTo>
                  <a:cubicBezTo>
                    <a:pt x="1457" y="1128"/>
                    <a:pt x="1520" y="1315"/>
                    <a:pt x="1530" y="1492"/>
                  </a:cubicBezTo>
                  <a:cubicBezTo>
                    <a:pt x="1530" y="1524"/>
                    <a:pt x="1551" y="1544"/>
                    <a:pt x="1582" y="1544"/>
                  </a:cubicBezTo>
                  <a:cubicBezTo>
                    <a:pt x="1613" y="1544"/>
                    <a:pt x="1634" y="1524"/>
                    <a:pt x="1634" y="1492"/>
                  </a:cubicBezTo>
                  <a:cubicBezTo>
                    <a:pt x="1634" y="1284"/>
                    <a:pt x="1561" y="1087"/>
                    <a:pt x="1467" y="909"/>
                  </a:cubicBezTo>
                  <a:cubicBezTo>
                    <a:pt x="1374" y="743"/>
                    <a:pt x="1249" y="576"/>
                    <a:pt x="1114" y="441"/>
                  </a:cubicBezTo>
                  <a:cubicBezTo>
                    <a:pt x="968" y="306"/>
                    <a:pt x="812" y="181"/>
                    <a:pt x="625" y="98"/>
                  </a:cubicBezTo>
                  <a:cubicBezTo>
                    <a:pt x="507" y="42"/>
                    <a:pt x="375" y="1"/>
                    <a:pt x="239"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1"/>
            <p:cNvSpPr/>
            <p:nvPr/>
          </p:nvSpPr>
          <p:spPr>
            <a:xfrm>
              <a:off x="1340925" y="777725"/>
              <a:ext cx="17200" cy="39050"/>
            </a:xfrm>
            <a:custGeom>
              <a:rect b="b" l="l" r="r" t="t"/>
              <a:pathLst>
                <a:path extrusionOk="0" h="1562" w="688">
                  <a:moveTo>
                    <a:pt x="50" y="1"/>
                  </a:moveTo>
                  <a:cubicBezTo>
                    <a:pt x="44" y="1"/>
                    <a:pt x="37" y="2"/>
                    <a:pt x="32" y="5"/>
                  </a:cubicBezTo>
                  <a:cubicBezTo>
                    <a:pt x="11" y="5"/>
                    <a:pt x="1" y="36"/>
                    <a:pt x="11" y="57"/>
                  </a:cubicBezTo>
                  <a:cubicBezTo>
                    <a:pt x="84" y="306"/>
                    <a:pt x="156" y="556"/>
                    <a:pt x="240" y="806"/>
                  </a:cubicBezTo>
                  <a:cubicBezTo>
                    <a:pt x="323" y="1056"/>
                    <a:pt x="427" y="1305"/>
                    <a:pt x="573" y="1534"/>
                  </a:cubicBezTo>
                  <a:cubicBezTo>
                    <a:pt x="579" y="1554"/>
                    <a:pt x="599" y="1561"/>
                    <a:pt x="617" y="1561"/>
                  </a:cubicBezTo>
                  <a:cubicBezTo>
                    <a:pt x="628" y="1561"/>
                    <a:pt x="638" y="1559"/>
                    <a:pt x="646" y="1555"/>
                  </a:cubicBezTo>
                  <a:cubicBezTo>
                    <a:pt x="677" y="1534"/>
                    <a:pt x="687" y="1503"/>
                    <a:pt x="667" y="1472"/>
                  </a:cubicBezTo>
                  <a:cubicBezTo>
                    <a:pt x="542" y="1254"/>
                    <a:pt x="438" y="1014"/>
                    <a:pt x="344" y="775"/>
                  </a:cubicBezTo>
                  <a:cubicBezTo>
                    <a:pt x="260" y="525"/>
                    <a:pt x="188" y="276"/>
                    <a:pt x="94" y="26"/>
                  </a:cubicBezTo>
                  <a:cubicBezTo>
                    <a:pt x="87" y="11"/>
                    <a:pt x="68" y="1"/>
                    <a:pt x="50"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1"/>
            <p:cNvSpPr/>
            <p:nvPr/>
          </p:nvSpPr>
          <p:spPr>
            <a:xfrm>
              <a:off x="1242100" y="1076150"/>
              <a:ext cx="91225" cy="179900"/>
            </a:xfrm>
            <a:custGeom>
              <a:rect b="b" l="l" r="r" t="t"/>
              <a:pathLst>
                <a:path extrusionOk="0" h="7196" w="3649">
                  <a:moveTo>
                    <a:pt x="2038" y="0"/>
                  </a:moveTo>
                  <a:cubicBezTo>
                    <a:pt x="1942" y="0"/>
                    <a:pt x="1842" y="7"/>
                    <a:pt x="1737" y="22"/>
                  </a:cubicBezTo>
                  <a:cubicBezTo>
                    <a:pt x="375" y="230"/>
                    <a:pt x="260" y="2114"/>
                    <a:pt x="73" y="4496"/>
                  </a:cubicBezTo>
                  <a:cubicBezTo>
                    <a:pt x="0" y="5328"/>
                    <a:pt x="21" y="6338"/>
                    <a:pt x="406" y="7097"/>
                  </a:cubicBezTo>
                  <a:cubicBezTo>
                    <a:pt x="551" y="7163"/>
                    <a:pt x="707" y="7195"/>
                    <a:pt x="867" y="7195"/>
                  </a:cubicBezTo>
                  <a:cubicBezTo>
                    <a:pt x="1639" y="7195"/>
                    <a:pt x="2515" y="6460"/>
                    <a:pt x="2799" y="5298"/>
                  </a:cubicBezTo>
                  <a:cubicBezTo>
                    <a:pt x="3048" y="4267"/>
                    <a:pt x="3558" y="2811"/>
                    <a:pt x="3610" y="1739"/>
                  </a:cubicBezTo>
                  <a:cubicBezTo>
                    <a:pt x="3648" y="834"/>
                    <a:pt x="3076" y="0"/>
                    <a:pt x="2038" y="0"/>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1"/>
            <p:cNvSpPr/>
            <p:nvPr/>
          </p:nvSpPr>
          <p:spPr>
            <a:xfrm>
              <a:off x="1234025" y="998350"/>
              <a:ext cx="122550" cy="159325"/>
            </a:xfrm>
            <a:custGeom>
              <a:rect b="b" l="l" r="r" t="t"/>
              <a:pathLst>
                <a:path extrusionOk="0" h="6373" w="4902">
                  <a:moveTo>
                    <a:pt x="2232" y="0"/>
                  </a:moveTo>
                  <a:cubicBezTo>
                    <a:pt x="2076" y="0"/>
                    <a:pt x="1745" y="111"/>
                    <a:pt x="1582" y="283"/>
                  </a:cubicBezTo>
                  <a:cubicBezTo>
                    <a:pt x="365" y="1615"/>
                    <a:pt x="562" y="2812"/>
                    <a:pt x="63" y="5714"/>
                  </a:cubicBezTo>
                  <a:cubicBezTo>
                    <a:pt x="0" y="6047"/>
                    <a:pt x="11" y="6037"/>
                    <a:pt x="302" y="6183"/>
                  </a:cubicBezTo>
                  <a:cubicBezTo>
                    <a:pt x="559" y="6307"/>
                    <a:pt x="817" y="6372"/>
                    <a:pt x="1085" y="6372"/>
                  </a:cubicBezTo>
                  <a:cubicBezTo>
                    <a:pt x="1153" y="6372"/>
                    <a:pt x="1221" y="6368"/>
                    <a:pt x="1290" y="6359"/>
                  </a:cubicBezTo>
                  <a:cubicBezTo>
                    <a:pt x="1530" y="6329"/>
                    <a:pt x="1769" y="6308"/>
                    <a:pt x="2009" y="6245"/>
                  </a:cubicBezTo>
                  <a:cubicBezTo>
                    <a:pt x="2142" y="6215"/>
                    <a:pt x="2278" y="6199"/>
                    <a:pt x="2414" y="6199"/>
                  </a:cubicBezTo>
                  <a:cubicBezTo>
                    <a:pt x="2512" y="6199"/>
                    <a:pt x="2610" y="6207"/>
                    <a:pt x="2705" y="6225"/>
                  </a:cubicBezTo>
                  <a:cubicBezTo>
                    <a:pt x="2851" y="6245"/>
                    <a:pt x="2987" y="6245"/>
                    <a:pt x="3122" y="6276"/>
                  </a:cubicBezTo>
                  <a:cubicBezTo>
                    <a:pt x="3285" y="6309"/>
                    <a:pt x="3492" y="6326"/>
                    <a:pt x="3705" y="6326"/>
                  </a:cubicBezTo>
                  <a:cubicBezTo>
                    <a:pt x="4034" y="6326"/>
                    <a:pt x="4378" y="6286"/>
                    <a:pt x="4599" y="6204"/>
                  </a:cubicBezTo>
                  <a:cubicBezTo>
                    <a:pt x="4901" y="6089"/>
                    <a:pt x="4765" y="5892"/>
                    <a:pt x="4797" y="5122"/>
                  </a:cubicBezTo>
                  <a:cubicBezTo>
                    <a:pt x="4818" y="4768"/>
                    <a:pt x="4745" y="3957"/>
                    <a:pt x="4724" y="3654"/>
                  </a:cubicBezTo>
                  <a:cubicBezTo>
                    <a:pt x="4620" y="2417"/>
                    <a:pt x="4120" y="1064"/>
                    <a:pt x="3112" y="304"/>
                  </a:cubicBezTo>
                  <a:cubicBezTo>
                    <a:pt x="2862" y="128"/>
                    <a:pt x="2571" y="45"/>
                    <a:pt x="2268" y="3"/>
                  </a:cubicBezTo>
                  <a:cubicBezTo>
                    <a:pt x="2258" y="1"/>
                    <a:pt x="2246" y="0"/>
                    <a:pt x="223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1"/>
            <p:cNvSpPr/>
            <p:nvPr/>
          </p:nvSpPr>
          <p:spPr>
            <a:xfrm>
              <a:off x="1250150" y="1128575"/>
              <a:ext cx="82225" cy="8200"/>
            </a:xfrm>
            <a:custGeom>
              <a:rect b="b" l="l" r="r" t="t"/>
              <a:pathLst>
                <a:path extrusionOk="0" h="328" w="3289">
                  <a:moveTo>
                    <a:pt x="1818" y="0"/>
                  </a:moveTo>
                  <a:cubicBezTo>
                    <a:pt x="1757" y="0"/>
                    <a:pt x="1696" y="5"/>
                    <a:pt x="1634" y="17"/>
                  </a:cubicBezTo>
                  <a:cubicBezTo>
                    <a:pt x="1561" y="27"/>
                    <a:pt x="1489" y="48"/>
                    <a:pt x="1426" y="68"/>
                  </a:cubicBezTo>
                  <a:cubicBezTo>
                    <a:pt x="1364" y="89"/>
                    <a:pt x="1301" y="100"/>
                    <a:pt x="1239" y="110"/>
                  </a:cubicBezTo>
                  <a:cubicBezTo>
                    <a:pt x="1103" y="142"/>
                    <a:pt x="968" y="152"/>
                    <a:pt x="843" y="163"/>
                  </a:cubicBezTo>
                  <a:cubicBezTo>
                    <a:pt x="784" y="165"/>
                    <a:pt x="723" y="167"/>
                    <a:pt x="663" y="167"/>
                  </a:cubicBezTo>
                  <a:cubicBezTo>
                    <a:pt x="458" y="167"/>
                    <a:pt x="250" y="146"/>
                    <a:pt x="74" y="58"/>
                  </a:cubicBezTo>
                  <a:cubicBezTo>
                    <a:pt x="68" y="56"/>
                    <a:pt x="62" y="54"/>
                    <a:pt x="55" y="54"/>
                  </a:cubicBezTo>
                  <a:cubicBezTo>
                    <a:pt x="37" y="54"/>
                    <a:pt x="18" y="64"/>
                    <a:pt x="11" y="79"/>
                  </a:cubicBezTo>
                  <a:cubicBezTo>
                    <a:pt x="0" y="100"/>
                    <a:pt x="11" y="131"/>
                    <a:pt x="32" y="142"/>
                  </a:cubicBezTo>
                  <a:cubicBezTo>
                    <a:pt x="246" y="245"/>
                    <a:pt x="474" y="269"/>
                    <a:pt x="700" y="269"/>
                  </a:cubicBezTo>
                  <a:cubicBezTo>
                    <a:pt x="748" y="269"/>
                    <a:pt x="796" y="268"/>
                    <a:pt x="843" y="267"/>
                  </a:cubicBezTo>
                  <a:cubicBezTo>
                    <a:pt x="978" y="256"/>
                    <a:pt x="1124" y="246"/>
                    <a:pt x="1260" y="225"/>
                  </a:cubicBezTo>
                  <a:cubicBezTo>
                    <a:pt x="1322" y="204"/>
                    <a:pt x="1384" y="193"/>
                    <a:pt x="1457" y="172"/>
                  </a:cubicBezTo>
                  <a:cubicBezTo>
                    <a:pt x="1519" y="163"/>
                    <a:pt x="1582" y="142"/>
                    <a:pt x="1644" y="131"/>
                  </a:cubicBezTo>
                  <a:cubicBezTo>
                    <a:pt x="1701" y="122"/>
                    <a:pt x="1758" y="118"/>
                    <a:pt x="1814" y="118"/>
                  </a:cubicBezTo>
                  <a:cubicBezTo>
                    <a:pt x="2015" y="118"/>
                    <a:pt x="2211" y="170"/>
                    <a:pt x="2414" y="235"/>
                  </a:cubicBezTo>
                  <a:cubicBezTo>
                    <a:pt x="2588" y="290"/>
                    <a:pt x="2775" y="327"/>
                    <a:pt x="2961" y="327"/>
                  </a:cubicBezTo>
                  <a:cubicBezTo>
                    <a:pt x="3054" y="327"/>
                    <a:pt x="3146" y="318"/>
                    <a:pt x="3236" y="297"/>
                  </a:cubicBezTo>
                  <a:cubicBezTo>
                    <a:pt x="3267" y="297"/>
                    <a:pt x="3288" y="267"/>
                    <a:pt x="3288" y="235"/>
                  </a:cubicBezTo>
                  <a:cubicBezTo>
                    <a:pt x="3280" y="209"/>
                    <a:pt x="3257" y="191"/>
                    <a:pt x="3232" y="191"/>
                  </a:cubicBezTo>
                  <a:cubicBezTo>
                    <a:pt x="3226" y="191"/>
                    <a:pt x="3221" y="192"/>
                    <a:pt x="3216" y="193"/>
                  </a:cubicBezTo>
                  <a:cubicBezTo>
                    <a:pt x="3140" y="209"/>
                    <a:pt x="3063" y="217"/>
                    <a:pt x="2985" y="217"/>
                  </a:cubicBezTo>
                  <a:cubicBezTo>
                    <a:pt x="2807" y="217"/>
                    <a:pt x="2626" y="179"/>
                    <a:pt x="2446" y="121"/>
                  </a:cubicBezTo>
                  <a:cubicBezTo>
                    <a:pt x="2251" y="64"/>
                    <a:pt x="2036" y="0"/>
                    <a:pt x="1818"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1"/>
            <p:cNvSpPr/>
            <p:nvPr/>
          </p:nvSpPr>
          <p:spPr>
            <a:xfrm>
              <a:off x="1261075" y="986225"/>
              <a:ext cx="130600" cy="245275"/>
            </a:xfrm>
            <a:custGeom>
              <a:rect b="b" l="l" r="r" t="t"/>
              <a:pathLst>
                <a:path extrusionOk="0" h="9811" w="5224">
                  <a:moveTo>
                    <a:pt x="2" y="1428"/>
                  </a:moveTo>
                  <a:cubicBezTo>
                    <a:pt x="1" y="1430"/>
                    <a:pt x="1" y="1432"/>
                    <a:pt x="0" y="1434"/>
                  </a:cubicBezTo>
                  <a:cubicBezTo>
                    <a:pt x="1" y="1432"/>
                    <a:pt x="1" y="1430"/>
                    <a:pt x="2" y="1428"/>
                  </a:cubicBezTo>
                  <a:close/>
                  <a:moveTo>
                    <a:pt x="1993" y="0"/>
                  </a:moveTo>
                  <a:cubicBezTo>
                    <a:pt x="1684" y="0"/>
                    <a:pt x="1364" y="71"/>
                    <a:pt x="1041" y="227"/>
                  </a:cubicBezTo>
                  <a:cubicBezTo>
                    <a:pt x="595" y="435"/>
                    <a:pt x="149" y="704"/>
                    <a:pt x="2" y="1428"/>
                  </a:cubicBezTo>
                  <a:lnTo>
                    <a:pt x="2" y="1428"/>
                  </a:lnTo>
                  <a:cubicBezTo>
                    <a:pt x="42" y="1242"/>
                    <a:pt x="329" y="1111"/>
                    <a:pt x="724" y="1111"/>
                  </a:cubicBezTo>
                  <a:cubicBezTo>
                    <a:pt x="1160" y="1111"/>
                    <a:pt x="1727" y="1271"/>
                    <a:pt x="2238" y="1695"/>
                  </a:cubicBezTo>
                  <a:cubicBezTo>
                    <a:pt x="2893" y="2246"/>
                    <a:pt x="3278" y="3057"/>
                    <a:pt x="3465" y="3880"/>
                  </a:cubicBezTo>
                  <a:cubicBezTo>
                    <a:pt x="3819" y="5440"/>
                    <a:pt x="3382" y="7625"/>
                    <a:pt x="2737" y="9092"/>
                  </a:cubicBezTo>
                  <a:cubicBezTo>
                    <a:pt x="2685" y="9207"/>
                    <a:pt x="2643" y="9321"/>
                    <a:pt x="2643" y="9446"/>
                  </a:cubicBezTo>
                  <a:cubicBezTo>
                    <a:pt x="2658" y="9672"/>
                    <a:pt x="2810" y="9811"/>
                    <a:pt x="2991" y="9811"/>
                  </a:cubicBezTo>
                  <a:cubicBezTo>
                    <a:pt x="3060" y="9811"/>
                    <a:pt x="3133" y="9791"/>
                    <a:pt x="3205" y="9748"/>
                  </a:cubicBezTo>
                  <a:cubicBezTo>
                    <a:pt x="3507" y="9570"/>
                    <a:pt x="3923" y="8863"/>
                    <a:pt x="4016" y="8717"/>
                  </a:cubicBezTo>
                  <a:cubicBezTo>
                    <a:pt x="4755" y="7552"/>
                    <a:pt x="5088" y="6189"/>
                    <a:pt x="5161" y="4826"/>
                  </a:cubicBezTo>
                  <a:cubicBezTo>
                    <a:pt x="5223" y="3568"/>
                    <a:pt x="5026" y="2381"/>
                    <a:pt x="4256" y="1351"/>
                  </a:cubicBezTo>
                  <a:cubicBezTo>
                    <a:pt x="3650" y="554"/>
                    <a:pt x="2859" y="0"/>
                    <a:pt x="1993" y="0"/>
                  </a:cubicBezTo>
                  <a:close/>
                </a:path>
              </a:pathLst>
            </a:custGeom>
            <a:solidFill>
              <a:srgbClr val="DB69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1"/>
            <p:cNvSpPr/>
            <p:nvPr/>
          </p:nvSpPr>
          <p:spPr>
            <a:xfrm>
              <a:off x="1309450" y="997525"/>
              <a:ext cx="63500" cy="213525"/>
            </a:xfrm>
            <a:custGeom>
              <a:rect b="b" l="l" r="r" t="t"/>
              <a:pathLst>
                <a:path extrusionOk="0" h="8541" w="2540">
                  <a:moveTo>
                    <a:pt x="48" y="1"/>
                  </a:moveTo>
                  <a:cubicBezTo>
                    <a:pt x="32" y="1"/>
                    <a:pt x="19" y="12"/>
                    <a:pt x="11" y="36"/>
                  </a:cubicBezTo>
                  <a:cubicBezTo>
                    <a:pt x="0" y="57"/>
                    <a:pt x="11" y="78"/>
                    <a:pt x="32" y="88"/>
                  </a:cubicBezTo>
                  <a:cubicBezTo>
                    <a:pt x="219" y="150"/>
                    <a:pt x="407" y="233"/>
                    <a:pt x="573" y="327"/>
                  </a:cubicBezTo>
                  <a:cubicBezTo>
                    <a:pt x="740" y="431"/>
                    <a:pt x="906" y="545"/>
                    <a:pt x="1052" y="681"/>
                  </a:cubicBezTo>
                  <a:cubicBezTo>
                    <a:pt x="1343" y="941"/>
                    <a:pt x="1582" y="1253"/>
                    <a:pt x="1780" y="1607"/>
                  </a:cubicBezTo>
                  <a:cubicBezTo>
                    <a:pt x="2155" y="2293"/>
                    <a:pt x="2342" y="3084"/>
                    <a:pt x="2393" y="3875"/>
                  </a:cubicBezTo>
                  <a:cubicBezTo>
                    <a:pt x="2425" y="4270"/>
                    <a:pt x="2414" y="4665"/>
                    <a:pt x="2363" y="5061"/>
                  </a:cubicBezTo>
                  <a:cubicBezTo>
                    <a:pt x="2310" y="5446"/>
                    <a:pt x="2217" y="5841"/>
                    <a:pt x="2123" y="6226"/>
                  </a:cubicBezTo>
                  <a:cubicBezTo>
                    <a:pt x="1915" y="6986"/>
                    <a:pt x="1634" y="7735"/>
                    <a:pt x="1301" y="8463"/>
                  </a:cubicBezTo>
                  <a:cubicBezTo>
                    <a:pt x="1291" y="8494"/>
                    <a:pt x="1301" y="8526"/>
                    <a:pt x="1332" y="8536"/>
                  </a:cubicBezTo>
                  <a:cubicBezTo>
                    <a:pt x="1341" y="8539"/>
                    <a:pt x="1349" y="8540"/>
                    <a:pt x="1357" y="8540"/>
                  </a:cubicBezTo>
                  <a:cubicBezTo>
                    <a:pt x="1379" y="8540"/>
                    <a:pt x="1398" y="8530"/>
                    <a:pt x="1405" y="8515"/>
                  </a:cubicBezTo>
                  <a:cubicBezTo>
                    <a:pt x="1738" y="7777"/>
                    <a:pt x="2019" y="7028"/>
                    <a:pt x="2227" y="6247"/>
                  </a:cubicBezTo>
                  <a:cubicBezTo>
                    <a:pt x="2331" y="5862"/>
                    <a:pt x="2425" y="5477"/>
                    <a:pt x="2477" y="5072"/>
                  </a:cubicBezTo>
                  <a:cubicBezTo>
                    <a:pt x="2529" y="4676"/>
                    <a:pt x="2539" y="4270"/>
                    <a:pt x="2508" y="3865"/>
                  </a:cubicBezTo>
                  <a:cubicBezTo>
                    <a:pt x="2456" y="3063"/>
                    <a:pt x="2259" y="2262"/>
                    <a:pt x="1863" y="1555"/>
                  </a:cubicBezTo>
                  <a:cubicBezTo>
                    <a:pt x="1665" y="1201"/>
                    <a:pt x="1415" y="878"/>
                    <a:pt x="1114" y="608"/>
                  </a:cubicBezTo>
                  <a:cubicBezTo>
                    <a:pt x="958" y="473"/>
                    <a:pt x="791" y="358"/>
                    <a:pt x="615" y="254"/>
                  </a:cubicBezTo>
                  <a:cubicBezTo>
                    <a:pt x="437" y="150"/>
                    <a:pt x="261" y="67"/>
                    <a:pt x="63" y="4"/>
                  </a:cubicBezTo>
                  <a:cubicBezTo>
                    <a:pt x="58" y="2"/>
                    <a:pt x="53" y="1"/>
                    <a:pt x="48"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1"/>
            <p:cNvSpPr/>
            <p:nvPr/>
          </p:nvSpPr>
          <p:spPr>
            <a:xfrm>
              <a:off x="1245000" y="1216400"/>
              <a:ext cx="229125" cy="69575"/>
            </a:xfrm>
            <a:custGeom>
              <a:rect b="b" l="l" r="r" t="t"/>
              <a:pathLst>
                <a:path extrusionOk="0" h="2783" w="9165">
                  <a:moveTo>
                    <a:pt x="2437" y="1"/>
                  </a:moveTo>
                  <a:cubicBezTo>
                    <a:pt x="1234" y="1"/>
                    <a:pt x="1" y="605"/>
                    <a:pt x="19" y="707"/>
                  </a:cubicBezTo>
                  <a:cubicBezTo>
                    <a:pt x="155" y="1924"/>
                    <a:pt x="1372" y="2517"/>
                    <a:pt x="2495" y="2726"/>
                  </a:cubicBezTo>
                  <a:cubicBezTo>
                    <a:pt x="2703" y="2763"/>
                    <a:pt x="3070" y="2782"/>
                    <a:pt x="3544" y="2782"/>
                  </a:cubicBezTo>
                  <a:cubicBezTo>
                    <a:pt x="4637" y="2782"/>
                    <a:pt x="6299" y="2682"/>
                    <a:pt x="7875" y="2486"/>
                  </a:cubicBezTo>
                  <a:cubicBezTo>
                    <a:pt x="8800" y="2372"/>
                    <a:pt x="9165" y="2028"/>
                    <a:pt x="8738" y="1217"/>
                  </a:cubicBezTo>
                  <a:cubicBezTo>
                    <a:pt x="8592" y="936"/>
                    <a:pt x="7718" y="853"/>
                    <a:pt x="7177" y="749"/>
                  </a:cubicBezTo>
                  <a:cubicBezTo>
                    <a:pt x="5752" y="467"/>
                    <a:pt x="4243" y="218"/>
                    <a:pt x="2881" y="30"/>
                  </a:cubicBezTo>
                  <a:cubicBezTo>
                    <a:pt x="2735" y="10"/>
                    <a:pt x="2586" y="1"/>
                    <a:pt x="2437"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1"/>
            <p:cNvSpPr/>
            <p:nvPr/>
          </p:nvSpPr>
          <p:spPr>
            <a:xfrm>
              <a:off x="1285525" y="1209100"/>
              <a:ext cx="24750" cy="6850"/>
            </a:xfrm>
            <a:custGeom>
              <a:rect b="b" l="l" r="r" t="t"/>
              <a:pathLst>
                <a:path extrusionOk="0" h="274" w="990">
                  <a:moveTo>
                    <a:pt x="53" y="0"/>
                  </a:moveTo>
                  <a:cubicBezTo>
                    <a:pt x="32" y="0"/>
                    <a:pt x="11" y="10"/>
                    <a:pt x="0" y="31"/>
                  </a:cubicBezTo>
                  <a:cubicBezTo>
                    <a:pt x="0" y="52"/>
                    <a:pt x="21" y="84"/>
                    <a:pt x="42" y="84"/>
                  </a:cubicBezTo>
                  <a:cubicBezTo>
                    <a:pt x="188" y="114"/>
                    <a:pt x="333" y="135"/>
                    <a:pt x="479" y="177"/>
                  </a:cubicBezTo>
                  <a:lnTo>
                    <a:pt x="916" y="271"/>
                  </a:lnTo>
                  <a:cubicBezTo>
                    <a:pt x="921" y="273"/>
                    <a:pt x="926" y="273"/>
                    <a:pt x="931" y="273"/>
                  </a:cubicBezTo>
                  <a:cubicBezTo>
                    <a:pt x="954" y="273"/>
                    <a:pt x="970" y="255"/>
                    <a:pt x="978" y="229"/>
                  </a:cubicBezTo>
                  <a:cubicBezTo>
                    <a:pt x="989" y="198"/>
                    <a:pt x="968" y="167"/>
                    <a:pt x="937" y="156"/>
                  </a:cubicBezTo>
                  <a:cubicBezTo>
                    <a:pt x="656" y="84"/>
                    <a:pt x="354" y="21"/>
                    <a:pt x="53" y="0"/>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1"/>
            <p:cNvSpPr/>
            <p:nvPr/>
          </p:nvSpPr>
          <p:spPr>
            <a:xfrm>
              <a:off x="1436650" y="1213100"/>
              <a:ext cx="109525" cy="73300"/>
            </a:xfrm>
            <a:custGeom>
              <a:rect b="b" l="l" r="r" t="t"/>
              <a:pathLst>
                <a:path extrusionOk="0" h="2932" w="4381">
                  <a:moveTo>
                    <a:pt x="2428" y="1"/>
                  </a:moveTo>
                  <a:cubicBezTo>
                    <a:pt x="2104" y="1"/>
                    <a:pt x="1599" y="220"/>
                    <a:pt x="1478" y="277"/>
                  </a:cubicBezTo>
                  <a:cubicBezTo>
                    <a:pt x="979" y="485"/>
                    <a:pt x="562" y="828"/>
                    <a:pt x="229" y="1244"/>
                  </a:cubicBezTo>
                  <a:cubicBezTo>
                    <a:pt x="1" y="1526"/>
                    <a:pt x="1" y="2004"/>
                    <a:pt x="219" y="2233"/>
                  </a:cubicBezTo>
                  <a:cubicBezTo>
                    <a:pt x="675" y="2738"/>
                    <a:pt x="1490" y="2931"/>
                    <a:pt x="2216" y="2931"/>
                  </a:cubicBezTo>
                  <a:cubicBezTo>
                    <a:pt x="2882" y="2931"/>
                    <a:pt x="3473" y="2769"/>
                    <a:pt x="3642" y="2535"/>
                  </a:cubicBezTo>
                  <a:cubicBezTo>
                    <a:pt x="3725" y="2421"/>
                    <a:pt x="3663" y="2296"/>
                    <a:pt x="3413" y="2296"/>
                  </a:cubicBezTo>
                  <a:cubicBezTo>
                    <a:pt x="3330" y="2296"/>
                    <a:pt x="3247" y="2296"/>
                    <a:pt x="3163" y="2285"/>
                  </a:cubicBezTo>
                  <a:cubicBezTo>
                    <a:pt x="3143" y="2285"/>
                    <a:pt x="3132" y="2275"/>
                    <a:pt x="3122" y="2275"/>
                  </a:cubicBezTo>
                  <a:cubicBezTo>
                    <a:pt x="3132" y="2275"/>
                    <a:pt x="3746" y="2171"/>
                    <a:pt x="3996" y="2088"/>
                  </a:cubicBezTo>
                  <a:cubicBezTo>
                    <a:pt x="4183" y="2035"/>
                    <a:pt x="4380" y="1910"/>
                    <a:pt x="4225" y="1755"/>
                  </a:cubicBezTo>
                  <a:cubicBezTo>
                    <a:pt x="4121" y="1651"/>
                    <a:pt x="3985" y="1702"/>
                    <a:pt x="3580" y="1661"/>
                  </a:cubicBezTo>
                  <a:cubicBezTo>
                    <a:pt x="3455" y="1640"/>
                    <a:pt x="3902" y="1547"/>
                    <a:pt x="4121" y="1307"/>
                  </a:cubicBezTo>
                  <a:cubicBezTo>
                    <a:pt x="4245" y="1161"/>
                    <a:pt x="4141" y="995"/>
                    <a:pt x="3975" y="985"/>
                  </a:cubicBezTo>
                  <a:cubicBezTo>
                    <a:pt x="3960" y="983"/>
                    <a:pt x="3943" y="983"/>
                    <a:pt x="3925" y="983"/>
                  </a:cubicBezTo>
                  <a:cubicBezTo>
                    <a:pt x="3655" y="983"/>
                    <a:pt x="3114" y="1135"/>
                    <a:pt x="2669" y="1135"/>
                  </a:cubicBezTo>
                  <a:cubicBezTo>
                    <a:pt x="2487" y="1135"/>
                    <a:pt x="2320" y="1109"/>
                    <a:pt x="2195" y="1036"/>
                  </a:cubicBezTo>
                  <a:cubicBezTo>
                    <a:pt x="1862" y="849"/>
                    <a:pt x="2747" y="444"/>
                    <a:pt x="2706" y="173"/>
                  </a:cubicBezTo>
                  <a:cubicBezTo>
                    <a:pt x="2686" y="46"/>
                    <a:pt x="2576" y="1"/>
                    <a:pt x="2428" y="1"/>
                  </a:cubicBezTo>
                  <a:close/>
                </a:path>
              </a:pathLst>
            </a:custGeom>
            <a:solidFill>
              <a:srgbClr val="FFAD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1"/>
            <p:cNvSpPr/>
            <p:nvPr/>
          </p:nvSpPr>
          <p:spPr>
            <a:xfrm>
              <a:off x="1509475" y="1251950"/>
              <a:ext cx="16925" cy="3200"/>
            </a:xfrm>
            <a:custGeom>
              <a:rect b="b" l="l" r="r" t="t"/>
              <a:pathLst>
                <a:path extrusionOk="0" h="128" w="677">
                  <a:moveTo>
                    <a:pt x="626" y="1"/>
                  </a:moveTo>
                  <a:cubicBezTo>
                    <a:pt x="622" y="1"/>
                    <a:pt x="618" y="1"/>
                    <a:pt x="614" y="3"/>
                  </a:cubicBezTo>
                  <a:cubicBezTo>
                    <a:pt x="427" y="13"/>
                    <a:pt x="240" y="23"/>
                    <a:pt x="42" y="23"/>
                  </a:cubicBezTo>
                  <a:cubicBezTo>
                    <a:pt x="22" y="23"/>
                    <a:pt x="1" y="34"/>
                    <a:pt x="1" y="55"/>
                  </a:cubicBezTo>
                  <a:cubicBezTo>
                    <a:pt x="1" y="76"/>
                    <a:pt x="11" y="107"/>
                    <a:pt x="42" y="107"/>
                  </a:cubicBezTo>
                  <a:cubicBezTo>
                    <a:pt x="136" y="127"/>
                    <a:pt x="230" y="127"/>
                    <a:pt x="334" y="127"/>
                  </a:cubicBezTo>
                  <a:cubicBezTo>
                    <a:pt x="427" y="127"/>
                    <a:pt x="531" y="127"/>
                    <a:pt x="635" y="107"/>
                  </a:cubicBezTo>
                  <a:cubicBezTo>
                    <a:pt x="656" y="107"/>
                    <a:pt x="677" y="76"/>
                    <a:pt x="677" y="55"/>
                  </a:cubicBezTo>
                  <a:cubicBezTo>
                    <a:pt x="677" y="28"/>
                    <a:pt x="653" y="1"/>
                    <a:pt x="626" y="1"/>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1"/>
            <p:cNvSpPr/>
            <p:nvPr/>
          </p:nvSpPr>
          <p:spPr>
            <a:xfrm>
              <a:off x="1500875" y="1267600"/>
              <a:ext cx="17475" cy="3525"/>
            </a:xfrm>
            <a:custGeom>
              <a:rect b="b" l="l" r="r" t="t"/>
              <a:pathLst>
                <a:path extrusionOk="0" h="141" w="699">
                  <a:moveTo>
                    <a:pt x="636" y="1"/>
                  </a:moveTo>
                  <a:cubicBezTo>
                    <a:pt x="438" y="22"/>
                    <a:pt x="241" y="33"/>
                    <a:pt x="43" y="33"/>
                  </a:cubicBezTo>
                  <a:cubicBezTo>
                    <a:pt x="22" y="42"/>
                    <a:pt x="1" y="53"/>
                    <a:pt x="1" y="74"/>
                  </a:cubicBezTo>
                  <a:cubicBezTo>
                    <a:pt x="1" y="105"/>
                    <a:pt x="22" y="126"/>
                    <a:pt x="43" y="126"/>
                  </a:cubicBezTo>
                  <a:cubicBezTo>
                    <a:pt x="132" y="135"/>
                    <a:pt x="223" y="140"/>
                    <a:pt x="315" y="140"/>
                  </a:cubicBezTo>
                  <a:cubicBezTo>
                    <a:pt x="426" y="140"/>
                    <a:pt x="538" y="133"/>
                    <a:pt x="646" y="116"/>
                  </a:cubicBezTo>
                  <a:cubicBezTo>
                    <a:pt x="678" y="116"/>
                    <a:pt x="698" y="84"/>
                    <a:pt x="698" y="53"/>
                  </a:cubicBezTo>
                  <a:cubicBezTo>
                    <a:pt x="698" y="22"/>
                    <a:pt x="667" y="1"/>
                    <a:pt x="636" y="1"/>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1"/>
            <p:cNvSpPr/>
            <p:nvPr/>
          </p:nvSpPr>
          <p:spPr>
            <a:xfrm>
              <a:off x="1437425" y="1246025"/>
              <a:ext cx="7300" cy="24125"/>
            </a:xfrm>
            <a:custGeom>
              <a:rect b="b" l="l" r="r" t="t"/>
              <a:pathLst>
                <a:path extrusionOk="0" h="965" w="292">
                  <a:moveTo>
                    <a:pt x="166" y="0"/>
                  </a:moveTo>
                  <a:cubicBezTo>
                    <a:pt x="148" y="0"/>
                    <a:pt x="132" y="12"/>
                    <a:pt x="125" y="32"/>
                  </a:cubicBezTo>
                  <a:cubicBezTo>
                    <a:pt x="42" y="167"/>
                    <a:pt x="0" y="344"/>
                    <a:pt x="21" y="500"/>
                  </a:cubicBezTo>
                  <a:cubicBezTo>
                    <a:pt x="42" y="667"/>
                    <a:pt x="104" y="822"/>
                    <a:pt x="198" y="947"/>
                  </a:cubicBezTo>
                  <a:cubicBezTo>
                    <a:pt x="211" y="959"/>
                    <a:pt x="223" y="964"/>
                    <a:pt x="235" y="964"/>
                  </a:cubicBezTo>
                  <a:cubicBezTo>
                    <a:pt x="244" y="964"/>
                    <a:pt x="252" y="962"/>
                    <a:pt x="261" y="958"/>
                  </a:cubicBezTo>
                  <a:cubicBezTo>
                    <a:pt x="282" y="947"/>
                    <a:pt x="292" y="916"/>
                    <a:pt x="271" y="896"/>
                  </a:cubicBezTo>
                  <a:cubicBezTo>
                    <a:pt x="198" y="771"/>
                    <a:pt x="146" y="635"/>
                    <a:pt x="136" y="489"/>
                  </a:cubicBezTo>
                  <a:cubicBezTo>
                    <a:pt x="115" y="354"/>
                    <a:pt x="157" y="209"/>
                    <a:pt x="219" y="84"/>
                  </a:cubicBezTo>
                  <a:cubicBezTo>
                    <a:pt x="229" y="52"/>
                    <a:pt x="219" y="22"/>
                    <a:pt x="198" y="11"/>
                  </a:cubicBezTo>
                  <a:cubicBezTo>
                    <a:pt x="187" y="3"/>
                    <a:pt x="176" y="0"/>
                    <a:pt x="166" y="0"/>
                  </a:cubicBezTo>
                  <a:close/>
                </a:path>
              </a:pathLst>
            </a:custGeom>
            <a:solidFill>
              <a:srgbClr val="DB76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61"/>
          <p:cNvGrpSpPr/>
          <p:nvPr/>
        </p:nvGrpSpPr>
        <p:grpSpPr>
          <a:xfrm>
            <a:off x="4411788" y="3401875"/>
            <a:ext cx="1560125" cy="1206625"/>
            <a:chOff x="1309975" y="2195425"/>
            <a:chExt cx="1560125" cy="1206625"/>
          </a:xfrm>
        </p:grpSpPr>
        <p:sp>
          <p:nvSpPr>
            <p:cNvPr id="2118" name="Google Shape;2118;p61"/>
            <p:cNvSpPr/>
            <p:nvPr/>
          </p:nvSpPr>
          <p:spPr>
            <a:xfrm>
              <a:off x="1443675" y="2405875"/>
              <a:ext cx="169600" cy="315275"/>
            </a:xfrm>
            <a:custGeom>
              <a:rect b="b" l="l" r="r" t="t"/>
              <a:pathLst>
                <a:path extrusionOk="0" h="12611" w="6784">
                  <a:moveTo>
                    <a:pt x="4818" y="1"/>
                  </a:moveTo>
                  <a:cubicBezTo>
                    <a:pt x="3408" y="1"/>
                    <a:pt x="1980" y="765"/>
                    <a:pt x="1311" y="2017"/>
                  </a:cubicBezTo>
                  <a:cubicBezTo>
                    <a:pt x="739" y="3099"/>
                    <a:pt x="718" y="4379"/>
                    <a:pt x="853" y="5596"/>
                  </a:cubicBezTo>
                  <a:cubicBezTo>
                    <a:pt x="978" y="6803"/>
                    <a:pt x="1259" y="8010"/>
                    <a:pt x="1249" y="9228"/>
                  </a:cubicBezTo>
                  <a:cubicBezTo>
                    <a:pt x="1249" y="10445"/>
                    <a:pt x="906" y="11735"/>
                    <a:pt x="0" y="12557"/>
                  </a:cubicBezTo>
                  <a:cubicBezTo>
                    <a:pt x="156" y="12594"/>
                    <a:pt x="318" y="12611"/>
                    <a:pt x="485" y="12611"/>
                  </a:cubicBezTo>
                  <a:cubicBezTo>
                    <a:pt x="1546" y="12611"/>
                    <a:pt x="2779" y="11917"/>
                    <a:pt x="3444" y="11152"/>
                  </a:cubicBezTo>
                  <a:cubicBezTo>
                    <a:pt x="4214" y="10257"/>
                    <a:pt x="4610" y="9103"/>
                    <a:pt x="4890" y="7958"/>
                  </a:cubicBezTo>
                  <a:cubicBezTo>
                    <a:pt x="5161" y="6814"/>
                    <a:pt x="5348" y="5638"/>
                    <a:pt x="5785" y="4546"/>
                  </a:cubicBezTo>
                  <a:cubicBezTo>
                    <a:pt x="6055" y="3901"/>
                    <a:pt x="6399" y="3286"/>
                    <a:pt x="6586" y="2611"/>
                  </a:cubicBezTo>
                  <a:cubicBezTo>
                    <a:pt x="6784" y="1934"/>
                    <a:pt x="6659" y="883"/>
                    <a:pt x="6274" y="301"/>
                  </a:cubicBezTo>
                  <a:cubicBezTo>
                    <a:pt x="5814" y="97"/>
                    <a:pt x="5317" y="1"/>
                    <a:pt x="4818"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1"/>
            <p:cNvSpPr/>
            <p:nvPr/>
          </p:nvSpPr>
          <p:spPr>
            <a:xfrm>
              <a:off x="1561225" y="2406100"/>
              <a:ext cx="52050" cy="99625"/>
            </a:xfrm>
            <a:custGeom>
              <a:rect b="b" l="l" r="r" t="t"/>
              <a:pathLst>
                <a:path extrusionOk="0" h="3985" w="2082">
                  <a:moveTo>
                    <a:pt x="271" y="1"/>
                  </a:moveTo>
                  <a:lnTo>
                    <a:pt x="271" y="1"/>
                  </a:lnTo>
                  <a:cubicBezTo>
                    <a:pt x="1" y="1395"/>
                    <a:pt x="407" y="2903"/>
                    <a:pt x="1332" y="3985"/>
                  </a:cubicBezTo>
                  <a:cubicBezTo>
                    <a:pt x="1541" y="3527"/>
                    <a:pt x="1749" y="3080"/>
                    <a:pt x="1884" y="2602"/>
                  </a:cubicBezTo>
                  <a:cubicBezTo>
                    <a:pt x="2082" y="1925"/>
                    <a:pt x="1957" y="874"/>
                    <a:pt x="1572" y="292"/>
                  </a:cubicBezTo>
                  <a:cubicBezTo>
                    <a:pt x="1156" y="115"/>
                    <a:pt x="719" y="21"/>
                    <a:pt x="271"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1"/>
            <p:cNvSpPr/>
            <p:nvPr/>
          </p:nvSpPr>
          <p:spPr>
            <a:xfrm>
              <a:off x="2071300" y="2713800"/>
              <a:ext cx="379000" cy="681775"/>
            </a:xfrm>
            <a:custGeom>
              <a:rect b="b" l="l" r="r" t="t"/>
              <a:pathLst>
                <a:path extrusionOk="0" h="27271" w="15160">
                  <a:moveTo>
                    <a:pt x="8865" y="0"/>
                  </a:moveTo>
                  <a:cubicBezTo>
                    <a:pt x="6441" y="0"/>
                    <a:pt x="4360" y="1717"/>
                    <a:pt x="3902" y="4100"/>
                  </a:cubicBezTo>
                  <a:lnTo>
                    <a:pt x="604" y="21257"/>
                  </a:lnTo>
                  <a:cubicBezTo>
                    <a:pt x="1" y="24378"/>
                    <a:pt x="2394" y="27270"/>
                    <a:pt x="5567" y="27270"/>
                  </a:cubicBezTo>
                  <a:lnTo>
                    <a:pt x="11862" y="27270"/>
                  </a:lnTo>
                  <a:cubicBezTo>
                    <a:pt x="8678" y="27270"/>
                    <a:pt x="6295" y="24378"/>
                    <a:pt x="6888" y="21257"/>
                  </a:cubicBezTo>
                  <a:lnTo>
                    <a:pt x="10197" y="4100"/>
                  </a:lnTo>
                  <a:cubicBezTo>
                    <a:pt x="10655" y="1717"/>
                    <a:pt x="12736" y="0"/>
                    <a:pt x="15159"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1"/>
            <p:cNvSpPr/>
            <p:nvPr/>
          </p:nvSpPr>
          <p:spPr>
            <a:xfrm>
              <a:off x="2228650" y="2713800"/>
              <a:ext cx="487475" cy="681775"/>
            </a:xfrm>
            <a:custGeom>
              <a:rect b="b" l="l" r="r" t="t"/>
              <a:pathLst>
                <a:path extrusionOk="0" h="27271" w="19499">
                  <a:moveTo>
                    <a:pt x="8865" y="0"/>
                  </a:moveTo>
                  <a:cubicBezTo>
                    <a:pt x="6442" y="0"/>
                    <a:pt x="4361" y="1717"/>
                    <a:pt x="3903" y="4100"/>
                  </a:cubicBezTo>
                  <a:lnTo>
                    <a:pt x="594" y="21257"/>
                  </a:lnTo>
                  <a:cubicBezTo>
                    <a:pt x="1" y="24378"/>
                    <a:pt x="2384" y="27270"/>
                    <a:pt x="5568" y="27270"/>
                  </a:cubicBezTo>
                  <a:lnTo>
                    <a:pt x="14682" y="27270"/>
                  </a:lnTo>
                  <a:lnTo>
                    <a:pt x="19031" y="4703"/>
                  </a:lnTo>
                  <a:cubicBezTo>
                    <a:pt x="19498" y="2258"/>
                    <a:pt x="17626" y="0"/>
                    <a:pt x="15150"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1"/>
            <p:cNvSpPr/>
            <p:nvPr/>
          </p:nvSpPr>
          <p:spPr>
            <a:xfrm>
              <a:off x="2184450" y="2743450"/>
              <a:ext cx="649250" cy="652125"/>
            </a:xfrm>
            <a:custGeom>
              <a:rect b="b" l="l" r="r" t="t"/>
              <a:pathLst>
                <a:path extrusionOk="0" h="26085" w="25970">
                  <a:moveTo>
                    <a:pt x="6815" y="0"/>
                  </a:moveTo>
                  <a:cubicBezTo>
                    <a:pt x="4527" y="0"/>
                    <a:pt x="2550" y="1572"/>
                    <a:pt x="2050" y="3798"/>
                  </a:cubicBezTo>
                  <a:lnTo>
                    <a:pt x="0" y="12767"/>
                  </a:lnTo>
                  <a:lnTo>
                    <a:pt x="5921" y="13204"/>
                  </a:lnTo>
                  <a:lnTo>
                    <a:pt x="4402" y="26084"/>
                  </a:lnTo>
                  <a:lnTo>
                    <a:pt x="22047" y="26084"/>
                  </a:lnTo>
                  <a:lnTo>
                    <a:pt x="21714" y="13037"/>
                  </a:lnTo>
                  <a:cubicBezTo>
                    <a:pt x="23608" y="12788"/>
                    <a:pt x="25501" y="11622"/>
                    <a:pt x="25969" y="11091"/>
                  </a:cubicBezTo>
                  <a:lnTo>
                    <a:pt x="22536" y="2060"/>
                  </a:lnTo>
                  <a:cubicBezTo>
                    <a:pt x="22068" y="823"/>
                    <a:pt x="20871" y="0"/>
                    <a:pt x="19550"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1"/>
            <p:cNvSpPr/>
            <p:nvPr/>
          </p:nvSpPr>
          <p:spPr>
            <a:xfrm>
              <a:off x="2294475" y="2867250"/>
              <a:ext cx="272350" cy="528325"/>
            </a:xfrm>
            <a:custGeom>
              <a:rect b="b" l="l" r="r" t="t"/>
              <a:pathLst>
                <a:path extrusionOk="0" h="21133" w="10894">
                  <a:moveTo>
                    <a:pt x="3725" y="1"/>
                  </a:moveTo>
                  <a:lnTo>
                    <a:pt x="2820" y="8522"/>
                  </a:lnTo>
                  <a:lnTo>
                    <a:pt x="1238" y="10634"/>
                  </a:lnTo>
                  <a:lnTo>
                    <a:pt x="1" y="21132"/>
                  </a:lnTo>
                  <a:cubicBezTo>
                    <a:pt x="3538" y="18594"/>
                    <a:pt x="8584" y="12715"/>
                    <a:pt x="9656" y="5723"/>
                  </a:cubicBezTo>
                  <a:lnTo>
                    <a:pt x="10675" y="4569"/>
                  </a:lnTo>
                  <a:cubicBezTo>
                    <a:pt x="10842" y="4381"/>
                    <a:pt x="10893" y="4111"/>
                    <a:pt x="10800" y="3882"/>
                  </a:cubicBezTo>
                  <a:lnTo>
                    <a:pt x="9656" y="969"/>
                  </a:lnTo>
                  <a:lnTo>
                    <a:pt x="3621" y="7325"/>
                  </a:lnTo>
                  <a:lnTo>
                    <a:pt x="4433" y="4891"/>
                  </a:lnTo>
                  <a:lnTo>
                    <a:pt x="3725" y="1"/>
                  </a:lnTo>
                  <a:close/>
                </a:path>
              </a:pathLst>
            </a:custGeom>
            <a:solidFill>
              <a:srgbClr val="4445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1"/>
            <p:cNvSpPr/>
            <p:nvPr/>
          </p:nvSpPr>
          <p:spPr>
            <a:xfrm>
              <a:off x="2187575" y="3064675"/>
              <a:ext cx="144900" cy="137100"/>
            </a:xfrm>
            <a:custGeom>
              <a:rect b="b" l="l" r="r" t="t"/>
              <a:pathLst>
                <a:path extrusionOk="0" h="5484" w="5796">
                  <a:moveTo>
                    <a:pt x="989" y="1"/>
                  </a:moveTo>
                  <a:lnTo>
                    <a:pt x="0" y="4984"/>
                  </a:lnTo>
                  <a:lnTo>
                    <a:pt x="5192" y="5484"/>
                  </a:lnTo>
                  <a:lnTo>
                    <a:pt x="5796" y="355"/>
                  </a:lnTo>
                  <a:lnTo>
                    <a:pt x="989" y="1"/>
                  </a:lnTo>
                  <a:close/>
                </a:path>
              </a:pathLst>
            </a:custGeom>
            <a:solidFill>
              <a:srgbClr val="FF9A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1"/>
            <p:cNvSpPr/>
            <p:nvPr/>
          </p:nvSpPr>
          <p:spPr>
            <a:xfrm>
              <a:off x="2385000" y="3174550"/>
              <a:ext cx="242450" cy="130225"/>
            </a:xfrm>
            <a:custGeom>
              <a:rect b="b" l="l" r="r" t="t"/>
              <a:pathLst>
                <a:path extrusionOk="0" h="5209" w="9698">
                  <a:moveTo>
                    <a:pt x="41" y="0"/>
                  </a:moveTo>
                  <a:cubicBezTo>
                    <a:pt x="33" y="0"/>
                    <a:pt x="25" y="2"/>
                    <a:pt x="21" y="7"/>
                  </a:cubicBezTo>
                  <a:cubicBezTo>
                    <a:pt x="0" y="27"/>
                    <a:pt x="0" y="48"/>
                    <a:pt x="10" y="69"/>
                  </a:cubicBezTo>
                  <a:cubicBezTo>
                    <a:pt x="2341" y="2982"/>
                    <a:pt x="5941" y="4897"/>
                    <a:pt x="9655" y="5209"/>
                  </a:cubicBezTo>
                  <a:cubicBezTo>
                    <a:pt x="9676" y="5209"/>
                    <a:pt x="9697" y="5199"/>
                    <a:pt x="9697" y="5167"/>
                  </a:cubicBezTo>
                  <a:cubicBezTo>
                    <a:pt x="9697" y="5146"/>
                    <a:pt x="9686" y="5125"/>
                    <a:pt x="9665" y="5125"/>
                  </a:cubicBezTo>
                  <a:cubicBezTo>
                    <a:pt x="5972" y="4813"/>
                    <a:pt x="2393" y="2910"/>
                    <a:pt x="73" y="17"/>
                  </a:cubicBezTo>
                  <a:cubicBezTo>
                    <a:pt x="67" y="5"/>
                    <a:pt x="53" y="0"/>
                    <a:pt x="41"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1"/>
            <p:cNvSpPr/>
            <p:nvPr/>
          </p:nvSpPr>
          <p:spPr>
            <a:xfrm>
              <a:off x="2531175" y="3220225"/>
              <a:ext cx="149850" cy="12775"/>
            </a:xfrm>
            <a:custGeom>
              <a:rect b="b" l="l" r="r" t="t"/>
              <a:pathLst>
                <a:path extrusionOk="0" h="511" w="5994">
                  <a:moveTo>
                    <a:pt x="5941" y="1"/>
                  </a:moveTo>
                  <a:cubicBezTo>
                    <a:pt x="4809" y="284"/>
                    <a:pt x="3637" y="428"/>
                    <a:pt x="2466" y="428"/>
                  </a:cubicBezTo>
                  <a:cubicBezTo>
                    <a:pt x="1657" y="428"/>
                    <a:pt x="847" y="359"/>
                    <a:pt x="52" y="219"/>
                  </a:cubicBezTo>
                  <a:cubicBezTo>
                    <a:pt x="31" y="219"/>
                    <a:pt x="10" y="230"/>
                    <a:pt x="10" y="260"/>
                  </a:cubicBezTo>
                  <a:cubicBezTo>
                    <a:pt x="0" y="281"/>
                    <a:pt x="21" y="302"/>
                    <a:pt x="42" y="302"/>
                  </a:cubicBezTo>
                  <a:cubicBezTo>
                    <a:pt x="843" y="448"/>
                    <a:pt x="1654" y="510"/>
                    <a:pt x="2466" y="510"/>
                  </a:cubicBezTo>
                  <a:cubicBezTo>
                    <a:pt x="3642" y="510"/>
                    <a:pt x="4828" y="364"/>
                    <a:pt x="5962" y="84"/>
                  </a:cubicBezTo>
                  <a:cubicBezTo>
                    <a:pt x="5982" y="73"/>
                    <a:pt x="5993" y="52"/>
                    <a:pt x="5993" y="32"/>
                  </a:cubicBezTo>
                  <a:cubicBezTo>
                    <a:pt x="5982" y="11"/>
                    <a:pt x="5962" y="1"/>
                    <a:pt x="5941"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1"/>
            <p:cNvSpPr/>
            <p:nvPr/>
          </p:nvSpPr>
          <p:spPr>
            <a:xfrm>
              <a:off x="2453400" y="2780900"/>
              <a:ext cx="153475" cy="66875"/>
            </a:xfrm>
            <a:custGeom>
              <a:rect b="b" l="l" r="r" t="t"/>
              <a:pathLst>
                <a:path extrusionOk="0" h="2675" w="6139">
                  <a:moveTo>
                    <a:pt x="6066" y="1"/>
                  </a:moveTo>
                  <a:cubicBezTo>
                    <a:pt x="6045" y="1"/>
                    <a:pt x="6025" y="21"/>
                    <a:pt x="6025" y="42"/>
                  </a:cubicBezTo>
                  <a:cubicBezTo>
                    <a:pt x="6045" y="625"/>
                    <a:pt x="5858" y="1218"/>
                    <a:pt x="5494" y="1665"/>
                  </a:cubicBezTo>
                  <a:cubicBezTo>
                    <a:pt x="5130" y="2123"/>
                    <a:pt x="4599" y="2446"/>
                    <a:pt x="4027" y="2550"/>
                  </a:cubicBezTo>
                  <a:cubicBezTo>
                    <a:pt x="3878" y="2576"/>
                    <a:pt x="3730" y="2587"/>
                    <a:pt x="3585" y="2587"/>
                  </a:cubicBezTo>
                  <a:cubicBezTo>
                    <a:pt x="2902" y="2587"/>
                    <a:pt x="2283" y="2333"/>
                    <a:pt x="1863" y="2092"/>
                  </a:cubicBezTo>
                  <a:cubicBezTo>
                    <a:pt x="1197" y="1718"/>
                    <a:pt x="624" y="1197"/>
                    <a:pt x="73" y="687"/>
                  </a:cubicBezTo>
                  <a:cubicBezTo>
                    <a:pt x="65" y="683"/>
                    <a:pt x="56" y="681"/>
                    <a:pt x="48" y="681"/>
                  </a:cubicBezTo>
                  <a:cubicBezTo>
                    <a:pt x="36" y="681"/>
                    <a:pt x="23" y="686"/>
                    <a:pt x="11" y="698"/>
                  </a:cubicBezTo>
                  <a:cubicBezTo>
                    <a:pt x="0" y="708"/>
                    <a:pt x="0" y="740"/>
                    <a:pt x="11" y="750"/>
                  </a:cubicBezTo>
                  <a:cubicBezTo>
                    <a:pt x="573" y="1260"/>
                    <a:pt x="1145" y="1790"/>
                    <a:pt x="1821" y="2165"/>
                  </a:cubicBezTo>
                  <a:cubicBezTo>
                    <a:pt x="2248" y="2414"/>
                    <a:pt x="2872" y="2675"/>
                    <a:pt x="3569" y="2675"/>
                  </a:cubicBezTo>
                  <a:cubicBezTo>
                    <a:pt x="3725" y="2675"/>
                    <a:pt x="3881" y="2654"/>
                    <a:pt x="4037" y="2633"/>
                  </a:cubicBezTo>
                  <a:cubicBezTo>
                    <a:pt x="4631" y="2518"/>
                    <a:pt x="5182" y="2196"/>
                    <a:pt x="5556" y="1718"/>
                  </a:cubicBezTo>
                  <a:cubicBezTo>
                    <a:pt x="5931" y="1249"/>
                    <a:pt x="6139" y="646"/>
                    <a:pt x="6108" y="42"/>
                  </a:cubicBezTo>
                  <a:cubicBezTo>
                    <a:pt x="6108" y="21"/>
                    <a:pt x="6087" y="1"/>
                    <a:pt x="6066"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1"/>
            <p:cNvSpPr/>
            <p:nvPr/>
          </p:nvSpPr>
          <p:spPr>
            <a:xfrm>
              <a:off x="2493450" y="3010975"/>
              <a:ext cx="190175" cy="81550"/>
            </a:xfrm>
            <a:custGeom>
              <a:rect b="b" l="l" r="r" t="t"/>
              <a:pathLst>
                <a:path extrusionOk="0" h="3262" w="7607">
                  <a:moveTo>
                    <a:pt x="7561" y="0"/>
                  </a:moveTo>
                  <a:cubicBezTo>
                    <a:pt x="7549" y="0"/>
                    <a:pt x="7539" y="5"/>
                    <a:pt x="7533" y="16"/>
                  </a:cubicBezTo>
                  <a:cubicBezTo>
                    <a:pt x="5536" y="1920"/>
                    <a:pt x="2800" y="3075"/>
                    <a:pt x="42" y="3179"/>
                  </a:cubicBezTo>
                  <a:cubicBezTo>
                    <a:pt x="21" y="3179"/>
                    <a:pt x="0" y="3199"/>
                    <a:pt x="0" y="3220"/>
                  </a:cubicBezTo>
                  <a:cubicBezTo>
                    <a:pt x="0" y="3241"/>
                    <a:pt x="21" y="3262"/>
                    <a:pt x="42" y="3262"/>
                  </a:cubicBezTo>
                  <a:cubicBezTo>
                    <a:pt x="2830" y="3158"/>
                    <a:pt x="5577" y="1993"/>
                    <a:pt x="7586" y="78"/>
                  </a:cubicBezTo>
                  <a:cubicBezTo>
                    <a:pt x="7606" y="57"/>
                    <a:pt x="7606" y="37"/>
                    <a:pt x="7596" y="16"/>
                  </a:cubicBezTo>
                  <a:cubicBezTo>
                    <a:pt x="7585" y="5"/>
                    <a:pt x="7572" y="0"/>
                    <a:pt x="7561"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1"/>
            <p:cNvSpPr/>
            <p:nvPr/>
          </p:nvSpPr>
          <p:spPr>
            <a:xfrm>
              <a:off x="2447150" y="3042775"/>
              <a:ext cx="144400" cy="12300"/>
            </a:xfrm>
            <a:custGeom>
              <a:rect b="b" l="l" r="r" t="t"/>
              <a:pathLst>
                <a:path extrusionOk="0" h="492" w="5776">
                  <a:moveTo>
                    <a:pt x="41" y="0"/>
                  </a:moveTo>
                  <a:cubicBezTo>
                    <a:pt x="25" y="0"/>
                    <a:pt x="9" y="17"/>
                    <a:pt x="1" y="34"/>
                  </a:cubicBezTo>
                  <a:cubicBezTo>
                    <a:pt x="1" y="55"/>
                    <a:pt x="11" y="75"/>
                    <a:pt x="32" y="86"/>
                  </a:cubicBezTo>
                  <a:cubicBezTo>
                    <a:pt x="1010" y="357"/>
                    <a:pt x="2019" y="492"/>
                    <a:pt x="3029" y="492"/>
                  </a:cubicBezTo>
                  <a:cubicBezTo>
                    <a:pt x="3933" y="492"/>
                    <a:pt x="4849" y="378"/>
                    <a:pt x="5744" y="159"/>
                  </a:cubicBezTo>
                  <a:cubicBezTo>
                    <a:pt x="5764" y="149"/>
                    <a:pt x="5775" y="128"/>
                    <a:pt x="5775" y="107"/>
                  </a:cubicBezTo>
                  <a:cubicBezTo>
                    <a:pt x="5766" y="90"/>
                    <a:pt x="5751" y="73"/>
                    <a:pt x="5734" y="73"/>
                  </a:cubicBezTo>
                  <a:cubicBezTo>
                    <a:pt x="5730" y="73"/>
                    <a:pt x="5727" y="74"/>
                    <a:pt x="5723" y="75"/>
                  </a:cubicBezTo>
                  <a:cubicBezTo>
                    <a:pt x="4841" y="297"/>
                    <a:pt x="3939" y="407"/>
                    <a:pt x="3036" y="407"/>
                  </a:cubicBezTo>
                  <a:cubicBezTo>
                    <a:pt x="2032" y="407"/>
                    <a:pt x="1028" y="271"/>
                    <a:pt x="53" y="3"/>
                  </a:cubicBezTo>
                  <a:cubicBezTo>
                    <a:pt x="49" y="1"/>
                    <a:pt x="45" y="0"/>
                    <a:pt x="41"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1"/>
            <p:cNvSpPr/>
            <p:nvPr/>
          </p:nvSpPr>
          <p:spPr>
            <a:xfrm>
              <a:off x="2210450" y="3028200"/>
              <a:ext cx="138400" cy="13625"/>
            </a:xfrm>
            <a:custGeom>
              <a:rect b="b" l="l" r="r" t="t"/>
              <a:pathLst>
                <a:path extrusionOk="0" h="545" w="5536">
                  <a:moveTo>
                    <a:pt x="36" y="0"/>
                  </a:moveTo>
                  <a:cubicBezTo>
                    <a:pt x="14" y="0"/>
                    <a:pt x="1" y="17"/>
                    <a:pt x="1" y="34"/>
                  </a:cubicBezTo>
                  <a:cubicBezTo>
                    <a:pt x="1" y="66"/>
                    <a:pt x="21" y="87"/>
                    <a:pt x="42" y="87"/>
                  </a:cubicBezTo>
                  <a:lnTo>
                    <a:pt x="5494" y="544"/>
                  </a:lnTo>
                  <a:cubicBezTo>
                    <a:pt x="5515" y="544"/>
                    <a:pt x="5536" y="534"/>
                    <a:pt x="5536" y="513"/>
                  </a:cubicBezTo>
                  <a:cubicBezTo>
                    <a:pt x="5536" y="482"/>
                    <a:pt x="5515" y="461"/>
                    <a:pt x="5494" y="461"/>
                  </a:cubicBezTo>
                  <a:lnTo>
                    <a:pt x="53" y="3"/>
                  </a:lnTo>
                  <a:cubicBezTo>
                    <a:pt x="47" y="1"/>
                    <a:pt x="42" y="0"/>
                    <a:pt x="36"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1"/>
            <p:cNvSpPr/>
            <p:nvPr/>
          </p:nvSpPr>
          <p:spPr>
            <a:xfrm>
              <a:off x="2267425" y="3005625"/>
              <a:ext cx="49175" cy="12525"/>
            </a:xfrm>
            <a:custGeom>
              <a:rect b="b" l="l" r="r" t="t"/>
              <a:pathLst>
                <a:path extrusionOk="0" h="501" w="1967">
                  <a:moveTo>
                    <a:pt x="52" y="1"/>
                  </a:moveTo>
                  <a:cubicBezTo>
                    <a:pt x="31" y="1"/>
                    <a:pt x="1" y="12"/>
                    <a:pt x="1" y="32"/>
                  </a:cubicBezTo>
                  <a:cubicBezTo>
                    <a:pt x="1" y="63"/>
                    <a:pt x="11" y="84"/>
                    <a:pt x="31" y="84"/>
                  </a:cubicBezTo>
                  <a:lnTo>
                    <a:pt x="1915" y="500"/>
                  </a:lnTo>
                  <a:lnTo>
                    <a:pt x="1925" y="500"/>
                  </a:lnTo>
                  <a:cubicBezTo>
                    <a:pt x="1946" y="500"/>
                    <a:pt x="1967" y="479"/>
                    <a:pt x="1967" y="459"/>
                  </a:cubicBezTo>
                  <a:cubicBezTo>
                    <a:pt x="1967" y="438"/>
                    <a:pt x="1957" y="417"/>
                    <a:pt x="1936" y="417"/>
                  </a:cubicBezTo>
                  <a:lnTo>
                    <a:pt x="52"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1"/>
            <p:cNvSpPr/>
            <p:nvPr/>
          </p:nvSpPr>
          <p:spPr>
            <a:xfrm>
              <a:off x="2356900" y="2732525"/>
              <a:ext cx="178975" cy="162600"/>
            </a:xfrm>
            <a:custGeom>
              <a:rect b="b" l="l" r="r" t="t"/>
              <a:pathLst>
                <a:path extrusionOk="0" h="6504" w="7159">
                  <a:moveTo>
                    <a:pt x="885" y="0"/>
                  </a:moveTo>
                  <a:cubicBezTo>
                    <a:pt x="542" y="0"/>
                    <a:pt x="219" y="157"/>
                    <a:pt x="1" y="437"/>
                  </a:cubicBezTo>
                  <a:lnTo>
                    <a:pt x="479" y="437"/>
                  </a:lnTo>
                  <a:cubicBezTo>
                    <a:pt x="2082" y="1728"/>
                    <a:pt x="3798" y="5317"/>
                    <a:pt x="4037" y="6503"/>
                  </a:cubicBezTo>
                  <a:lnTo>
                    <a:pt x="7159" y="6358"/>
                  </a:lnTo>
                  <a:cubicBezTo>
                    <a:pt x="6306" y="4277"/>
                    <a:pt x="4495" y="1572"/>
                    <a:pt x="3735" y="479"/>
                  </a:cubicBezTo>
                  <a:cubicBezTo>
                    <a:pt x="3527" y="178"/>
                    <a:pt x="3184" y="0"/>
                    <a:pt x="2820"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1"/>
            <p:cNvSpPr/>
            <p:nvPr/>
          </p:nvSpPr>
          <p:spPr>
            <a:xfrm>
              <a:off x="2589175" y="2732525"/>
              <a:ext cx="164925" cy="174300"/>
            </a:xfrm>
            <a:custGeom>
              <a:rect b="b" l="l" r="r" t="t"/>
              <a:pathLst>
                <a:path extrusionOk="0" h="6972" w="6597">
                  <a:moveTo>
                    <a:pt x="677" y="0"/>
                  </a:moveTo>
                  <a:cubicBezTo>
                    <a:pt x="386" y="0"/>
                    <a:pt x="125" y="167"/>
                    <a:pt x="0" y="437"/>
                  </a:cubicBezTo>
                  <a:lnTo>
                    <a:pt x="677" y="437"/>
                  </a:lnTo>
                  <a:cubicBezTo>
                    <a:pt x="2362" y="1707"/>
                    <a:pt x="4495" y="6971"/>
                    <a:pt x="4495" y="6971"/>
                  </a:cubicBezTo>
                  <a:lnTo>
                    <a:pt x="6596" y="5889"/>
                  </a:lnTo>
                  <a:cubicBezTo>
                    <a:pt x="5702" y="3621"/>
                    <a:pt x="4755" y="1686"/>
                    <a:pt x="3975" y="645"/>
                  </a:cubicBezTo>
                  <a:cubicBezTo>
                    <a:pt x="3683" y="240"/>
                    <a:pt x="3195" y="0"/>
                    <a:pt x="2695"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1"/>
            <p:cNvSpPr/>
            <p:nvPr/>
          </p:nvSpPr>
          <p:spPr>
            <a:xfrm>
              <a:off x="2447950" y="2639150"/>
              <a:ext cx="140725" cy="186825"/>
            </a:xfrm>
            <a:custGeom>
              <a:rect b="b" l="l" r="r" t="t"/>
              <a:pathLst>
                <a:path extrusionOk="0" h="7473" w="5629">
                  <a:moveTo>
                    <a:pt x="135" y="1"/>
                  </a:moveTo>
                  <a:cubicBezTo>
                    <a:pt x="301" y="1353"/>
                    <a:pt x="260" y="2737"/>
                    <a:pt x="0" y="4068"/>
                  </a:cubicBezTo>
                  <a:cubicBezTo>
                    <a:pt x="395" y="5120"/>
                    <a:pt x="1103" y="6014"/>
                    <a:pt x="1945" y="6743"/>
                  </a:cubicBezTo>
                  <a:cubicBezTo>
                    <a:pt x="2382" y="7117"/>
                    <a:pt x="2902" y="7439"/>
                    <a:pt x="3475" y="7471"/>
                  </a:cubicBezTo>
                  <a:cubicBezTo>
                    <a:pt x="3496" y="7472"/>
                    <a:pt x="3516" y="7472"/>
                    <a:pt x="3536" y="7472"/>
                  </a:cubicBezTo>
                  <a:cubicBezTo>
                    <a:pt x="4304" y="7472"/>
                    <a:pt x="5012" y="6911"/>
                    <a:pt x="5306" y="6191"/>
                  </a:cubicBezTo>
                  <a:cubicBezTo>
                    <a:pt x="5608" y="5453"/>
                    <a:pt x="5628" y="4921"/>
                    <a:pt x="5379" y="4172"/>
                  </a:cubicBezTo>
                  <a:lnTo>
                    <a:pt x="4858" y="4172"/>
                  </a:lnTo>
                  <a:lnTo>
                    <a:pt x="4983" y="1000"/>
                  </a:lnTo>
                  <a:lnTo>
                    <a:pt x="135" y="1"/>
                  </a:ln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1"/>
            <p:cNvSpPr/>
            <p:nvPr/>
          </p:nvSpPr>
          <p:spPr>
            <a:xfrm>
              <a:off x="2451300" y="2639150"/>
              <a:ext cx="121250" cy="90075"/>
            </a:xfrm>
            <a:custGeom>
              <a:rect b="b" l="l" r="r" t="t"/>
              <a:pathLst>
                <a:path extrusionOk="0" h="3603" w="4850">
                  <a:moveTo>
                    <a:pt x="1" y="1"/>
                  </a:moveTo>
                  <a:lnTo>
                    <a:pt x="1" y="1"/>
                  </a:lnTo>
                  <a:cubicBezTo>
                    <a:pt x="12" y="84"/>
                    <a:pt x="22" y="156"/>
                    <a:pt x="22" y="240"/>
                  </a:cubicBezTo>
                  <a:cubicBezTo>
                    <a:pt x="188" y="708"/>
                    <a:pt x="386" y="1166"/>
                    <a:pt x="625" y="1592"/>
                  </a:cubicBezTo>
                  <a:cubicBezTo>
                    <a:pt x="969" y="2175"/>
                    <a:pt x="1416" y="2706"/>
                    <a:pt x="1978" y="3070"/>
                  </a:cubicBezTo>
                  <a:cubicBezTo>
                    <a:pt x="2527" y="3429"/>
                    <a:pt x="3177" y="3602"/>
                    <a:pt x="3830" y="3602"/>
                  </a:cubicBezTo>
                  <a:cubicBezTo>
                    <a:pt x="4142" y="3602"/>
                    <a:pt x="4454" y="3563"/>
                    <a:pt x="4756" y="3486"/>
                  </a:cubicBezTo>
                  <a:lnTo>
                    <a:pt x="4849" y="1000"/>
                  </a:lnTo>
                  <a:lnTo>
                    <a:pt x="1" y="1"/>
                  </a:lnTo>
                  <a:close/>
                </a:path>
              </a:pathLst>
            </a:custGeom>
            <a:solidFill>
              <a:srgbClr val="FF9A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1"/>
            <p:cNvSpPr/>
            <p:nvPr/>
          </p:nvSpPr>
          <p:spPr>
            <a:xfrm>
              <a:off x="2362625" y="2301275"/>
              <a:ext cx="385750" cy="327225"/>
            </a:xfrm>
            <a:custGeom>
              <a:rect b="b" l="l" r="r" t="t"/>
              <a:pathLst>
                <a:path extrusionOk="0" h="13089" w="15430">
                  <a:moveTo>
                    <a:pt x="6742" y="0"/>
                  </a:moveTo>
                  <a:cubicBezTo>
                    <a:pt x="6735" y="0"/>
                    <a:pt x="6729" y="0"/>
                    <a:pt x="6722" y="0"/>
                  </a:cubicBezTo>
                  <a:cubicBezTo>
                    <a:pt x="3923" y="11"/>
                    <a:pt x="1249" y="1967"/>
                    <a:pt x="385" y="4620"/>
                  </a:cubicBezTo>
                  <a:cubicBezTo>
                    <a:pt x="42" y="5660"/>
                    <a:pt x="1" y="6857"/>
                    <a:pt x="458" y="7824"/>
                  </a:cubicBezTo>
                  <a:cubicBezTo>
                    <a:pt x="708" y="6961"/>
                    <a:pt x="1041" y="6118"/>
                    <a:pt x="1457" y="5317"/>
                  </a:cubicBezTo>
                  <a:cubicBezTo>
                    <a:pt x="1533" y="5314"/>
                    <a:pt x="1612" y="5313"/>
                    <a:pt x="1693" y="5313"/>
                  </a:cubicBezTo>
                  <a:cubicBezTo>
                    <a:pt x="2189" y="5313"/>
                    <a:pt x="2775" y="5368"/>
                    <a:pt x="3392" y="5494"/>
                  </a:cubicBezTo>
                  <a:cubicBezTo>
                    <a:pt x="3496" y="4432"/>
                    <a:pt x="4204" y="3424"/>
                    <a:pt x="5192" y="3028"/>
                  </a:cubicBezTo>
                  <a:lnTo>
                    <a:pt x="5192" y="3028"/>
                  </a:lnTo>
                  <a:cubicBezTo>
                    <a:pt x="4630" y="3808"/>
                    <a:pt x="4329" y="4755"/>
                    <a:pt x="4318" y="5713"/>
                  </a:cubicBezTo>
                  <a:cubicBezTo>
                    <a:pt x="5182" y="5951"/>
                    <a:pt x="6077" y="6305"/>
                    <a:pt x="6888" y="6774"/>
                  </a:cubicBezTo>
                  <a:cubicBezTo>
                    <a:pt x="7148" y="5941"/>
                    <a:pt x="7772" y="5213"/>
                    <a:pt x="8584" y="4880"/>
                  </a:cubicBezTo>
                  <a:lnTo>
                    <a:pt x="8584" y="4880"/>
                  </a:lnTo>
                  <a:cubicBezTo>
                    <a:pt x="8022" y="5525"/>
                    <a:pt x="7658" y="6337"/>
                    <a:pt x="7522" y="7179"/>
                  </a:cubicBezTo>
                  <a:cubicBezTo>
                    <a:pt x="8022" y="7544"/>
                    <a:pt x="8480" y="7949"/>
                    <a:pt x="8844" y="8418"/>
                  </a:cubicBezTo>
                  <a:cubicBezTo>
                    <a:pt x="8844" y="8418"/>
                    <a:pt x="7668" y="11903"/>
                    <a:pt x="8199" y="12767"/>
                  </a:cubicBezTo>
                  <a:cubicBezTo>
                    <a:pt x="8366" y="12027"/>
                    <a:pt x="9073" y="11456"/>
                    <a:pt x="9832" y="11445"/>
                  </a:cubicBezTo>
                  <a:cubicBezTo>
                    <a:pt x="9846" y="11444"/>
                    <a:pt x="9860" y="11444"/>
                    <a:pt x="9874" y="11444"/>
                  </a:cubicBezTo>
                  <a:cubicBezTo>
                    <a:pt x="10618" y="11444"/>
                    <a:pt x="11324" y="11989"/>
                    <a:pt x="11518" y="12704"/>
                  </a:cubicBezTo>
                  <a:cubicBezTo>
                    <a:pt x="11549" y="12829"/>
                    <a:pt x="11570" y="12964"/>
                    <a:pt x="11570" y="13089"/>
                  </a:cubicBezTo>
                  <a:cubicBezTo>
                    <a:pt x="12361" y="12725"/>
                    <a:pt x="13131" y="12277"/>
                    <a:pt x="13744" y="11664"/>
                  </a:cubicBezTo>
                  <a:cubicBezTo>
                    <a:pt x="14920" y="10478"/>
                    <a:pt x="15430" y="8677"/>
                    <a:pt x="15066" y="7054"/>
                  </a:cubicBezTo>
                  <a:cubicBezTo>
                    <a:pt x="14816" y="5983"/>
                    <a:pt x="14109" y="4922"/>
                    <a:pt x="13047" y="4651"/>
                  </a:cubicBezTo>
                  <a:cubicBezTo>
                    <a:pt x="12165" y="2004"/>
                    <a:pt x="9523" y="0"/>
                    <a:pt x="6742"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1"/>
            <p:cNvSpPr/>
            <p:nvPr/>
          </p:nvSpPr>
          <p:spPr>
            <a:xfrm>
              <a:off x="2358475" y="2376975"/>
              <a:ext cx="293675" cy="327250"/>
            </a:xfrm>
            <a:custGeom>
              <a:rect b="b" l="l" r="r" t="t"/>
              <a:pathLst>
                <a:path extrusionOk="0" h="13090" w="11747">
                  <a:moveTo>
                    <a:pt x="5358" y="0"/>
                  </a:moveTo>
                  <a:cubicBezTo>
                    <a:pt x="4370" y="396"/>
                    <a:pt x="3662" y="1404"/>
                    <a:pt x="3558" y="2466"/>
                  </a:cubicBezTo>
                  <a:cubicBezTo>
                    <a:pt x="2941" y="2340"/>
                    <a:pt x="2355" y="2285"/>
                    <a:pt x="1859" y="2285"/>
                  </a:cubicBezTo>
                  <a:cubicBezTo>
                    <a:pt x="1778" y="2285"/>
                    <a:pt x="1699" y="2286"/>
                    <a:pt x="1623" y="2289"/>
                  </a:cubicBezTo>
                  <a:cubicBezTo>
                    <a:pt x="1207" y="3090"/>
                    <a:pt x="874" y="3933"/>
                    <a:pt x="624" y="4796"/>
                  </a:cubicBezTo>
                  <a:cubicBezTo>
                    <a:pt x="177" y="6368"/>
                    <a:pt x="0" y="8012"/>
                    <a:pt x="125" y="9645"/>
                  </a:cubicBezTo>
                  <a:cubicBezTo>
                    <a:pt x="177" y="10414"/>
                    <a:pt x="322" y="11216"/>
                    <a:pt x="791" y="11829"/>
                  </a:cubicBezTo>
                  <a:cubicBezTo>
                    <a:pt x="1353" y="12558"/>
                    <a:pt x="2278" y="12901"/>
                    <a:pt x="3184" y="13026"/>
                  </a:cubicBezTo>
                  <a:cubicBezTo>
                    <a:pt x="3488" y="13068"/>
                    <a:pt x="3795" y="13089"/>
                    <a:pt x="4102" y="13089"/>
                  </a:cubicBezTo>
                  <a:cubicBezTo>
                    <a:pt x="5767" y="13089"/>
                    <a:pt x="7433" y="12480"/>
                    <a:pt x="8698" y="11382"/>
                  </a:cubicBezTo>
                  <a:cubicBezTo>
                    <a:pt x="8992" y="11706"/>
                    <a:pt x="9448" y="11857"/>
                    <a:pt x="9907" y="11857"/>
                  </a:cubicBezTo>
                  <a:cubicBezTo>
                    <a:pt x="10245" y="11857"/>
                    <a:pt x="10584" y="11776"/>
                    <a:pt x="10862" y="11621"/>
                  </a:cubicBezTo>
                  <a:cubicBezTo>
                    <a:pt x="11413" y="11320"/>
                    <a:pt x="11746" y="10685"/>
                    <a:pt x="11736" y="10061"/>
                  </a:cubicBezTo>
                  <a:cubicBezTo>
                    <a:pt x="11736" y="9936"/>
                    <a:pt x="11715" y="9801"/>
                    <a:pt x="11684" y="9676"/>
                  </a:cubicBezTo>
                  <a:cubicBezTo>
                    <a:pt x="11490" y="8961"/>
                    <a:pt x="10784" y="8416"/>
                    <a:pt x="10040" y="8416"/>
                  </a:cubicBezTo>
                  <a:cubicBezTo>
                    <a:pt x="10026" y="8416"/>
                    <a:pt x="10012" y="8416"/>
                    <a:pt x="9998" y="8417"/>
                  </a:cubicBezTo>
                  <a:cubicBezTo>
                    <a:pt x="9239" y="8428"/>
                    <a:pt x="8532" y="8999"/>
                    <a:pt x="8365" y="9739"/>
                  </a:cubicBezTo>
                  <a:cubicBezTo>
                    <a:pt x="7834" y="8875"/>
                    <a:pt x="9010" y="5390"/>
                    <a:pt x="9010" y="5390"/>
                  </a:cubicBezTo>
                  <a:cubicBezTo>
                    <a:pt x="8646" y="4921"/>
                    <a:pt x="8188" y="4516"/>
                    <a:pt x="7688" y="4151"/>
                  </a:cubicBezTo>
                  <a:cubicBezTo>
                    <a:pt x="7824" y="3309"/>
                    <a:pt x="8188" y="2497"/>
                    <a:pt x="8750" y="1852"/>
                  </a:cubicBezTo>
                  <a:lnTo>
                    <a:pt x="8750" y="1852"/>
                  </a:lnTo>
                  <a:cubicBezTo>
                    <a:pt x="7938" y="2185"/>
                    <a:pt x="7314" y="2913"/>
                    <a:pt x="7054" y="3746"/>
                  </a:cubicBezTo>
                  <a:cubicBezTo>
                    <a:pt x="6243" y="3277"/>
                    <a:pt x="5348" y="2923"/>
                    <a:pt x="4484" y="2685"/>
                  </a:cubicBezTo>
                  <a:cubicBezTo>
                    <a:pt x="4495" y="1727"/>
                    <a:pt x="4796" y="780"/>
                    <a:pt x="5358" y="0"/>
                  </a:cubicBez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1"/>
            <p:cNvSpPr/>
            <p:nvPr/>
          </p:nvSpPr>
          <p:spPr>
            <a:xfrm>
              <a:off x="2487475" y="2481775"/>
              <a:ext cx="61150" cy="33850"/>
            </a:xfrm>
            <a:custGeom>
              <a:rect b="b" l="l" r="r" t="t"/>
              <a:pathLst>
                <a:path extrusionOk="0" h="1354" w="2446">
                  <a:moveTo>
                    <a:pt x="990" y="1"/>
                  </a:moveTo>
                  <a:cubicBezTo>
                    <a:pt x="659" y="1"/>
                    <a:pt x="306" y="95"/>
                    <a:pt x="1" y="261"/>
                  </a:cubicBezTo>
                  <a:lnTo>
                    <a:pt x="2445" y="1353"/>
                  </a:lnTo>
                  <a:cubicBezTo>
                    <a:pt x="2290" y="833"/>
                    <a:pt x="1977" y="282"/>
                    <a:pt x="1520" y="95"/>
                  </a:cubicBezTo>
                  <a:cubicBezTo>
                    <a:pt x="1358" y="31"/>
                    <a:pt x="1177" y="1"/>
                    <a:pt x="990"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1"/>
            <p:cNvSpPr/>
            <p:nvPr/>
          </p:nvSpPr>
          <p:spPr>
            <a:xfrm>
              <a:off x="2492675" y="2524225"/>
              <a:ext cx="25525" cy="22400"/>
            </a:xfrm>
            <a:custGeom>
              <a:rect b="b" l="l" r="r" t="t"/>
              <a:pathLst>
                <a:path extrusionOk="0" h="896" w="1021">
                  <a:moveTo>
                    <a:pt x="508" y="0"/>
                  </a:moveTo>
                  <a:cubicBezTo>
                    <a:pt x="360" y="0"/>
                    <a:pt x="216" y="74"/>
                    <a:pt x="136" y="207"/>
                  </a:cubicBezTo>
                  <a:cubicBezTo>
                    <a:pt x="1" y="425"/>
                    <a:pt x="63" y="696"/>
                    <a:pt x="281" y="831"/>
                  </a:cubicBezTo>
                  <a:cubicBezTo>
                    <a:pt x="353" y="875"/>
                    <a:pt x="433" y="895"/>
                    <a:pt x="512" y="895"/>
                  </a:cubicBezTo>
                  <a:cubicBezTo>
                    <a:pt x="661" y="895"/>
                    <a:pt x="807" y="822"/>
                    <a:pt x="895" y="686"/>
                  </a:cubicBezTo>
                  <a:cubicBezTo>
                    <a:pt x="1020" y="478"/>
                    <a:pt x="958" y="196"/>
                    <a:pt x="750" y="71"/>
                  </a:cubicBezTo>
                  <a:cubicBezTo>
                    <a:pt x="675" y="23"/>
                    <a:pt x="591" y="0"/>
                    <a:pt x="508"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1"/>
            <p:cNvSpPr/>
            <p:nvPr/>
          </p:nvSpPr>
          <p:spPr>
            <a:xfrm>
              <a:off x="2389675" y="2453925"/>
              <a:ext cx="43450" cy="20600"/>
            </a:xfrm>
            <a:custGeom>
              <a:rect b="b" l="l" r="r" t="t"/>
              <a:pathLst>
                <a:path extrusionOk="0" h="824" w="1738">
                  <a:moveTo>
                    <a:pt x="985" y="1"/>
                  </a:moveTo>
                  <a:cubicBezTo>
                    <a:pt x="679" y="1"/>
                    <a:pt x="301" y="255"/>
                    <a:pt x="1" y="626"/>
                  </a:cubicBezTo>
                  <a:lnTo>
                    <a:pt x="1738" y="823"/>
                  </a:lnTo>
                  <a:cubicBezTo>
                    <a:pt x="1592" y="407"/>
                    <a:pt x="1332" y="23"/>
                    <a:pt x="1020" y="2"/>
                  </a:cubicBezTo>
                  <a:cubicBezTo>
                    <a:pt x="1009" y="1"/>
                    <a:pt x="997" y="1"/>
                    <a:pt x="985"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1"/>
            <p:cNvSpPr/>
            <p:nvPr/>
          </p:nvSpPr>
          <p:spPr>
            <a:xfrm>
              <a:off x="2388375" y="2492675"/>
              <a:ext cx="22125" cy="22225"/>
            </a:xfrm>
            <a:custGeom>
              <a:rect b="b" l="l" r="r" t="t"/>
              <a:pathLst>
                <a:path extrusionOk="0" h="889" w="885">
                  <a:moveTo>
                    <a:pt x="477" y="0"/>
                  </a:moveTo>
                  <a:cubicBezTo>
                    <a:pt x="270" y="0"/>
                    <a:pt x="72" y="180"/>
                    <a:pt x="42" y="408"/>
                  </a:cubicBezTo>
                  <a:cubicBezTo>
                    <a:pt x="0" y="658"/>
                    <a:pt x="146" y="866"/>
                    <a:pt x="365" y="886"/>
                  </a:cubicBezTo>
                  <a:cubicBezTo>
                    <a:pt x="376" y="888"/>
                    <a:pt x="388" y="888"/>
                    <a:pt x="400" y="888"/>
                  </a:cubicBezTo>
                  <a:cubicBezTo>
                    <a:pt x="614" y="888"/>
                    <a:pt x="804" y="708"/>
                    <a:pt x="843" y="480"/>
                  </a:cubicBezTo>
                  <a:cubicBezTo>
                    <a:pt x="885" y="231"/>
                    <a:pt x="728" y="13"/>
                    <a:pt x="510" y="2"/>
                  </a:cubicBezTo>
                  <a:cubicBezTo>
                    <a:pt x="499" y="1"/>
                    <a:pt x="488" y="0"/>
                    <a:pt x="477"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1"/>
            <p:cNvSpPr/>
            <p:nvPr/>
          </p:nvSpPr>
          <p:spPr>
            <a:xfrm>
              <a:off x="2588650" y="2610675"/>
              <a:ext cx="45550" cy="42225"/>
            </a:xfrm>
            <a:custGeom>
              <a:rect b="b" l="l" r="r" t="t"/>
              <a:pathLst>
                <a:path extrusionOk="0" h="1689" w="1822">
                  <a:moveTo>
                    <a:pt x="964" y="1"/>
                  </a:moveTo>
                  <a:cubicBezTo>
                    <a:pt x="713" y="1"/>
                    <a:pt x="458" y="108"/>
                    <a:pt x="292" y="297"/>
                  </a:cubicBezTo>
                  <a:cubicBezTo>
                    <a:pt x="63" y="557"/>
                    <a:pt x="0" y="952"/>
                    <a:pt x="136" y="1265"/>
                  </a:cubicBezTo>
                  <a:cubicBezTo>
                    <a:pt x="208" y="1431"/>
                    <a:pt x="333" y="1577"/>
                    <a:pt x="500" y="1649"/>
                  </a:cubicBezTo>
                  <a:cubicBezTo>
                    <a:pt x="563" y="1676"/>
                    <a:pt x="631" y="1689"/>
                    <a:pt x="698" y="1689"/>
                  </a:cubicBezTo>
                  <a:cubicBezTo>
                    <a:pt x="842" y="1689"/>
                    <a:pt x="987" y="1631"/>
                    <a:pt x="1093" y="1524"/>
                  </a:cubicBezTo>
                  <a:cubicBezTo>
                    <a:pt x="1239" y="1369"/>
                    <a:pt x="1281" y="1129"/>
                    <a:pt x="1197" y="932"/>
                  </a:cubicBezTo>
                  <a:cubicBezTo>
                    <a:pt x="1114" y="734"/>
                    <a:pt x="906" y="599"/>
                    <a:pt x="687" y="599"/>
                  </a:cubicBezTo>
                  <a:cubicBezTo>
                    <a:pt x="812" y="426"/>
                    <a:pt x="1007" y="315"/>
                    <a:pt x="1216" y="315"/>
                  </a:cubicBezTo>
                  <a:cubicBezTo>
                    <a:pt x="1234" y="315"/>
                    <a:pt x="1252" y="316"/>
                    <a:pt x="1270" y="317"/>
                  </a:cubicBezTo>
                  <a:cubicBezTo>
                    <a:pt x="1509" y="349"/>
                    <a:pt x="1738" y="609"/>
                    <a:pt x="1822" y="828"/>
                  </a:cubicBezTo>
                  <a:cubicBezTo>
                    <a:pt x="1811" y="484"/>
                    <a:pt x="1561" y="162"/>
                    <a:pt x="1239" y="47"/>
                  </a:cubicBezTo>
                  <a:cubicBezTo>
                    <a:pt x="1151" y="16"/>
                    <a:pt x="1058" y="1"/>
                    <a:pt x="964" y="1"/>
                  </a:cubicBezTo>
                  <a:close/>
                </a:path>
              </a:pathLst>
            </a:custGeom>
            <a:solidFill>
              <a:srgbClr val="FF9A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1"/>
            <p:cNvSpPr/>
            <p:nvPr/>
          </p:nvSpPr>
          <p:spPr>
            <a:xfrm>
              <a:off x="2403725" y="2604025"/>
              <a:ext cx="97550" cy="40900"/>
            </a:xfrm>
            <a:custGeom>
              <a:rect b="b" l="l" r="r" t="t"/>
              <a:pathLst>
                <a:path extrusionOk="0" h="1636" w="3902">
                  <a:moveTo>
                    <a:pt x="3902" y="1"/>
                  </a:moveTo>
                  <a:lnTo>
                    <a:pt x="0" y="157"/>
                  </a:lnTo>
                  <a:cubicBezTo>
                    <a:pt x="508" y="1059"/>
                    <a:pt x="1311" y="1636"/>
                    <a:pt x="2074" y="1636"/>
                  </a:cubicBezTo>
                  <a:cubicBezTo>
                    <a:pt x="2093" y="1636"/>
                    <a:pt x="2113" y="1635"/>
                    <a:pt x="2133" y="1635"/>
                  </a:cubicBezTo>
                  <a:cubicBezTo>
                    <a:pt x="2914" y="1603"/>
                    <a:pt x="3610" y="958"/>
                    <a:pt x="39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1"/>
            <p:cNvSpPr/>
            <p:nvPr/>
          </p:nvSpPr>
          <p:spPr>
            <a:xfrm>
              <a:off x="2422175" y="2483850"/>
              <a:ext cx="27350" cy="86900"/>
            </a:xfrm>
            <a:custGeom>
              <a:rect b="b" l="l" r="r" t="t"/>
              <a:pathLst>
                <a:path extrusionOk="0" h="3476" w="1094">
                  <a:moveTo>
                    <a:pt x="740" y="1"/>
                  </a:moveTo>
                  <a:cubicBezTo>
                    <a:pt x="729" y="1"/>
                    <a:pt x="729" y="12"/>
                    <a:pt x="729" y="12"/>
                  </a:cubicBezTo>
                  <a:cubicBezTo>
                    <a:pt x="1041" y="1000"/>
                    <a:pt x="750" y="2144"/>
                    <a:pt x="12" y="2863"/>
                  </a:cubicBezTo>
                  <a:lnTo>
                    <a:pt x="1" y="2873"/>
                  </a:lnTo>
                  <a:lnTo>
                    <a:pt x="12" y="2883"/>
                  </a:lnTo>
                  <a:cubicBezTo>
                    <a:pt x="32" y="2925"/>
                    <a:pt x="42" y="2967"/>
                    <a:pt x="63" y="3018"/>
                  </a:cubicBezTo>
                  <a:cubicBezTo>
                    <a:pt x="126" y="3185"/>
                    <a:pt x="209" y="3383"/>
                    <a:pt x="365" y="3445"/>
                  </a:cubicBezTo>
                  <a:cubicBezTo>
                    <a:pt x="417" y="3466"/>
                    <a:pt x="479" y="3476"/>
                    <a:pt x="553" y="3476"/>
                  </a:cubicBezTo>
                  <a:cubicBezTo>
                    <a:pt x="625" y="3476"/>
                    <a:pt x="698" y="3466"/>
                    <a:pt x="781" y="3455"/>
                  </a:cubicBezTo>
                  <a:cubicBezTo>
                    <a:pt x="855" y="3448"/>
                    <a:pt x="928" y="3441"/>
                    <a:pt x="994" y="3441"/>
                  </a:cubicBezTo>
                  <a:cubicBezTo>
                    <a:pt x="1022" y="3441"/>
                    <a:pt x="1048" y="3442"/>
                    <a:pt x="1073" y="3445"/>
                  </a:cubicBezTo>
                  <a:cubicBezTo>
                    <a:pt x="1083" y="3445"/>
                    <a:pt x="1083" y="3445"/>
                    <a:pt x="1083" y="3434"/>
                  </a:cubicBezTo>
                  <a:cubicBezTo>
                    <a:pt x="1094" y="3424"/>
                    <a:pt x="1083" y="3424"/>
                    <a:pt x="1083" y="3424"/>
                  </a:cubicBezTo>
                  <a:cubicBezTo>
                    <a:pt x="1055" y="3421"/>
                    <a:pt x="1027" y="3420"/>
                    <a:pt x="998" y="3420"/>
                  </a:cubicBezTo>
                  <a:cubicBezTo>
                    <a:pt x="928" y="3420"/>
                    <a:pt x="855" y="3427"/>
                    <a:pt x="781" y="3434"/>
                  </a:cubicBezTo>
                  <a:cubicBezTo>
                    <a:pt x="708" y="3445"/>
                    <a:pt x="632" y="3453"/>
                    <a:pt x="560" y="3453"/>
                  </a:cubicBezTo>
                  <a:cubicBezTo>
                    <a:pt x="489" y="3453"/>
                    <a:pt x="422" y="3445"/>
                    <a:pt x="365" y="3424"/>
                  </a:cubicBezTo>
                  <a:cubicBezTo>
                    <a:pt x="220" y="3362"/>
                    <a:pt x="146" y="3175"/>
                    <a:pt x="84" y="3008"/>
                  </a:cubicBezTo>
                  <a:cubicBezTo>
                    <a:pt x="63" y="2956"/>
                    <a:pt x="53" y="2914"/>
                    <a:pt x="32" y="2873"/>
                  </a:cubicBezTo>
                  <a:cubicBezTo>
                    <a:pt x="771" y="2155"/>
                    <a:pt x="1062" y="1000"/>
                    <a:pt x="750" y="12"/>
                  </a:cubicBezTo>
                  <a:cubicBezTo>
                    <a:pt x="750" y="1"/>
                    <a:pt x="740" y="1"/>
                    <a:pt x="740"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1"/>
            <p:cNvSpPr/>
            <p:nvPr/>
          </p:nvSpPr>
          <p:spPr>
            <a:xfrm>
              <a:off x="2421150" y="2483025"/>
              <a:ext cx="29150" cy="88525"/>
            </a:xfrm>
            <a:custGeom>
              <a:rect b="b" l="l" r="r" t="t"/>
              <a:pathLst>
                <a:path extrusionOk="0" h="3541" w="1166">
                  <a:moveTo>
                    <a:pt x="783" y="0"/>
                  </a:moveTo>
                  <a:cubicBezTo>
                    <a:pt x="778" y="0"/>
                    <a:pt x="774" y="1"/>
                    <a:pt x="770" y="3"/>
                  </a:cubicBezTo>
                  <a:cubicBezTo>
                    <a:pt x="760" y="3"/>
                    <a:pt x="749" y="13"/>
                    <a:pt x="739" y="24"/>
                  </a:cubicBezTo>
                  <a:lnTo>
                    <a:pt x="739" y="55"/>
                  </a:lnTo>
                  <a:cubicBezTo>
                    <a:pt x="1041" y="1033"/>
                    <a:pt x="760" y="2167"/>
                    <a:pt x="32" y="2875"/>
                  </a:cubicBezTo>
                  <a:lnTo>
                    <a:pt x="0" y="2896"/>
                  </a:lnTo>
                  <a:lnTo>
                    <a:pt x="21" y="2926"/>
                  </a:lnTo>
                  <a:cubicBezTo>
                    <a:pt x="42" y="2968"/>
                    <a:pt x="53" y="3010"/>
                    <a:pt x="73" y="3062"/>
                  </a:cubicBezTo>
                  <a:cubicBezTo>
                    <a:pt x="146" y="3238"/>
                    <a:pt x="219" y="3437"/>
                    <a:pt x="385" y="3509"/>
                  </a:cubicBezTo>
                  <a:cubicBezTo>
                    <a:pt x="448" y="3530"/>
                    <a:pt x="510" y="3541"/>
                    <a:pt x="594" y="3541"/>
                  </a:cubicBezTo>
                  <a:cubicBezTo>
                    <a:pt x="666" y="3541"/>
                    <a:pt x="749" y="3530"/>
                    <a:pt x="822" y="3520"/>
                  </a:cubicBezTo>
                  <a:cubicBezTo>
                    <a:pt x="896" y="3512"/>
                    <a:pt x="970" y="3505"/>
                    <a:pt x="1036" y="3505"/>
                  </a:cubicBezTo>
                  <a:cubicBezTo>
                    <a:pt x="1064" y="3505"/>
                    <a:pt x="1090" y="3506"/>
                    <a:pt x="1114" y="3509"/>
                  </a:cubicBezTo>
                  <a:cubicBezTo>
                    <a:pt x="1118" y="3511"/>
                    <a:pt x="1122" y="3512"/>
                    <a:pt x="1125" y="3512"/>
                  </a:cubicBezTo>
                  <a:cubicBezTo>
                    <a:pt x="1142" y="3512"/>
                    <a:pt x="1157" y="3495"/>
                    <a:pt x="1165" y="3478"/>
                  </a:cubicBezTo>
                  <a:cubicBezTo>
                    <a:pt x="1165" y="3447"/>
                    <a:pt x="1145" y="3426"/>
                    <a:pt x="1124" y="3426"/>
                  </a:cubicBezTo>
                  <a:cubicBezTo>
                    <a:pt x="1089" y="3418"/>
                    <a:pt x="1052" y="3415"/>
                    <a:pt x="1013" y="3415"/>
                  </a:cubicBezTo>
                  <a:cubicBezTo>
                    <a:pt x="950" y="3415"/>
                    <a:pt x="883" y="3424"/>
                    <a:pt x="812" y="3437"/>
                  </a:cubicBezTo>
                  <a:cubicBezTo>
                    <a:pt x="738" y="3442"/>
                    <a:pt x="661" y="3451"/>
                    <a:pt x="590" y="3451"/>
                  </a:cubicBezTo>
                  <a:cubicBezTo>
                    <a:pt x="530" y="3451"/>
                    <a:pt x="474" y="3445"/>
                    <a:pt x="427" y="3426"/>
                  </a:cubicBezTo>
                  <a:cubicBezTo>
                    <a:pt x="291" y="3363"/>
                    <a:pt x="219" y="3187"/>
                    <a:pt x="157" y="3030"/>
                  </a:cubicBezTo>
                  <a:cubicBezTo>
                    <a:pt x="146" y="2989"/>
                    <a:pt x="125" y="2947"/>
                    <a:pt x="115" y="2916"/>
                  </a:cubicBezTo>
                  <a:cubicBezTo>
                    <a:pt x="853" y="2177"/>
                    <a:pt x="1135" y="1023"/>
                    <a:pt x="822" y="34"/>
                  </a:cubicBezTo>
                  <a:cubicBezTo>
                    <a:pt x="822" y="17"/>
                    <a:pt x="802" y="0"/>
                    <a:pt x="783"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1"/>
            <p:cNvSpPr/>
            <p:nvPr/>
          </p:nvSpPr>
          <p:spPr>
            <a:xfrm>
              <a:off x="2660425" y="2845450"/>
              <a:ext cx="209675" cy="430600"/>
            </a:xfrm>
            <a:custGeom>
              <a:rect b="b" l="l" r="r" t="t"/>
              <a:pathLst>
                <a:path extrusionOk="0" h="17224" w="8387">
                  <a:moveTo>
                    <a:pt x="3065" y="0"/>
                  </a:moveTo>
                  <a:cubicBezTo>
                    <a:pt x="2943" y="0"/>
                    <a:pt x="2821" y="27"/>
                    <a:pt x="2706" y="82"/>
                  </a:cubicBezTo>
                  <a:lnTo>
                    <a:pt x="1364" y="738"/>
                  </a:lnTo>
                  <a:cubicBezTo>
                    <a:pt x="1198" y="821"/>
                    <a:pt x="1083" y="988"/>
                    <a:pt x="1083" y="1185"/>
                  </a:cubicBezTo>
                  <a:lnTo>
                    <a:pt x="1062" y="2403"/>
                  </a:lnTo>
                  <a:lnTo>
                    <a:pt x="147" y="2725"/>
                  </a:lnTo>
                  <a:lnTo>
                    <a:pt x="43" y="3807"/>
                  </a:lnTo>
                  <a:cubicBezTo>
                    <a:pt x="1" y="4285"/>
                    <a:pt x="147" y="4764"/>
                    <a:pt x="449" y="5139"/>
                  </a:cubicBezTo>
                  <a:lnTo>
                    <a:pt x="1686" y="6678"/>
                  </a:lnTo>
                  <a:cubicBezTo>
                    <a:pt x="1822" y="6845"/>
                    <a:pt x="1905" y="7053"/>
                    <a:pt x="1936" y="7261"/>
                  </a:cubicBezTo>
                  <a:lnTo>
                    <a:pt x="3008" y="15085"/>
                  </a:lnTo>
                  <a:cubicBezTo>
                    <a:pt x="3179" y="16327"/>
                    <a:pt x="4239" y="17223"/>
                    <a:pt x="5449" y="17223"/>
                  </a:cubicBezTo>
                  <a:cubicBezTo>
                    <a:pt x="5567" y="17223"/>
                    <a:pt x="5686" y="17215"/>
                    <a:pt x="5807" y="17197"/>
                  </a:cubicBezTo>
                  <a:cubicBezTo>
                    <a:pt x="7450" y="16958"/>
                    <a:pt x="8387" y="15189"/>
                    <a:pt x="7669" y="13691"/>
                  </a:cubicBezTo>
                  <a:lnTo>
                    <a:pt x="4652" y="7386"/>
                  </a:lnTo>
                  <a:cubicBezTo>
                    <a:pt x="4465" y="7001"/>
                    <a:pt x="4506" y="6553"/>
                    <a:pt x="4735" y="6211"/>
                  </a:cubicBezTo>
                  <a:lnTo>
                    <a:pt x="5723" y="4764"/>
                  </a:lnTo>
                  <a:cubicBezTo>
                    <a:pt x="5869" y="4546"/>
                    <a:pt x="5942" y="4296"/>
                    <a:pt x="5921" y="4036"/>
                  </a:cubicBezTo>
                  <a:lnTo>
                    <a:pt x="5859" y="2850"/>
                  </a:lnTo>
                  <a:cubicBezTo>
                    <a:pt x="5838" y="2558"/>
                    <a:pt x="5723" y="2288"/>
                    <a:pt x="5515" y="2080"/>
                  </a:cubicBezTo>
                  <a:lnTo>
                    <a:pt x="3674" y="249"/>
                  </a:lnTo>
                  <a:cubicBezTo>
                    <a:pt x="3506" y="88"/>
                    <a:pt x="3287" y="0"/>
                    <a:pt x="3065" y="0"/>
                  </a:cubicBez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1"/>
            <p:cNvSpPr/>
            <p:nvPr/>
          </p:nvSpPr>
          <p:spPr>
            <a:xfrm>
              <a:off x="2662000" y="2893650"/>
              <a:ext cx="60875" cy="62675"/>
            </a:xfrm>
            <a:custGeom>
              <a:rect b="b" l="l" r="r" t="t"/>
              <a:pathLst>
                <a:path extrusionOk="0" h="2507" w="2435">
                  <a:moveTo>
                    <a:pt x="1162" y="1"/>
                  </a:moveTo>
                  <a:cubicBezTo>
                    <a:pt x="1082" y="1"/>
                    <a:pt x="1001" y="19"/>
                    <a:pt x="927" y="58"/>
                  </a:cubicBezTo>
                  <a:lnTo>
                    <a:pt x="354" y="360"/>
                  </a:lnTo>
                  <a:cubicBezTo>
                    <a:pt x="74" y="505"/>
                    <a:pt x="0" y="870"/>
                    <a:pt x="188" y="1120"/>
                  </a:cubicBezTo>
                  <a:lnTo>
                    <a:pt x="1072" y="2233"/>
                  </a:lnTo>
                  <a:cubicBezTo>
                    <a:pt x="1214" y="2412"/>
                    <a:pt x="1425" y="2506"/>
                    <a:pt x="1638" y="2506"/>
                  </a:cubicBezTo>
                  <a:cubicBezTo>
                    <a:pt x="1785" y="2506"/>
                    <a:pt x="1933" y="2461"/>
                    <a:pt x="2060" y="2368"/>
                  </a:cubicBezTo>
                  <a:cubicBezTo>
                    <a:pt x="2352" y="2149"/>
                    <a:pt x="2435" y="1754"/>
                    <a:pt x="2259" y="1442"/>
                  </a:cubicBezTo>
                  <a:lnTo>
                    <a:pt x="1603" y="256"/>
                  </a:lnTo>
                  <a:cubicBezTo>
                    <a:pt x="1510" y="91"/>
                    <a:pt x="1338" y="1"/>
                    <a:pt x="1162" y="1"/>
                  </a:cubicBez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1"/>
            <p:cNvSpPr/>
            <p:nvPr/>
          </p:nvSpPr>
          <p:spPr>
            <a:xfrm>
              <a:off x="2672925" y="2892500"/>
              <a:ext cx="51275" cy="64775"/>
            </a:xfrm>
            <a:custGeom>
              <a:rect b="b" l="l" r="r" t="t"/>
              <a:pathLst>
                <a:path extrusionOk="0" h="2591" w="2051">
                  <a:moveTo>
                    <a:pt x="720" y="1"/>
                  </a:moveTo>
                  <a:cubicBezTo>
                    <a:pt x="635" y="1"/>
                    <a:pt x="549" y="21"/>
                    <a:pt x="469" y="63"/>
                  </a:cubicBezTo>
                  <a:cubicBezTo>
                    <a:pt x="448" y="84"/>
                    <a:pt x="437" y="104"/>
                    <a:pt x="448" y="125"/>
                  </a:cubicBezTo>
                  <a:cubicBezTo>
                    <a:pt x="455" y="141"/>
                    <a:pt x="474" y="150"/>
                    <a:pt x="492" y="150"/>
                  </a:cubicBezTo>
                  <a:cubicBezTo>
                    <a:pt x="499" y="150"/>
                    <a:pt x="505" y="149"/>
                    <a:pt x="511" y="146"/>
                  </a:cubicBezTo>
                  <a:cubicBezTo>
                    <a:pt x="580" y="106"/>
                    <a:pt x="654" y="88"/>
                    <a:pt x="728" y="88"/>
                  </a:cubicBezTo>
                  <a:cubicBezTo>
                    <a:pt x="886" y="88"/>
                    <a:pt x="1039" y="174"/>
                    <a:pt x="1124" y="323"/>
                  </a:cubicBezTo>
                  <a:lnTo>
                    <a:pt x="1790" y="1509"/>
                  </a:lnTo>
                  <a:cubicBezTo>
                    <a:pt x="1946" y="1800"/>
                    <a:pt x="1873" y="2174"/>
                    <a:pt x="1593" y="2373"/>
                  </a:cubicBezTo>
                  <a:cubicBezTo>
                    <a:pt x="1472" y="2463"/>
                    <a:pt x="1332" y="2507"/>
                    <a:pt x="1193" y="2507"/>
                  </a:cubicBezTo>
                  <a:cubicBezTo>
                    <a:pt x="995" y="2507"/>
                    <a:pt x="800" y="2418"/>
                    <a:pt x="666" y="2248"/>
                  </a:cubicBezTo>
                  <a:lnTo>
                    <a:pt x="84" y="1509"/>
                  </a:lnTo>
                  <a:cubicBezTo>
                    <a:pt x="72" y="1497"/>
                    <a:pt x="59" y="1491"/>
                    <a:pt x="47" y="1491"/>
                  </a:cubicBezTo>
                  <a:cubicBezTo>
                    <a:pt x="39" y="1491"/>
                    <a:pt x="30" y="1494"/>
                    <a:pt x="21" y="1499"/>
                  </a:cubicBezTo>
                  <a:cubicBezTo>
                    <a:pt x="0" y="1519"/>
                    <a:pt x="0" y="1540"/>
                    <a:pt x="11" y="1561"/>
                  </a:cubicBezTo>
                  <a:lnTo>
                    <a:pt x="604" y="2299"/>
                  </a:lnTo>
                  <a:cubicBezTo>
                    <a:pt x="749" y="2497"/>
                    <a:pt x="968" y="2591"/>
                    <a:pt x="1197" y="2591"/>
                  </a:cubicBezTo>
                  <a:cubicBezTo>
                    <a:pt x="1353" y="2591"/>
                    <a:pt x="1509" y="2549"/>
                    <a:pt x="1644" y="2445"/>
                  </a:cubicBezTo>
                  <a:cubicBezTo>
                    <a:pt x="1956" y="2216"/>
                    <a:pt x="2050" y="1800"/>
                    <a:pt x="1863" y="1467"/>
                  </a:cubicBezTo>
                  <a:lnTo>
                    <a:pt x="1197" y="281"/>
                  </a:lnTo>
                  <a:cubicBezTo>
                    <a:pt x="1097" y="101"/>
                    <a:pt x="911" y="1"/>
                    <a:pt x="720"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1"/>
            <p:cNvSpPr/>
            <p:nvPr/>
          </p:nvSpPr>
          <p:spPr>
            <a:xfrm>
              <a:off x="2712200" y="2951650"/>
              <a:ext cx="20850" cy="48025"/>
            </a:xfrm>
            <a:custGeom>
              <a:rect b="b" l="l" r="r" t="t"/>
              <a:pathLst>
                <a:path extrusionOk="0" h="1921" w="834">
                  <a:moveTo>
                    <a:pt x="47" y="1"/>
                  </a:moveTo>
                  <a:cubicBezTo>
                    <a:pt x="37" y="1"/>
                    <a:pt x="27" y="6"/>
                    <a:pt x="22" y="17"/>
                  </a:cubicBezTo>
                  <a:cubicBezTo>
                    <a:pt x="1" y="37"/>
                    <a:pt x="11" y="58"/>
                    <a:pt x="22" y="79"/>
                  </a:cubicBezTo>
                  <a:cubicBezTo>
                    <a:pt x="739" y="693"/>
                    <a:pt x="563" y="1859"/>
                    <a:pt x="563" y="1869"/>
                  </a:cubicBezTo>
                  <a:cubicBezTo>
                    <a:pt x="552" y="1889"/>
                    <a:pt x="573" y="1910"/>
                    <a:pt x="593" y="1921"/>
                  </a:cubicBezTo>
                  <a:lnTo>
                    <a:pt x="604" y="1921"/>
                  </a:lnTo>
                  <a:cubicBezTo>
                    <a:pt x="625" y="1921"/>
                    <a:pt x="635" y="1900"/>
                    <a:pt x="646" y="1879"/>
                  </a:cubicBezTo>
                  <a:cubicBezTo>
                    <a:pt x="656" y="1827"/>
                    <a:pt x="833" y="662"/>
                    <a:pt x="73" y="17"/>
                  </a:cubicBezTo>
                  <a:cubicBezTo>
                    <a:pt x="68" y="6"/>
                    <a:pt x="58" y="1"/>
                    <a:pt x="47"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1"/>
            <p:cNvSpPr/>
            <p:nvPr/>
          </p:nvSpPr>
          <p:spPr>
            <a:xfrm>
              <a:off x="2733775" y="2934375"/>
              <a:ext cx="50500" cy="426850"/>
            </a:xfrm>
            <a:custGeom>
              <a:rect b="b" l="l" r="r" t="t"/>
              <a:pathLst>
                <a:path extrusionOk="0" h="17074" w="2020">
                  <a:moveTo>
                    <a:pt x="2019" y="0"/>
                  </a:moveTo>
                  <a:lnTo>
                    <a:pt x="1041" y="739"/>
                  </a:lnTo>
                  <a:cubicBezTo>
                    <a:pt x="1104" y="5077"/>
                    <a:pt x="1" y="15596"/>
                    <a:pt x="1" y="15596"/>
                  </a:cubicBezTo>
                  <a:lnTo>
                    <a:pt x="43" y="17074"/>
                  </a:lnTo>
                  <a:cubicBezTo>
                    <a:pt x="2009" y="11674"/>
                    <a:pt x="2019" y="0"/>
                    <a:pt x="2019"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1"/>
            <p:cNvSpPr/>
            <p:nvPr/>
          </p:nvSpPr>
          <p:spPr>
            <a:xfrm>
              <a:off x="2758750" y="2928100"/>
              <a:ext cx="33850" cy="25800"/>
            </a:xfrm>
            <a:custGeom>
              <a:rect b="b" l="l" r="r" t="t"/>
              <a:pathLst>
                <a:path extrusionOk="0" h="1032" w="1354">
                  <a:moveTo>
                    <a:pt x="1305" y="1"/>
                  </a:moveTo>
                  <a:cubicBezTo>
                    <a:pt x="1297" y="1"/>
                    <a:pt x="1289" y="4"/>
                    <a:pt x="1281" y="12"/>
                  </a:cubicBezTo>
                  <a:lnTo>
                    <a:pt x="22" y="959"/>
                  </a:lnTo>
                  <a:cubicBezTo>
                    <a:pt x="1" y="969"/>
                    <a:pt x="1" y="990"/>
                    <a:pt x="12" y="1011"/>
                  </a:cubicBezTo>
                  <a:cubicBezTo>
                    <a:pt x="22" y="1021"/>
                    <a:pt x="32" y="1032"/>
                    <a:pt x="42" y="1032"/>
                  </a:cubicBezTo>
                  <a:cubicBezTo>
                    <a:pt x="53" y="1032"/>
                    <a:pt x="63" y="1032"/>
                    <a:pt x="74" y="1021"/>
                  </a:cubicBezTo>
                  <a:lnTo>
                    <a:pt x="1332" y="75"/>
                  </a:lnTo>
                  <a:cubicBezTo>
                    <a:pt x="1353" y="64"/>
                    <a:pt x="1353" y="33"/>
                    <a:pt x="1343" y="22"/>
                  </a:cubicBezTo>
                  <a:cubicBezTo>
                    <a:pt x="1331" y="9"/>
                    <a:pt x="1318" y="1"/>
                    <a:pt x="1305"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1"/>
            <p:cNvSpPr/>
            <p:nvPr/>
          </p:nvSpPr>
          <p:spPr>
            <a:xfrm>
              <a:off x="2738750" y="2903025"/>
              <a:ext cx="38000" cy="67775"/>
            </a:xfrm>
            <a:custGeom>
              <a:rect b="b" l="l" r="r" t="t"/>
              <a:pathLst>
                <a:path extrusionOk="0" h="2711" w="1520">
                  <a:moveTo>
                    <a:pt x="1481" y="1"/>
                  </a:moveTo>
                  <a:cubicBezTo>
                    <a:pt x="1469" y="1"/>
                    <a:pt x="1456" y="6"/>
                    <a:pt x="1446" y="16"/>
                  </a:cubicBezTo>
                  <a:lnTo>
                    <a:pt x="218" y="1004"/>
                  </a:lnTo>
                  <a:cubicBezTo>
                    <a:pt x="72" y="1108"/>
                    <a:pt x="0" y="1286"/>
                    <a:pt x="10" y="1462"/>
                  </a:cubicBezTo>
                  <a:lnTo>
                    <a:pt x="62" y="2139"/>
                  </a:lnTo>
                  <a:cubicBezTo>
                    <a:pt x="72" y="2326"/>
                    <a:pt x="187" y="2503"/>
                    <a:pt x="364" y="2586"/>
                  </a:cubicBezTo>
                  <a:lnTo>
                    <a:pt x="593" y="2701"/>
                  </a:lnTo>
                  <a:cubicBezTo>
                    <a:pt x="603" y="2701"/>
                    <a:pt x="603" y="2711"/>
                    <a:pt x="613" y="2711"/>
                  </a:cubicBezTo>
                  <a:cubicBezTo>
                    <a:pt x="634" y="2711"/>
                    <a:pt x="645" y="2701"/>
                    <a:pt x="655" y="2680"/>
                  </a:cubicBezTo>
                  <a:cubicBezTo>
                    <a:pt x="666" y="2659"/>
                    <a:pt x="655" y="2638"/>
                    <a:pt x="634" y="2627"/>
                  </a:cubicBezTo>
                  <a:lnTo>
                    <a:pt x="405" y="2513"/>
                  </a:lnTo>
                  <a:cubicBezTo>
                    <a:pt x="250" y="2440"/>
                    <a:pt x="156" y="2294"/>
                    <a:pt x="146" y="2128"/>
                  </a:cubicBezTo>
                  <a:lnTo>
                    <a:pt x="93" y="1462"/>
                  </a:lnTo>
                  <a:cubicBezTo>
                    <a:pt x="83" y="1307"/>
                    <a:pt x="146" y="1161"/>
                    <a:pt x="271" y="1067"/>
                  </a:cubicBezTo>
                  <a:lnTo>
                    <a:pt x="1498" y="79"/>
                  </a:lnTo>
                  <a:cubicBezTo>
                    <a:pt x="1519" y="58"/>
                    <a:pt x="1519" y="37"/>
                    <a:pt x="1508" y="16"/>
                  </a:cubicBezTo>
                  <a:cubicBezTo>
                    <a:pt x="1503" y="6"/>
                    <a:pt x="1493" y="1"/>
                    <a:pt x="1481"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1"/>
            <p:cNvSpPr/>
            <p:nvPr/>
          </p:nvSpPr>
          <p:spPr>
            <a:xfrm>
              <a:off x="2715850" y="2877500"/>
              <a:ext cx="44500" cy="50400"/>
            </a:xfrm>
            <a:custGeom>
              <a:rect b="b" l="l" r="r" t="t"/>
              <a:pathLst>
                <a:path extrusionOk="0" h="2016" w="1780">
                  <a:moveTo>
                    <a:pt x="1725" y="0"/>
                  </a:moveTo>
                  <a:cubicBezTo>
                    <a:pt x="1715" y="0"/>
                    <a:pt x="1704" y="3"/>
                    <a:pt x="1696" y="7"/>
                  </a:cubicBezTo>
                  <a:lnTo>
                    <a:pt x="177" y="1412"/>
                  </a:lnTo>
                  <a:cubicBezTo>
                    <a:pt x="73" y="1505"/>
                    <a:pt x="21" y="1620"/>
                    <a:pt x="10" y="1755"/>
                  </a:cubicBezTo>
                  <a:lnTo>
                    <a:pt x="0" y="1974"/>
                  </a:lnTo>
                  <a:cubicBezTo>
                    <a:pt x="0" y="1995"/>
                    <a:pt x="21" y="2015"/>
                    <a:pt x="42" y="2015"/>
                  </a:cubicBezTo>
                  <a:cubicBezTo>
                    <a:pt x="63" y="2015"/>
                    <a:pt x="84" y="1995"/>
                    <a:pt x="84" y="1974"/>
                  </a:cubicBezTo>
                  <a:lnTo>
                    <a:pt x="94" y="1755"/>
                  </a:lnTo>
                  <a:cubicBezTo>
                    <a:pt x="105" y="1651"/>
                    <a:pt x="146" y="1547"/>
                    <a:pt x="229" y="1474"/>
                  </a:cubicBezTo>
                  <a:lnTo>
                    <a:pt x="1758" y="69"/>
                  </a:lnTo>
                  <a:cubicBezTo>
                    <a:pt x="1779" y="59"/>
                    <a:pt x="1779" y="28"/>
                    <a:pt x="1758" y="18"/>
                  </a:cubicBezTo>
                  <a:cubicBezTo>
                    <a:pt x="1752" y="5"/>
                    <a:pt x="1739" y="0"/>
                    <a:pt x="1725"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1"/>
            <p:cNvSpPr/>
            <p:nvPr/>
          </p:nvSpPr>
          <p:spPr>
            <a:xfrm>
              <a:off x="2704125" y="2859800"/>
              <a:ext cx="39325" cy="48050"/>
            </a:xfrm>
            <a:custGeom>
              <a:rect b="b" l="l" r="r" t="t"/>
              <a:pathLst>
                <a:path extrusionOk="0" h="1922" w="1573">
                  <a:moveTo>
                    <a:pt x="1528" y="1"/>
                  </a:moveTo>
                  <a:cubicBezTo>
                    <a:pt x="1518" y="1"/>
                    <a:pt x="1508" y="3"/>
                    <a:pt x="1499" y="7"/>
                  </a:cubicBezTo>
                  <a:lnTo>
                    <a:pt x="282" y="861"/>
                  </a:lnTo>
                  <a:cubicBezTo>
                    <a:pt x="105" y="985"/>
                    <a:pt x="1" y="1184"/>
                    <a:pt x="12" y="1402"/>
                  </a:cubicBezTo>
                  <a:lnTo>
                    <a:pt x="22" y="1880"/>
                  </a:lnTo>
                  <a:cubicBezTo>
                    <a:pt x="22" y="1901"/>
                    <a:pt x="42" y="1922"/>
                    <a:pt x="63" y="1922"/>
                  </a:cubicBezTo>
                  <a:cubicBezTo>
                    <a:pt x="84" y="1922"/>
                    <a:pt x="105" y="1901"/>
                    <a:pt x="105" y="1880"/>
                  </a:cubicBezTo>
                  <a:lnTo>
                    <a:pt x="95" y="1392"/>
                  </a:lnTo>
                  <a:cubicBezTo>
                    <a:pt x="84" y="1204"/>
                    <a:pt x="178" y="1038"/>
                    <a:pt x="324" y="934"/>
                  </a:cubicBezTo>
                  <a:lnTo>
                    <a:pt x="1552" y="81"/>
                  </a:lnTo>
                  <a:cubicBezTo>
                    <a:pt x="1572" y="70"/>
                    <a:pt x="1572" y="39"/>
                    <a:pt x="1562" y="18"/>
                  </a:cubicBezTo>
                  <a:cubicBezTo>
                    <a:pt x="1556" y="6"/>
                    <a:pt x="1542" y="1"/>
                    <a:pt x="1528"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1"/>
            <p:cNvSpPr/>
            <p:nvPr/>
          </p:nvSpPr>
          <p:spPr>
            <a:xfrm>
              <a:off x="2175075" y="2841050"/>
              <a:ext cx="399025" cy="443300"/>
            </a:xfrm>
            <a:custGeom>
              <a:rect b="b" l="l" r="r" t="t"/>
              <a:pathLst>
                <a:path extrusionOk="0" h="17732" w="15961">
                  <a:moveTo>
                    <a:pt x="11157" y="1"/>
                  </a:moveTo>
                  <a:cubicBezTo>
                    <a:pt x="10864" y="1"/>
                    <a:pt x="10606" y="198"/>
                    <a:pt x="10541" y="487"/>
                  </a:cubicBezTo>
                  <a:lnTo>
                    <a:pt x="9750" y="3900"/>
                  </a:lnTo>
                  <a:cubicBezTo>
                    <a:pt x="9635" y="4389"/>
                    <a:pt x="9385" y="4847"/>
                    <a:pt x="9022" y="5200"/>
                  </a:cubicBezTo>
                  <a:lnTo>
                    <a:pt x="1291" y="12629"/>
                  </a:lnTo>
                  <a:cubicBezTo>
                    <a:pt x="1" y="13867"/>
                    <a:pt x="95" y="15958"/>
                    <a:pt x="1489" y="17082"/>
                  </a:cubicBezTo>
                  <a:cubicBezTo>
                    <a:pt x="2037" y="17523"/>
                    <a:pt x="2688" y="17732"/>
                    <a:pt x="3332" y="17732"/>
                  </a:cubicBezTo>
                  <a:cubicBezTo>
                    <a:pt x="4361" y="17732"/>
                    <a:pt x="5375" y="17197"/>
                    <a:pt x="5931" y="16218"/>
                  </a:cubicBezTo>
                  <a:lnTo>
                    <a:pt x="10925" y="7375"/>
                  </a:lnTo>
                  <a:cubicBezTo>
                    <a:pt x="11196" y="6886"/>
                    <a:pt x="11623" y="6501"/>
                    <a:pt x="12132" y="6272"/>
                  </a:cubicBezTo>
                  <a:cubicBezTo>
                    <a:pt x="13422" y="5700"/>
                    <a:pt x="13558" y="4659"/>
                    <a:pt x="13558" y="4659"/>
                  </a:cubicBezTo>
                  <a:lnTo>
                    <a:pt x="13849" y="4919"/>
                  </a:lnTo>
                  <a:cubicBezTo>
                    <a:pt x="13931" y="4996"/>
                    <a:pt x="14036" y="5035"/>
                    <a:pt x="14140" y="5035"/>
                  </a:cubicBezTo>
                  <a:cubicBezTo>
                    <a:pt x="14249" y="5035"/>
                    <a:pt x="14357" y="4994"/>
                    <a:pt x="14442" y="4909"/>
                  </a:cubicBezTo>
                  <a:lnTo>
                    <a:pt x="15711" y="3671"/>
                  </a:lnTo>
                  <a:cubicBezTo>
                    <a:pt x="15919" y="3463"/>
                    <a:pt x="15961" y="3150"/>
                    <a:pt x="15815" y="2901"/>
                  </a:cubicBezTo>
                  <a:lnTo>
                    <a:pt x="14640" y="903"/>
                  </a:lnTo>
                  <a:cubicBezTo>
                    <a:pt x="14504" y="674"/>
                    <a:pt x="14265" y="519"/>
                    <a:pt x="14005" y="477"/>
                  </a:cubicBezTo>
                  <a:lnTo>
                    <a:pt x="11258" y="8"/>
                  </a:lnTo>
                  <a:cubicBezTo>
                    <a:pt x="11224" y="3"/>
                    <a:pt x="11190" y="1"/>
                    <a:pt x="11157" y="1"/>
                  </a:cubicBezTo>
                  <a:close/>
                </a:path>
              </a:pathLst>
            </a:custGeom>
            <a:solidFill>
              <a:srgbClr val="FFC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1"/>
            <p:cNvSpPr/>
            <p:nvPr/>
          </p:nvSpPr>
          <p:spPr>
            <a:xfrm>
              <a:off x="2257275" y="2936975"/>
              <a:ext cx="282775" cy="458600"/>
            </a:xfrm>
            <a:custGeom>
              <a:rect b="b" l="l" r="r" t="t"/>
              <a:pathLst>
                <a:path extrusionOk="0" h="18344" w="11311">
                  <a:moveTo>
                    <a:pt x="10072" y="0"/>
                  </a:moveTo>
                  <a:cubicBezTo>
                    <a:pt x="9396" y="5910"/>
                    <a:pt x="4776" y="14244"/>
                    <a:pt x="0" y="18343"/>
                  </a:cubicBezTo>
                  <a:lnTo>
                    <a:pt x="1489" y="18343"/>
                  </a:lnTo>
                  <a:cubicBezTo>
                    <a:pt x="5952" y="13682"/>
                    <a:pt x="10873" y="6576"/>
                    <a:pt x="11310"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1"/>
            <p:cNvSpPr/>
            <p:nvPr/>
          </p:nvSpPr>
          <p:spPr>
            <a:xfrm>
              <a:off x="2501775" y="2935925"/>
              <a:ext cx="45025" cy="2100"/>
            </a:xfrm>
            <a:custGeom>
              <a:rect b="b" l="l" r="r" t="t"/>
              <a:pathLst>
                <a:path extrusionOk="0" h="84" w="1801">
                  <a:moveTo>
                    <a:pt x="53" y="0"/>
                  </a:moveTo>
                  <a:cubicBezTo>
                    <a:pt x="21" y="0"/>
                    <a:pt x="0" y="11"/>
                    <a:pt x="0" y="42"/>
                  </a:cubicBezTo>
                  <a:cubicBezTo>
                    <a:pt x="0" y="63"/>
                    <a:pt x="21" y="84"/>
                    <a:pt x="53" y="84"/>
                  </a:cubicBezTo>
                  <a:lnTo>
                    <a:pt x="1748" y="84"/>
                  </a:lnTo>
                  <a:cubicBezTo>
                    <a:pt x="1780" y="84"/>
                    <a:pt x="1801" y="63"/>
                    <a:pt x="1801" y="42"/>
                  </a:cubicBezTo>
                  <a:cubicBezTo>
                    <a:pt x="1801" y="11"/>
                    <a:pt x="1780" y="0"/>
                    <a:pt x="1748"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1"/>
            <p:cNvSpPr/>
            <p:nvPr/>
          </p:nvSpPr>
          <p:spPr>
            <a:xfrm>
              <a:off x="2506450" y="2899500"/>
              <a:ext cx="57775" cy="8350"/>
            </a:xfrm>
            <a:custGeom>
              <a:rect b="b" l="l" r="r" t="t"/>
              <a:pathLst>
                <a:path extrusionOk="0" h="334" w="2311">
                  <a:moveTo>
                    <a:pt x="42" y="1"/>
                  </a:moveTo>
                  <a:cubicBezTo>
                    <a:pt x="21" y="1"/>
                    <a:pt x="1" y="12"/>
                    <a:pt x="1" y="43"/>
                  </a:cubicBezTo>
                  <a:cubicBezTo>
                    <a:pt x="1" y="63"/>
                    <a:pt x="11" y="84"/>
                    <a:pt x="42" y="84"/>
                  </a:cubicBezTo>
                  <a:lnTo>
                    <a:pt x="2259" y="334"/>
                  </a:lnTo>
                  <a:cubicBezTo>
                    <a:pt x="2280" y="334"/>
                    <a:pt x="2300" y="313"/>
                    <a:pt x="2300" y="292"/>
                  </a:cubicBezTo>
                  <a:cubicBezTo>
                    <a:pt x="2310" y="271"/>
                    <a:pt x="2290" y="251"/>
                    <a:pt x="2269" y="251"/>
                  </a:cubicBezTo>
                  <a:lnTo>
                    <a:pt x="42"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1"/>
            <p:cNvSpPr/>
            <p:nvPr/>
          </p:nvSpPr>
          <p:spPr>
            <a:xfrm>
              <a:off x="2489550" y="2874800"/>
              <a:ext cx="61950" cy="17975"/>
            </a:xfrm>
            <a:custGeom>
              <a:rect b="b" l="l" r="r" t="t"/>
              <a:pathLst>
                <a:path extrusionOk="0" h="719" w="2478">
                  <a:moveTo>
                    <a:pt x="63" y="1"/>
                  </a:moveTo>
                  <a:cubicBezTo>
                    <a:pt x="42" y="1"/>
                    <a:pt x="22" y="11"/>
                    <a:pt x="11" y="32"/>
                  </a:cubicBezTo>
                  <a:cubicBezTo>
                    <a:pt x="1" y="53"/>
                    <a:pt x="22" y="84"/>
                    <a:pt x="42" y="84"/>
                  </a:cubicBezTo>
                  <a:lnTo>
                    <a:pt x="2425" y="718"/>
                  </a:lnTo>
                  <a:lnTo>
                    <a:pt x="2435" y="718"/>
                  </a:lnTo>
                  <a:cubicBezTo>
                    <a:pt x="2445" y="718"/>
                    <a:pt x="2466" y="708"/>
                    <a:pt x="2477" y="688"/>
                  </a:cubicBezTo>
                  <a:cubicBezTo>
                    <a:pt x="2477" y="667"/>
                    <a:pt x="2466" y="646"/>
                    <a:pt x="2445" y="635"/>
                  </a:cubicBezTo>
                  <a:lnTo>
                    <a:pt x="63"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1"/>
            <p:cNvSpPr/>
            <p:nvPr/>
          </p:nvSpPr>
          <p:spPr>
            <a:xfrm>
              <a:off x="2475750" y="2857375"/>
              <a:ext cx="63500" cy="14600"/>
            </a:xfrm>
            <a:custGeom>
              <a:rect b="b" l="l" r="r" t="t"/>
              <a:pathLst>
                <a:path extrusionOk="0" h="584" w="2540">
                  <a:moveTo>
                    <a:pt x="53" y="0"/>
                  </a:moveTo>
                  <a:cubicBezTo>
                    <a:pt x="33" y="0"/>
                    <a:pt x="12" y="11"/>
                    <a:pt x="12" y="32"/>
                  </a:cubicBezTo>
                  <a:cubicBezTo>
                    <a:pt x="1" y="63"/>
                    <a:pt x="22" y="84"/>
                    <a:pt x="43" y="84"/>
                  </a:cubicBezTo>
                  <a:lnTo>
                    <a:pt x="2477" y="583"/>
                  </a:lnTo>
                  <a:lnTo>
                    <a:pt x="2488" y="583"/>
                  </a:lnTo>
                  <a:cubicBezTo>
                    <a:pt x="2509" y="583"/>
                    <a:pt x="2530" y="573"/>
                    <a:pt x="2530" y="552"/>
                  </a:cubicBezTo>
                  <a:cubicBezTo>
                    <a:pt x="2540" y="531"/>
                    <a:pt x="2519" y="511"/>
                    <a:pt x="2498" y="500"/>
                  </a:cubicBezTo>
                  <a:lnTo>
                    <a:pt x="53" y="0"/>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1"/>
            <p:cNvSpPr/>
            <p:nvPr/>
          </p:nvSpPr>
          <p:spPr>
            <a:xfrm>
              <a:off x="2474200" y="2901775"/>
              <a:ext cx="15900" cy="18575"/>
            </a:xfrm>
            <a:custGeom>
              <a:rect b="b" l="l" r="r" t="t"/>
              <a:pathLst>
                <a:path extrusionOk="0" h="743" w="636">
                  <a:moveTo>
                    <a:pt x="539" y="1"/>
                  </a:moveTo>
                  <a:cubicBezTo>
                    <a:pt x="379" y="1"/>
                    <a:pt x="219" y="80"/>
                    <a:pt x="125" y="201"/>
                  </a:cubicBezTo>
                  <a:cubicBezTo>
                    <a:pt x="21" y="347"/>
                    <a:pt x="1" y="555"/>
                    <a:pt x="74" y="711"/>
                  </a:cubicBezTo>
                  <a:cubicBezTo>
                    <a:pt x="84" y="732"/>
                    <a:pt x="95" y="742"/>
                    <a:pt x="115" y="742"/>
                  </a:cubicBezTo>
                  <a:cubicBezTo>
                    <a:pt x="115" y="742"/>
                    <a:pt x="125" y="742"/>
                    <a:pt x="125" y="732"/>
                  </a:cubicBezTo>
                  <a:cubicBezTo>
                    <a:pt x="146" y="721"/>
                    <a:pt x="157" y="701"/>
                    <a:pt x="146" y="680"/>
                  </a:cubicBezTo>
                  <a:cubicBezTo>
                    <a:pt x="95" y="545"/>
                    <a:pt x="105" y="379"/>
                    <a:pt x="199" y="254"/>
                  </a:cubicBezTo>
                  <a:cubicBezTo>
                    <a:pt x="272" y="152"/>
                    <a:pt x="403" y="84"/>
                    <a:pt x="533" y="84"/>
                  </a:cubicBezTo>
                  <a:cubicBezTo>
                    <a:pt x="549" y="84"/>
                    <a:pt x="566" y="85"/>
                    <a:pt x="583" y="87"/>
                  </a:cubicBezTo>
                  <a:cubicBezTo>
                    <a:pt x="604" y="87"/>
                    <a:pt x="625" y="66"/>
                    <a:pt x="636" y="46"/>
                  </a:cubicBezTo>
                  <a:cubicBezTo>
                    <a:pt x="636" y="25"/>
                    <a:pt x="615" y="4"/>
                    <a:pt x="594" y="4"/>
                  </a:cubicBezTo>
                  <a:cubicBezTo>
                    <a:pt x="576" y="2"/>
                    <a:pt x="557" y="1"/>
                    <a:pt x="53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1"/>
            <p:cNvSpPr/>
            <p:nvPr/>
          </p:nvSpPr>
          <p:spPr>
            <a:xfrm>
              <a:off x="2459375" y="2873675"/>
              <a:ext cx="12000" cy="19100"/>
            </a:xfrm>
            <a:custGeom>
              <a:rect b="b" l="l" r="r" t="t"/>
              <a:pathLst>
                <a:path extrusionOk="0" h="764" w="480">
                  <a:moveTo>
                    <a:pt x="440" y="0"/>
                  </a:moveTo>
                  <a:cubicBezTo>
                    <a:pt x="433" y="0"/>
                    <a:pt x="425" y="1"/>
                    <a:pt x="417" y="4"/>
                  </a:cubicBezTo>
                  <a:cubicBezTo>
                    <a:pt x="271" y="46"/>
                    <a:pt x="157" y="160"/>
                    <a:pt x="84" y="296"/>
                  </a:cubicBezTo>
                  <a:cubicBezTo>
                    <a:pt x="11" y="430"/>
                    <a:pt x="1" y="587"/>
                    <a:pt x="43" y="733"/>
                  </a:cubicBezTo>
                  <a:cubicBezTo>
                    <a:pt x="43" y="753"/>
                    <a:pt x="63" y="763"/>
                    <a:pt x="84" y="763"/>
                  </a:cubicBezTo>
                  <a:lnTo>
                    <a:pt x="94" y="763"/>
                  </a:lnTo>
                  <a:cubicBezTo>
                    <a:pt x="115" y="753"/>
                    <a:pt x="126" y="733"/>
                    <a:pt x="126" y="712"/>
                  </a:cubicBezTo>
                  <a:cubicBezTo>
                    <a:pt x="84" y="587"/>
                    <a:pt x="94" y="451"/>
                    <a:pt x="157" y="326"/>
                  </a:cubicBezTo>
                  <a:cubicBezTo>
                    <a:pt x="219" y="212"/>
                    <a:pt x="323" y="118"/>
                    <a:pt x="448" y="88"/>
                  </a:cubicBezTo>
                  <a:cubicBezTo>
                    <a:pt x="469" y="77"/>
                    <a:pt x="480" y="56"/>
                    <a:pt x="480" y="25"/>
                  </a:cubicBezTo>
                  <a:cubicBezTo>
                    <a:pt x="472" y="10"/>
                    <a:pt x="458" y="0"/>
                    <a:pt x="440"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1"/>
            <p:cNvSpPr/>
            <p:nvPr/>
          </p:nvSpPr>
          <p:spPr>
            <a:xfrm>
              <a:off x="2446900" y="2852800"/>
              <a:ext cx="13025" cy="11875"/>
            </a:xfrm>
            <a:custGeom>
              <a:rect b="b" l="l" r="r" t="t"/>
              <a:pathLst>
                <a:path extrusionOk="0" h="475" w="521">
                  <a:moveTo>
                    <a:pt x="408" y="1"/>
                  </a:moveTo>
                  <a:cubicBezTo>
                    <a:pt x="312" y="1"/>
                    <a:pt x="210" y="34"/>
                    <a:pt x="135" y="100"/>
                  </a:cubicBezTo>
                  <a:cubicBezTo>
                    <a:pt x="42" y="194"/>
                    <a:pt x="1" y="319"/>
                    <a:pt x="21" y="444"/>
                  </a:cubicBezTo>
                  <a:cubicBezTo>
                    <a:pt x="21" y="465"/>
                    <a:pt x="42" y="475"/>
                    <a:pt x="63" y="475"/>
                  </a:cubicBezTo>
                  <a:cubicBezTo>
                    <a:pt x="94" y="475"/>
                    <a:pt x="105" y="454"/>
                    <a:pt x="105" y="433"/>
                  </a:cubicBezTo>
                  <a:cubicBezTo>
                    <a:pt x="84" y="329"/>
                    <a:pt x="125" y="236"/>
                    <a:pt x="198" y="163"/>
                  </a:cubicBezTo>
                  <a:cubicBezTo>
                    <a:pt x="256" y="113"/>
                    <a:pt x="333" y="84"/>
                    <a:pt x="408" y="84"/>
                  </a:cubicBezTo>
                  <a:cubicBezTo>
                    <a:pt x="429" y="84"/>
                    <a:pt x="449" y="86"/>
                    <a:pt x="468" y="90"/>
                  </a:cubicBezTo>
                  <a:cubicBezTo>
                    <a:pt x="472" y="92"/>
                    <a:pt x="476" y="93"/>
                    <a:pt x="479" y="93"/>
                  </a:cubicBezTo>
                  <a:cubicBezTo>
                    <a:pt x="496" y="93"/>
                    <a:pt x="512" y="76"/>
                    <a:pt x="521" y="59"/>
                  </a:cubicBezTo>
                  <a:cubicBezTo>
                    <a:pt x="521" y="38"/>
                    <a:pt x="510" y="17"/>
                    <a:pt x="479" y="7"/>
                  </a:cubicBezTo>
                  <a:cubicBezTo>
                    <a:pt x="456" y="3"/>
                    <a:pt x="432" y="1"/>
                    <a:pt x="408"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1"/>
            <p:cNvSpPr/>
            <p:nvPr/>
          </p:nvSpPr>
          <p:spPr>
            <a:xfrm>
              <a:off x="2235175" y="2995550"/>
              <a:ext cx="139950" cy="134450"/>
            </a:xfrm>
            <a:custGeom>
              <a:rect b="b" l="l" r="r" t="t"/>
              <a:pathLst>
                <a:path extrusionOk="0" h="5378" w="5598">
                  <a:moveTo>
                    <a:pt x="5550" y="1"/>
                  </a:moveTo>
                  <a:cubicBezTo>
                    <a:pt x="5538" y="1"/>
                    <a:pt x="5525" y="3"/>
                    <a:pt x="5515" y="8"/>
                  </a:cubicBezTo>
                  <a:lnTo>
                    <a:pt x="10" y="5305"/>
                  </a:lnTo>
                  <a:cubicBezTo>
                    <a:pt x="0" y="5315"/>
                    <a:pt x="0" y="5346"/>
                    <a:pt x="10" y="5356"/>
                  </a:cubicBezTo>
                  <a:cubicBezTo>
                    <a:pt x="21" y="5367"/>
                    <a:pt x="31" y="5377"/>
                    <a:pt x="42" y="5377"/>
                  </a:cubicBezTo>
                  <a:cubicBezTo>
                    <a:pt x="52" y="5377"/>
                    <a:pt x="63" y="5367"/>
                    <a:pt x="73" y="5356"/>
                  </a:cubicBezTo>
                  <a:lnTo>
                    <a:pt x="5577" y="71"/>
                  </a:lnTo>
                  <a:cubicBezTo>
                    <a:pt x="5598" y="50"/>
                    <a:pt x="5598" y="29"/>
                    <a:pt x="5577" y="8"/>
                  </a:cubicBezTo>
                  <a:cubicBezTo>
                    <a:pt x="5572" y="3"/>
                    <a:pt x="5561" y="1"/>
                    <a:pt x="5550"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1"/>
            <p:cNvSpPr/>
            <p:nvPr/>
          </p:nvSpPr>
          <p:spPr>
            <a:xfrm>
              <a:off x="2417775" y="2882800"/>
              <a:ext cx="14825" cy="56800"/>
            </a:xfrm>
            <a:custGeom>
              <a:rect b="b" l="l" r="r" t="t"/>
              <a:pathLst>
                <a:path extrusionOk="0" h="2272" w="593">
                  <a:moveTo>
                    <a:pt x="546" y="0"/>
                  </a:moveTo>
                  <a:cubicBezTo>
                    <a:pt x="524" y="0"/>
                    <a:pt x="510" y="18"/>
                    <a:pt x="510" y="35"/>
                  </a:cubicBezTo>
                  <a:lnTo>
                    <a:pt x="0" y="2220"/>
                  </a:lnTo>
                  <a:cubicBezTo>
                    <a:pt x="0" y="2240"/>
                    <a:pt x="10" y="2261"/>
                    <a:pt x="31" y="2271"/>
                  </a:cubicBezTo>
                  <a:lnTo>
                    <a:pt x="42" y="2271"/>
                  </a:lnTo>
                  <a:cubicBezTo>
                    <a:pt x="63" y="2271"/>
                    <a:pt x="83" y="2261"/>
                    <a:pt x="83" y="2240"/>
                  </a:cubicBezTo>
                  <a:lnTo>
                    <a:pt x="593" y="55"/>
                  </a:lnTo>
                  <a:cubicBezTo>
                    <a:pt x="593" y="24"/>
                    <a:pt x="583" y="3"/>
                    <a:pt x="562" y="3"/>
                  </a:cubicBezTo>
                  <a:cubicBezTo>
                    <a:pt x="556" y="1"/>
                    <a:pt x="551" y="0"/>
                    <a:pt x="546"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1"/>
            <p:cNvSpPr/>
            <p:nvPr/>
          </p:nvSpPr>
          <p:spPr>
            <a:xfrm>
              <a:off x="1309975" y="2760625"/>
              <a:ext cx="197975" cy="603975"/>
            </a:xfrm>
            <a:custGeom>
              <a:rect b="b" l="l" r="r" t="t"/>
              <a:pathLst>
                <a:path extrusionOk="0" h="24159" w="7919">
                  <a:moveTo>
                    <a:pt x="7907" y="0"/>
                  </a:moveTo>
                  <a:lnTo>
                    <a:pt x="4318" y="1581"/>
                  </a:lnTo>
                  <a:cubicBezTo>
                    <a:pt x="3236" y="2060"/>
                    <a:pt x="2497" y="3101"/>
                    <a:pt x="2404" y="4277"/>
                  </a:cubicBezTo>
                  <a:lnTo>
                    <a:pt x="2019" y="8875"/>
                  </a:lnTo>
                  <a:cubicBezTo>
                    <a:pt x="1967" y="9520"/>
                    <a:pt x="1801" y="10145"/>
                    <a:pt x="1509" y="10716"/>
                  </a:cubicBezTo>
                  <a:lnTo>
                    <a:pt x="583" y="12600"/>
                  </a:lnTo>
                  <a:cubicBezTo>
                    <a:pt x="188" y="13401"/>
                    <a:pt x="0" y="14285"/>
                    <a:pt x="53" y="15169"/>
                  </a:cubicBezTo>
                  <a:lnTo>
                    <a:pt x="396" y="20892"/>
                  </a:lnTo>
                  <a:cubicBezTo>
                    <a:pt x="511" y="22734"/>
                    <a:pt x="2030" y="24159"/>
                    <a:pt x="3861" y="24159"/>
                  </a:cubicBezTo>
                  <a:lnTo>
                    <a:pt x="7273" y="24159"/>
                  </a:lnTo>
                  <a:cubicBezTo>
                    <a:pt x="5431" y="24159"/>
                    <a:pt x="3912" y="22734"/>
                    <a:pt x="3808" y="20892"/>
                  </a:cubicBezTo>
                  <a:lnTo>
                    <a:pt x="3465" y="15169"/>
                  </a:lnTo>
                  <a:cubicBezTo>
                    <a:pt x="3413" y="14285"/>
                    <a:pt x="3590" y="13401"/>
                    <a:pt x="3986" y="12600"/>
                  </a:cubicBezTo>
                  <a:lnTo>
                    <a:pt x="4922" y="10716"/>
                  </a:lnTo>
                  <a:cubicBezTo>
                    <a:pt x="5202" y="10145"/>
                    <a:pt x="5380" y="9520"/>
                    <a:pt x="5431" y="8875"/>
                  </a:cubicBezTo>
                  <a:lnTo>
                    <a:pt x="5806" y="4277"/>
                  </a:lnTo>
                  <a:cubicBezTo>
                    <a:pt x="5910" y="3101"/>
                    <a:pt x="6638" y="2060"/>
                    <a:pt x="7720" y="1581"/>
                  </a:cubicBezTo>
                  <a:lnTo>
                    <a:pt x="7918" y="1498"/>
                  </a:lnTo>
                  <a:lnTo>
                    <a:pt x="7907" y="0"/>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1"/>
            <p:cNvSpPr/>
            <p:nvPr/>
          </p:nvSpPr>
          <p:spPr>
            <a:xfrm>
              <a:off x="1395275" y="2798075"/>
              <a:ext cx="116300" cy="566525"/>
            </a:xfrm>
            <a:custGeom>
              <a:rect b="b" l="l" r="r" t="t"/>
              <a:pathLst>
                <a:path extrusionOk="0" h="22661" w="4652">
                  <a:moveTo>
                    <a:pt x="4506" y="0"/>
                  </a:moveTo>
                  <a:lnTo>
                    <a:pt x="4308" y="83"/>
                  </a:lnTo>
                  <a:cubicBezTo>
                    <a:pt x="3226" y="562"/>
                    <a:pt x="2498" y="1603"/>
                    <a:pt x="2394" y="2779"/>
                  </a:cubicBezTo>
                  <a:lnTo>
                    <a:pt x="2019" y="7377"/>
                  </a:lnTo>
                  <a:cubicBezTo>
                    <a:pt x="1968" y="8022"/>
                    <a:pt x="1790" y="8647"/>
                    <a:pt x="1510" y="9218"/>
                  </a:cubicBezTo>
                  <a:lnTo>
                    <a:pt x="574" y="11102"/>
                  </a:lnTo>
                  <a:cubicBezTo>
                    <a:pt x="178" y="11903"/>
                    <a:pt x="1" y="12787"/>
                    <a:pt x="53" y="13671"/>
                  </a:cubicBezTo>
                  <a:lnTo>
                    <a:pt x="396" y="19394"/>
                  </a:lnTo>
                  <a:cubicBezTo>
                    <a:pt x="500" y="21236"/>
                    <a:pt x="2019" y="22661"/>
                    <a:pt x="3861" y="22661"/>
                  </a:cubicBezTo>
                  <a:lnTo>
                    <a:pt x="4652" y="22661"/>
                  </a:lnTo>
                  <a:lnTo>
                    <a:pt x="4506" y="0"/>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1"/>
            <p:cNvSpPr/>
            <p:nvPr/>
          </p:nvSpPr>
          <p:spPr>
            <a:xfrm>
              <a:off x="1359650" y="2778300"/>
              <a:ext cx="107975" cy="299950"/>
            </a:xfrm>
            <a:custGeom>
              <a:rect b="b" l="l" r="r" t="t"/>
              <a:pathLst>
                <a:path extrusionOk="0" h="11998" w="4319">
                  <a:moveTo>
                    <a:pt x="4318" y="1"/>
                  </a:moveTo>
                  <a:lnTo>
                    <a:pt x="3060" y="552"/>
                  </a:lnTo>
                  <a:cubicBezTo>
                    <a:pt x="2456" y="823"/>
                    <a:pt x="2050" y="1395"/>
                    <a:pt x="1999" y="2051"/>
                  </a:cubicBezTo>
                  <a:lnTo>
                    <a:pt x="1488" y="8231"/>
                  </a:lnTo>
                  <a:cubicBezTo>
                    <a:pt x="1437" y="8834"/>
                    <a:pt x="1270" y="9427"/>
                    <a:pt x="1000" y="9968"/>
                  </a:cubicBezTo>
                  <a:lnTo>
                    <a:pt x="1" y="11997"/>
                  </a:lnTo>
                  <a:lnTo>
                    <a:pt x="781" y="11997"/>
                  </a:lnTo>
                  <a:lnTo>
                    <a:pt x="1780" y="9968"/>
                  </a:lnTo>
                  <a:cubicBezTo>
                    <a:pt x="2050" y="9427"/>
                    <a:pt x="2217" y="8834"/>
                    <a:pt x="2269" y="8231"/>
                  </a:cubicBezTo>
                  <a:lnTo>
                    <a:pt x="2799" y="1769"/>
                  </a:lnTo>
                  <a:cubicBezTo>
                    <a:pt x="2852" y="1177"/>
                    <a:pt x="3185" y="646"/>
                    <a:pt x="3694" y="354"/>
                  </a:cubicBezTo>
                  <a:lnTo>
                    <a:pt x="4318" y="1"/>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1"/>
            <p:cNvSpPr/>
            <p:nvPr/>
          </p:nvSpPr>
          <p:spPr>
            <a:xfrm>
              <a:off x="1824200" y="2754900"/>
              <a:ext cx="206550" cy="646125"/>
            </a:xfrm>
            <a:custGeom>
              <a:rect b="b" l="l" r="r" t="t"/>
              <a:pathLst>
                <a:path extrusionOk="0" h="25845" w="8262">
                  <a:moveTo>
                    <a:pt x="5057" y="0"/>
                  </a:moveTo>
                  <a:lnTo>
                    <a:pt x="1" y="15128"/>
                  </a:lnTo>
                  <a:lnTo>
                    <a:pt x="3278" y="25844"/>
                  </a:lnTo>
                  <a:lnTo>
                    <a:pt x="8262" y="25844"/>
                  </a:lnTo>
                  <a:lnTo>
                    <a:pt x="5057" y="15315"/>
                  </a:lnTo>
                  <a:lnTo>
                    <a:pt x="6253" y="2414"/>
                  </a:lnTo>
                  <a:cubicBezTo>
                    <a:pt x="6347" y="1447"/>
                    <a:pt x="5879" y="510"/>
                    <a:pt x="5057"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1"/>
            <p:cNvSpPr/>
            <p:nvPr/>
          </p:nvSpPr>
          <p:spPr>
            <a:xfrm>
              <a:off x="1914450" y="3065725"/>
              <a:ext cx="61925" cy="335300"/>
            </a:xfrm>
            <a:custGeom>
              <a:rect b="b" l="l" r="r" t="t"/>
              <a:pathLst>
                <a:path extrusionOk="0" h="13412" w="2477">
                  <a:moveTo>
                    <a:pt x="448" y="1"/>
                  </a:moveTo>
                  <a:lnTo>
                    <a:pt x="448" y="1"/>
                  </a:lnTo>
                  <a:cubicBezTo>
                    <a:pt x="1" y="4547"/>
                    <a:pt x="438" y="12382"/>
                    <a:pt x="833" y="13411"/>
                  </a:cubicBezTo>
                  <a:lnTo>
                    <a:pt x="2477" y="13411"/>
                  </a:lnTo>
                  <a:cubicBezTo>
                    <a:pt x="1187" y="9062"/>
                    <a:pt x="511" y="4537"/>
                    <a:pt x="448"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1"/>
            <p:cNvSpPr/>
            <p:nvPr/>
          </p:nvSpPr>
          <p:spPr>
            <a:xfrm>
              <a:off x="1949300" y="3034000"/>
              <a:ext cx="36975" cy="218500"/>
            </a:xfrm>
            <a:custGeom>
              <a:rect b="b" l="l" r="r" t="t"/>
              <a:pathLst>
                <a:path extrusionOk="0" h="8740" w="1479">
                  <a:moveTo>
                    <a:pt x="438" y="0"/>
                  </a:moveTo>
                  <a:cubicBezTo>
                    <a:pt x="417" y="0"/>
                    <a:pt x="396" y="10"/>
                    <a:pt x="386" y="42"/>
                  </a:cubicBezTo>
                  <a:lnTo>
                    <a:pt x="12" y="4151"/>
                  </a:lnTo>
                  <a:cubicBezTo>
                    <a:pt x="1" y="4151"/>
                    <a:pt x="12" y="4162"/>
                    <a:pt x="12" y="4162"/>
                  </a:cubicBezTo>
                  <a:lnTo>
                    <a:pt x="1395" y="8708"/>
                  </a:lnTo>
                  <a:cubicBezTo>
                    <a:pt x="1395" y="8719"/>
                    <a:pt x="1416" y="8740"/>
                    <a:pt x="1427" y="8740"/>
                  </a:cubicBezTo>
                  <a:cubicBezTo>
                    <a:pt x="1437" y="8740"/>
                    <a:pt x="1437" y="8740"/>
                    <a:pt x="1447" y="8729"/>
                  </a:cubicBezTo>
                  <a:cubicBezTo>
                    <a:pt x="1468" y="8729"/>
                    <a:pt x="1478" y="8708"/>
                    <a:pt x="1468" y="8677"/>
                  </a:cubicBezTo>
                  <a:lnTo>
                    <a:pt x="95" y="4151"/>
                  </a:lnTo>
                  <a:lnTo>
                    <a:pt x="469" y="42"/>
                  </a:lnTo>
                  <a:cubicBezTo>
                    <a:pt x="479" y="21"/>
                    <a:pt x="459" y="0"/>
                    <a:pt x="438"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1"/>
            <p:cNvSpPr/>
            <p:nvPr/>
          </p:nvSpPr>
          <p:spPr>
            <a:xfrm>
              <a:off x="1858025" y="2693500"/>
              <a:ext cx="96250" cy="195100"/>
            </a:xfrm>
            <a:custGeom>
              <a:rect b="b" l="l" r="r" t="t"/>
              <a:pathLst>
                <a:path extrusionOk="0" h="7804" w="3850">
                  <a:moveTo>
                    <a:pt x="0" y="1"/>
                  </a:moveTo>
                  <a:lnTo>
                    <a:pt x="2778" y="7804"/>
                  </a:lnTo>
                  <a:lnTo>
                    <a:pt x="3850" y="1561"/>
                  </a:lnTo>
                  <a:lnTo>
                    <a:pt x="0" y="1"/>
                  </a:ln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1"/>
            <p:cNvSpPr/>
            <p:nvPr/>
          </p:nvSpPr>
          <p:spPr>
            <a:xfrm>
              <a:off x="1838775" y="2679550"/>
              <a:ext cx="139175" cy="355500"/>
            </a:xfrm>
            <a:custGeom>
              <a:rect b="b" l="l" r="r" t="t"/>
              <a:pathLst>
                <a:path extrusionOk="0" h="14220" w="5567">
                  <a:moveTo>
                    <a:pt x="595" y="0"/>
                  </a:moveTo>
                  <a:cubicBezTo>
                    <a:pt x="364" y="0"/>
                    <a:pt x="145" y="106"/>
                    <a:pt x="0" y="299"/>
                  </a:cubicBezTo>
                  <a:lnTo>
                    <a:pt x="770" y="559"/>
                  </a:lnTo>
                  <a:lnTo>
                    <a:pt x="3548" y="8362"/>
                  </a:lnTo>
                  <a:lnTo>
                    <a:pt x="3631" y="14220"/>
                  </a:lnTo>
                  <a:lnTo>
                    <a:pt x="4308" y="13284"/>
                  </a:lnTo>
                  <a:cubicBezTo>
                    <a:pt x="4484" y="13034"/>
                    <a:pt x="4599" y="12743"/>
                    <a:pt x="4630" y="12440"/>
                  </a:cubicBezTo>
                  <a:cubicBezTo>
                    <a:pt x="5566" y="4919"/>
                    <a:pt x="3485" y="2432"/>
                    <a:pt x="2227" y="611"/>
                  </a:cubicBezTo>
                  <a:cubicBezTo>
                    <a:pt x="2123" y="466"/>
                    <a:pt x="1977" y="362"/>
                    <a:pt x="1821" y="320"/>
                  </a:cubicBezTo>
                  <a:lnTo>
                    <a:pt x="801" y="29"/>
                  </a:lnTo>
                  <a:cubicBezTo>
                    <a:pt x="732" y="10"/>
                    <a:pt x="663" y="0"/>
                    <a:pt x="595"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1"/>
            <p:cNvSpPr/>
            <p:nvPr/>
          </p:nvSpPr>
          <p:spPr>
            <a:xfrm>
              <a:off x="1473075" y="2658650"/>
              <a:ext cx="485900" cy="742375"/>
            </a:xfrm>
            <a:custGeom>
              <a:rect b="b" l="l" r="r" t="t"/>
              <a:pathLst>
                <a:path extrusionOk="0" h="29695" w="19436">
                  <a:moveTo>
                    <a:pt x="11258" y="1"/>
                  </a:moveTo>
                  <a:lnTo>
                    <a:pt x="3735" y="1905"/>
                  </a:lnTo>
                  <a:lnTo>
                    <a:pt x="1737" y="2706"/>
                  </a:lnTo>
                  <a:cubicBezTo>
                    <a:pt x="1041" y="2997"/>
                    <a:pt x="520" y="3611"/>
                    <a:pt x="364" y="4350"/>
                  </a:cubicBezTo>
                  <a:lnTo>
                    <a:pt x="0" y="6139"/>
                  </a:lnTo>
                  <a:lnTo>
                    <a:pt x="2580" y="29694"/>
                  </a:lnTo>
                  <a:lnTo>
                    <a:pt x="18488" y="29694"/>
                  </a:lnTo>
                  <a:cubicBezTo>
                    <a:pt x="18020" y="28467"/>
                    <a:pt x="17489" y="17625"/>
                    <a:pt x="18457" y="14130"/>
                  </a:cubicBezTo>
                  <a:cubicBezTo>
                    <a:pt x="19435" y="10634"/>
                    <a:pt x="18520" y="7253"/>
                    <a:pt x="15398" y="1395"/>
                  </a:cubicBezTo>
                  <a:lnTo>
                    <a:pt x="11258" y="1"/>
                  </a:ln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1"/>
            <p:cNvSpPr/>
            <p:nvPr/>
          </p:nvSpPr>
          <p:spPr>
            <a:xfrm>
              <a:off x="1683225" y="2549400"/>
              <a:ext cx="183925" cy="266900"/>
            </a:xfrm>
            <a:custGeom>
              <a:rect b="b" l="l" r="r" t="t"/>
              <a:pathLst>
                <a:path extrusionOk="0" h="10676" w="7357">
                  <a:moveTo>
                    <a:pt x="1603" y="1"/>
                  </a:moveTo>
                  <a:cubicBezTo>
                    <a:pt x="1551" y="1957"/>
                    <a:pt x="677" y="4007"/>
                    <a:pt x="1" y="5598"/>
                  </a:cubicBezTo>
                  <a:cubicBezTo>
                    <a:pt x="240" y="6670"/>
                    <a:pt x="448" y="7866"/>
                    <a:pt x="1051" y="8772"/>
                  </a:cubicBezTo>
                  <a:cubicBezTo>
                    <a:pt x="1665" y="9688"/>
                    <a:pt x="2581" y="10426"/>
                    <a:pt x="3652" y="10624"/>
                  </a:cubicBezTo>
                  <a:cubicBezTo>
                    <a:pt x="3831" y="10659"/>
                    <a:pt x="4013" y="10676"/>
                    <a:pt x="4196" y="10676"/>
                  </a:cubicBezTo>
                  <a:cubicBezTo>
                    <a:pt x="5112" y="10676"/>
                    <a:pt x="6037" y="10249"/>
                    <a:pt x="6514" y="9469"/>
                  </a:cubicBezTo>
                  <a:cubicBezTo>
                    <a:pt x="6919" y="8793"/>
                    <a:pt x="6961" y="7950"/>
                    <a:pt x="6773" y="7180"/>
                  </a:cubicBezTo>
                  <a:cubicBezTo>
                    <a:pt x="6597" y="6410"/>
                    <a:pt x="6222" y="5713"/>
                    <a:pt x="5837" y="5016"/>
                  </a:cubicBezTo>
                  <a:lnTo>
                    <a:pt x="7356" y="1219"/>
                  </a:lnTo>
                  <a:lnTo>
                    <a:pt x="1603" y="1"/>
                  </a:lnTo>
                  <a:close/>
                </a:path>
              </a:pathLst>
            </a:custGeom>
            <a:solidFill>
              <a:srgbClr val="D45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1"/>
            <p:cNvSpPr/>
            <p:nvPr/>
          </p:nvSpPr>
          <p:spPr>
            <a:xfrm>
              <a:off x="1722250" y="2549400"/>
              <a:ext cx="144900" cy="101750"/>
            </a:xfrm>
            <a:custGeom>
              <a:rect b="b" l="l" r="r" t="t"/>
              <a:pathLst>
                <a:path extrusionOk="0" h="4070" w="5796">
                  <a:moveTo>
                    <a:pt x="42" y="1"/>
                  </a:moveTo>
                  <a:cubicBezTo>
                    <a:pt x="31" y="209"/>
                    <a:pt x="21" y="417"/>
                    <a:pt x="0" y="625"/>
                  </a:cubicBezTo>
                  <a:cubicBezTo>
                    <a:pt x="63" y="812"/>
                    <a:pt x="125" y="990"/>
                    <a:pt x="198" y="1177"/>
                  </a:cubicBezTo>
                  <a:cubicBezTo>
                    <a:pt x="458" y="1905"/>
                    <a:pt x="739" y="2654"/>
                    <a:pt x="1280" y="3205"/>
                  </a:cubicBezTo>
                  <a:cubicBezTo>
                    <a:pt x="1800" y="3746"/>
                    <a:pt x="2539" y="4069"/>
                    <a:pt x="3288" y="4069"/>
                  </a:cubicBezTo>
                  <a:cubicBezTo>
                    <a:pt x="3839" y="4069"/>
                    <a:pt x="4391" y="3892"/>
                    <a:pt x="4849" y="3591"/>
                  </a:cubicBezTo>
                  <a:lnTo>
                    <a:pt x="5795" y="1219"/>
                  </a:lnTo>
                  <a:lnTo>
                    <a:pt x="42" y="1"/>
                  </a:lnTo>
                  <a:close/>
                </a:path>
              </a:pathLst>
            </a:custGeom>
            <a:solidFill>
              <a:srgbClr val="BD3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1"/>
            <p:cNvSpPr/>
            <p:nvPr/>
          </p:nvSpPr>
          <p:spPr>
            <a:xfrm>
              <a:off x="1892600" y="2404275"/>
              <a:ext cx="138150" cy="312675"/>
            </a:xfrm>
            <a:custGeom>
              <a:rect b="b" l="l" r="r" t="t"/>
              <a:pathLst>
                <a:path extrusionOk="0" h="12507" w="5526">
                  <a:moveTo>
                    <a:pt x="2196" y="0"/>
                  </a:moveTo>
                  <a:cubicBezTo>
                    <a:pt x="1198" y="2019"/>
                    <a:pt x="313" y="4277"/>
                    <a:pt x="126" y="6513"/>
                  </a:cubicBezTo>
                  <a:cubicBezTo>
                    <a:pt x="1" y="8012"/>
                    <a:pt x="521" y="9562"/>
                    <a:pt x="1531" y="10675"/>
                  </a:cubicBezTo>
                  <a:cubicBezTo>
                    <a:pt x="2539" y="11799"/>
                    <a:pt x="4017" y="12475"/>
                    <a:pt x="5526" y="12506"/>
                  </a:cubicBezTo>
                  <a:cubicBezTo>
                    <a:pt x="4641" y="11799"/>
                    <a:pt x="4079" y="10696"/>
                    <a:pt x="3934" y="9562"/>
                  </a:cubicBezTo>
                  <a:cubicBezTo>
                    <a:pt x="3788" y="8439"/>
                    <a:pt x="3934" y="7294"/>
                    <a:pt x="4048" y="6160"/>
                  </a:cubicBezTo>
                  <a:cubicBezTo>
                    <a:pt x="4162" y="5026"/>
                    <a:pt x="4256" y="3871"/>
                    <a:pt x="4028" y="2758"/>
                  </a:cubicBezTo>
                  <a:cubicBezTo>
                    <a:pt x="3788" y="1644"/>
                    <a:pt x="3184" y="562"/>
                    <a:pt x="2196"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1"/>
            <p:cNvSpPr/>
            <p:nvPr/>
          </p:nvSpPr>
          <p:spPr>
            <a:xfrm>
              <a:off x="1925375" y="2481725"/>
              <a:ext cx="57775" cy="76900"/>
            </a:xfrm>
            <a:custGeom>
              <a:rect b="b" l="l" r="r" t="t"/>
              <a:pathLst>
                <a:path extrusionOk="0" h="3076" w="2311">
                  <a:moveTo>
                    <a:pt x="1456" y="1"/>
                  </a:moveTo>
                  <a:cubicBezTo>
                    <a:pt x="1323" y="1"/>
                    <a:pt x="1187" y="27"/>
                    <a:pt x="1062" y="76"/>
                  </a:cubicBezTo>
                  <a:cubicBezTo>
                    <a:pt x="209" y="419"/>
                    <a:pt x="1" y="1449"/>
                    <a:pt x="32" y="2271"/>
                  </a:cubicBezTo>
                  <a:cubicBezTo>
                    <a:pt x="42" y="2490"/>
                    <a:pt x="74" y="2719"/>
                    <a:pt x="220" y="2885"/>
                  </a:cubicBezTo>
                  <a:cubicBezTo>
                    <a:pt x="341" y="3015"/>
                    <a:pt x="515" y="3075"/>
                    <a:pt x="694" y="3075"/>
                  </a:cubicBezTo>
                  <a:cubicBezTo>
                    <a:pt x="744" y="3075"/>
                    <a:pt x="794" y="3071"/>
                    <a:pt x="844" y="3062"/>
                  </a:cubicBezTo>
                  <a:cubicBezTo>
                    <a:pt x="1062" y="3020"/>
                    <a:pt x="1260" y="2895"/>
                    <a:pt x="1436" y="2749"/>
                  </a:cubicBezTo>
                  <a:cubicBezTo>
                    <a:pt x="1915" y="2344"/>
                    <a:pt x="2227" y="1741"/>
                    <a:pt x="2290" y="1116"/>
                  </a:cubicBezTo>
                  <a:cubicBezTo>
                    <a:pt x="2310" y="814"/>
                    <a:pt x="2280" y="481"/>
                    <a:pt x="2072" y="252"/>
                  </a:cubicBezTo>
                  <a:cubicBezTo>
                    <a:pt x="1919" y="80"/>
                    <a:pt x="1691" y="1"/>
                    <a:pt x="1456" y="1"/>
                  </a:cubicBezTo>
                  <a:close/>
                </a:path>
              </a:pathLst>
            </a:custGeom>
            <a:solidFill>
              <a:srgbClr val="D45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1"/>
            <p:cNvSpPr/>
            <p:nvPr/>
          </p:nvSpPr>
          <p:spPr>
            <a:xfrm>
              <a:off x="1937350" y="2495875"/>
              <a:ext cx="34625" cy="42725"/>
            </a:xfrm>
            <a:custGeom>
              <a:rect b="b" l="l" r="r" t="t"/>
              <a:pathLst>
                <a:path extrusionOk="0" h="1709" w="1385">
                  <a:moveTo>
                    <a:pt x="736" y="0"/>
                  </a:moveTo>
                  <a:cubicBezTo>
                    <a:pt x="527" y="0"/>
                    <a:pt x="310" y="101"/>
                    <a:pt x="178" y="269"/>
                  </a:cubicBezTo>
                  <a:cubicBezTo>
                    <a:pt x="0" y="498"/>
                    <a:pt x="63" y="946"/>
                    <a:pt x="104" y="1237"/>
                  </a:cubicBezTo>
                  <a:cubicBezTo>
                    <a:pt x="125" y="1351"/>
                    <a:pt x="157" y="1476"/>
                    <a:pt x="229" y="1570"/>
                  </a:cubicBezTo>
                  <a:cubicBezTo>
                    <a:pt x="302" y="1651"/>
                    <a:pt x="398" y="1709"/>
                    <a:pt x="504" y="1709"/>
                  </a:cubicBezTo>
                  <a:cubicBezTo>
                    <a:pt x="520" y="1709"/>
                    <a:pt x="536" y="1708"/>
                    <a:pt x="552" y="1705"/>
                  </a:cubicBezTo>
                  <a:cubicBezTo>
                    <a:pt x="677" y="1695"/>
                    <a:pt x="770" y="1591"/>
                    <a:pt x="843" y="1487"/>
                  </a:cubicBezTo>
                  <a:cubicBezTo>
                    <a:pt x="916" y="1383"/>
                    <a:pt x="978" y="1268"/>
                    <a:pt x="1010" y="1143"/>
                  </a:cubicBezTo>
                  <a:cubicBezTo>
                    <a:pt x="1041" y="1018"/>
                    <a:pt x="1020" y="883"/>
                    <a:pt x="947" y="779"/>
                  </a:cubicBezTo>
                  <a:cubicBezTo>
                    <a:pt x="890" y="697"/>
                    <a:pt x="780" y="628"/>
                    <a:pt x="680" y="628"/>
                  </a:cubicBezTo>
                  <a:cubicBezTo>
                    <a:pt x="654" y="628"/>
                    <a:pt x="628" y="633"/>
                    <a:pt x="604" y="644"/>
                  </a:cubicBezTo>
                  <a:cubicBezTo>
                    <a:pt x="666" y="509"/>
                    <a:pt x="791" y="405"/>
                    <a:pt x="947" y="373"/>
                  </a:cubicBezTo>
                  <a:cubicBezTo>
                    <a:pt x="985" y="368"/>
                    <a:pt x="1025" y="365"/>
                    <a:pt x="1065" y="365"/>
                  </a:cubicBezTo>
                  <a:cubicBezTo>
                    <a:pt x="1183" y="365"/>
                    <a:pt x="1307" y="392"/>
                    <a:pt x="1384" y="477"/>
                  </a:cubicBezTo>
                  <a:cubicBezTo>
                    <a:pt x="1301" y="238"/>
                    <a:pt x="1093" y="51"/>
                    <a:pt x="843" y="9"/>
                  </a:cubicBezTo>
                  <a:cubicBezTo>
                    <a:pt x="808" y="3"/>
                    <a:pt x="772" y="0"/>
                    <a:pt x="736" y="0"/>
                  </a:cubicBezTo>
                  <a:close/>
                </a:path>
              </a:pathLst>
            </a:custGeom>
            <a:solidFill>
              <a:srgbClr val="BD3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1"/>
            <p:cNvSpPr/>
            <p:nvPr/>
          </p:nvSpPr>
          <p:spPr>
            <a:xfrm>
              <a:off x="1583350" y="2195425"/>
              <a:ext cx="398225" cy="352750"/>
            </a:xfrm>
            <a:custGeom>
              <a:rect b="b" l="l" r="r" t="t"/>
              <a:pathLst>
                <a:path extrusionOk="0" h="14110" w="15929">
                  <a:moveTo>
                    <a:pt x="7694" y="0"/>
                  </a:moveTo>
                  <a:cubicBezTo>
                    <a:pt x="7225" y="0"/>
                    <a:pt x="6756" y="59"/>
                    <a:pt x="6305" y="177"/>
                  </a:cubicBezTo>
                  <a:cubicBezTo>
                    <a:pt x="4558" y="634"/>
                    <a:pt x="3080" y="1862"/>
                    <a:pt x="1998" y="3319"/>
                  </a:cubicBezTo>
                  <a:cubicBezTo>
                    <a:pt x="1113" y="4495"/>
                    <a:pt x="447" y="5847"/>
                    <a:pt x="229" y="7304"/>
                  </a:cubicBezTo>
                  <a:cubicBezTo>
                    <a:pt x="1" y="8750"/>
                    <a:pt x="250" y="10300"/>
                    <a:pt x="1051" y="11528"/>
                  </a:cubicBezTo>
                  <a:cubicBezTo>
                    <a:pt x="1852" y="12745"/>
                    <a:pt x="3247" y="13619"/>
                    <a:pt x="4713" y="13630"/>
                  </a:cubicBezTo>
                  <a:cubicBezTo>
                    <a:pt x="6468" y="13650"/>
                    <a:pt x="8556" y="14110"/>
                    <a:pt x="10331" y="14110"/>
                  </a:cubicBezTo>
                  <a:cubicBezTo>
                    <a:pt x="10387" y="14110"/>
                    <a:pt x="10443" y="14109"/>
                    <a:pt x="10498" y="14108"/>
                  </a:cubicBezTo>
                  <a:cubicBezTo>
                    <a:pt x="11497" y="14087"/>
                    <a:pt x="12527" y="14004"/>
                    <a:pt x="13380" y="13494"/>
                  </a:cubicBezTo>
                  <a:cubicBezTo>
                    <a:pt x="14472" y="12839"/>
                    <a:pt x="15066" y="11600"/>
                    <a:pt x="15399" y="10384"/>
                  </a:cubicBezTo>
                  <a:cubicBezTo>
                    <a:pt x="15825" y="8823"/>
                    <a:pt x="15929" y="7189"/>
                    <a:pt x="15700" y="5598"/>
                  </a:cubicBezTo>
                  <a:cubicBezTo>
                    <a:pt x="15534" y="4474"/>
                    <a:pt x="15180" y="3339"/>
                    <a:pt x="14431" y="2486"/>
                  </a:cubicBezTo>
                  <a:cubicBezTo>
                    <a:pt x="13852" y="1836"/>
                    <a:pt x="12938" y="1415"/>
                    <a:pt x="12054" y="1415"/>
                  </a:cubicBezTo>
                  <a:cubicBezTo>
                    <a:pt x="11793" y="1415"/>
                    <a:pt x="11535" y="1451"/>
                    <a:pt x="11289" y="1529"/>
                  </a:cubicBezTo>
                  <a:cubicBezTo>
                    <a:pt x="10414" y="500"/>
                    <a:pt x="9056" y="0"/>
                    <a:pt x="7694"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1"/>
            <p:cNvSpPr/>
            <p:nvPr/>
          </p:nvSpPr>
          <p:spPr>
            <a:xfrm>
              <a:off x="1620275" y="2265650"/>
              <a:ext cx="352475" cy="356600"/>
            </a:xfrm>
            <a:custGeom>
              <a:rect b="b" l="l" r="r" t="t"/>
              <a:pathLst>
                <a:path extrusionOk="0" h="14264" w="14099">
                  <a:moveTo>
                    <a:pt x="10103" y="0"/>
                  </a:moveTo>
                  <a:cubicBezTo>
                    <a:pt x="6389" y="1478"/>
                    <a:pt x="7783" y="5982"/>
                    <a:pt x="4048" y="8084"/>
                  </a:cubicBezTo>
                  <a:cubicBezTo>
                    <a:pt x="4079" y="8698"/>
                    <a:pt x="3860" y="9187"/>
                    <a:pt x="3559" y="9728"/>
                  </a:cubicBezTo>
                  <a:cubicBezTo>
                    <a:pt x="3445" y="8923"/>
                    <a:pt x="2687" y="8282"/>
                    <a:pt x="1883" y="8282"/>
                  </a:cubicBezTo>
                  <a:cubicBezTo>
                    <a:pt x="1876" y="8282"/>
                    <a:pt x="1870" y="8282"/>
                    <a:pt x="1863" y="8282"/>
                  </a:cubicBezTo>
                  <a:cubicBezTo>
                    <a:pt x="1051" y="8292"/>
                    <a:pt x="302" y="8937"/>
                    <a:pt x="147" y="9739"/>
                  </a:cubicBezTo>
                  <a:cubicBezTo>
                    <a:pt x="1" y="10539"/>
                    <a:pt x="459" y="11403"/>
                    <a:pt x="1187" y="11757"/>
                  </a:cubicBezTo>
                  <a:cubicBezTo>
                    <a:pt x="1452" y="11886"/>
                    <a:pt x="1747" y="11948"/>
                    <a:pt x="2043" y="11948"/>
                  </a:cubicBezTo>
                  <a:cubicBezTo>
                    <a:pt x="2561" y="11948"/>
                    <a:pt x="3081" y="11757"/>
                    <a:pt x="3444" y="11392"/>
                  </a:cubicBezTo>
                  <a:cubicBezTo>
                    <a:pt x="5527" y="13391"/>
                    <a:pt x="7300" y="14263"/>
                    <a:pt x="8766" y="14263"/>
                  </a:cubicBezTo>
                  <a:cubicBezTo>
                    <a:pt x="11270" y="14263"/>
                    <a:pt x="12877" y="11719"/>
                    <a:pt x="13599" y="7887"/>
                  </a:cubicBezTo>
                  <a:cubicBezTo>
                    <a:pt x="14098" y="5899"/>
                    <a:pt x="13298" y="1561"/>
                    <a:pt x="10103" y="0"/>
                  </a:cubicBezTo>
                  <a:close/>
                </a:path>
              </a:pathLst>
            </a:custGeom>
            <a:solidFill>
              <a:srgbClr val="D45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1"/>
            <p:cNvSpPr/>
            <p:nvPr/>
          </p:nvSpPr>
          <p:spPr>
            <a:xfrm>
              <a:off x="1787275" y="2370875"/>
              <a:ext cx="68950" cy="24575"/>
            </a:xfrm>
            <a:custGeom>
              <a:rect b="b" l="l" r="r" t="t"/>
              <a:pathLst>
                <a:path extrusionOk="0" h="983" w="2758">
                  <a:moveTo>
                    <a:pt x="1397" y="0"/>
                  </a:moveTo>
                  <a:cubicBezTo>
                    <a:pt x="1361" y="0"/>
                    <a:pt x="1326" y="2"/>
                    <a:pt x="1291" y="5"/>
                  </a:cubicBezTo>
                  <a:cubicBezTo>
                    <a:pt x="791" y="57"/>
                    <a:pt x="302" y="504"/>
                    <a:pt x="0" y="983"/>
                  </a:cubicBezTo>
                  <a:lnTo>
                    <a:pt x="2757" y="629"/>
                  </a:lnTo>
                  <a:cubicBezTo>
                    <a:pt x="2380" y="252"/>
                    <a:pt x="1868" y="0"/>
                    <a:pt x="1397"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1"/>
            <p:cNvSpPr/>
            <p:nvPr/>
          </p:nvSpPr>
          <p:spPr>
            <a:xfrm>
              <a:off x="1829400" y="2420300"/>
              <a:ext cx="25775" cy="23225"/>
            </a:xfrm>
            <a:custGeom>
              <a:rect b="b" l="l" r="r" t="t"/>
              <a:pathLst>
                <a:path extrusionOk="0" h="929" w="1031">
                  <a:moveTo>
                    <a:pt x="502" y="1"/>
                  </a:moveTo>
                  <a:cubicBezTo>
                    <a:pt x="464" y="1"/>
                    <a:pt x="424" y="5"/>
                    <a:pt x="385" y="15"/>
                  </a:cubicBezTo>
                  <a:cubicBezTo>
                    <a:pt x="147" y="88"/>
                    <a:pt x="1" y="337"/>
                    <a:pt x="63" y="587"/>
                  </a:cubicBezTo>
                  <a:cubicBezTo>
                    <a:pt x="123" y="793"/>
                    <a:pt x="304" y="929"/>
                    <a:pt x="506" y="929"/>
                  </a:cubicBezTo>
                  <a:cubicBezTo>
                    <a:pt x="548" y="929"/>
                    <a:pt x="592" y="923"/>
                    <a:pt x="635" y="910"/>
                  </a:cubicBezTo>
                  <a:cubicBezTo>
                    <a:pt x="885" y="848"/>
                    <a:pt x="1031" y="587"/>
                    <a:pt x="958" y="348"/>
                  </a:cubicBezTo>
                  <a:cubicBezTo>
                    <a:pt x="905" y="137"/>
                    <a:pt x="712" y="1"/>
                    <a:pt x="502"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1"/>
            <p:cNvSpPr/>
            <p:nvPr/>
          </p:nvSpPr>
          <p:spPr>
            <a:xfrm>
              <a:off x="1914200" y="2373575"/>
              <a:ext cx="44500" cy="23425"/>
            </a:xfrm>
            <a:custGeom>
              <a:rect b="b" l="l" r="r" t="t"/>
              <a:pathLst>
                <a:path extrusionOk="0" h="937" w="1780">
                  <a:moveTo>
                    <a:pt x="861" y="1"/>
                  </a:moveTo>
                  <a:cubicBezTo>
                    <a:pt x="564" y="1"/>
                    <a:pt x="244" y="287"/>
                    <a:pt x="1" y="625"/>
                  </a:cubicBezTo>
                  <a:lnTo>
                    <a:pt x="1779" y="937"/>
                  </a:lnTo>
                  <a:cubicBezTo>
                    <a:pt x="1592" y="458"/>
                    <a:pt x="1280" y="95"/>
                    <a:pt x="958" y="11"/>
                  </a:cubicBezTo>
                  <a:cubicBezTo>
                    <a:pt x="926" y="4"/>
                    <a:pt x="893" y="1"/>
                    <a:pt x="861"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1"/>
            <p:cNvSpPr/>
            <p:nvPr/>
          </p:nvSpPr>
          <p:spPr>
            <a:xfrm>
              <a:off x="1929800" y="2420425"/>
              <a:ext cx="22125" cy="23575"/>
            </a:xfrm>
            <a:custGeom>
              <a:rect b="b" l="l" r="r" t="t"/>
              <a:pathLst>
                <a:path extrusionOk="0" h="943" w="885">
                  <a:moveTo>
                    <a:pt x="426" y="1"/>
                  </a:moveTo>
                  <a:cubicBezTo>
                    <a:pt x="232" y="1"/>
                    <a:pt x="68" y="157"/>
                    <a:pt x="32" y="385"/>
                  </a:cubicBezTo>
                  <a:cubicBezTo>
                    <a:pt x="1" y="634"/>
                    <a:pt x="157" y="884"/>
                    <a:pt x="385" y="936"/>
                  </a:cubicBezTo>
                  <a:cubicBezTo>
                    <a:pt x="408" y="940"/>
                    <a:pt x="431" y="942"/>
                    <a:pt x="453" y="942"/>
                  </a:cubicBezTo>
                  <a:cubicBezTo>
                    <a:pt x="647" y="942"/>
                    <a:pt x="826" y="785"/>
                    <a:pt x="854" y="561"/>
                  </a:cubicBezTo>
                  <a:cubicBezTo>
                    <a:pt x="885" y="301"/>
                    <a:pt x="729" y="52"/>
                    <a:pt x="510" y="10"/>
                  </a:cubicBezTo>
                  <a:cubicBezTo>
                    <a:pt x="482" y="4"/>
                    <a:pt x="454" y="1"/>
                    <a:pt x="426"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1"/>
            <p:cNvSpPr/>
            <p:nvPr/>
          </p:nvSpPr>
          <p:spPr>
            <a:xfrm>
              <a:off x="1640300" y="2495625"/>
              <a:ext cx="45800" cy="47150"/>
            </a:xfrm>
            <a:custGeom>
              <a:rect b="b" l="l" r="r" t="t"/>
              <a:pathLst>
                <a:path extrusionOk="0" h="1886" w="1832">
                  <a:moveTo>
                    <a:pt x="783" y="0"/>
                  </a:moveTo>
                  <a:cubicBezTo>
                    <a:pt x="744" y="0"/>
                    <a:pt x="705" y="3"/>
                    <a:pt x="667" y="9"/>
                  </a:cubicBezTo>
                  <a:cubicBezTo>
                    <a:pt x="375" y="50"/>
                    <a:pt x="105" y="237"/>
                    <a:pt x="1" y="508"/>
                  </a:cubicBezTo>
                  <a:cubicBezTo>
                    <a:pt x="107" y="392"/>
                    <a:pt x="355" y="330"/>
                    <a:pt x="532" y="330"/>
                  </a:cubicBezTo>
                  <a:cubicBezTo>
                    <a:pt x="546" y="330"/>
                    <a:pt x="560" y="331"/>
                    <a:pt x="573" y="332"/>
                  </a:cubicBezTo>
                  <a:cubicBezTo>
                    <a:pt x="750" y="332"/>
                    <a:pt x="865" y="466"/>
                    <a:pt x="979" y="602"/>
                  </a:cubicBezTo>
                  <a:cubicBezTo>
                    <a:pt x="802" y="685"/>
                    <a:pt x="657" y="831"/>
                    <a:pt x="594" y="1018"/>
                  </a:cubicBezTo>
                  <a:cubicBezTo>
                    <a:pt x="500" y="1289"/>
                    <a:pt x="604" y="1622"/>
                    <a:pt x="833" y="1777"/>
                  </a:cubicBezTo>
                  <a:cubicBezTo>
                    <a:pt x="938" y="1850"/>
                    <a:pt x="1064" y="1885"/>
                    <a:pt x="1189" y="1885"/>
                  </a:cubicBezTo>
                  <a:cubicBezTo>
                    <a:pt x="1352" y="1885"/>
                    <a:pt x="1513" y="1827"/>
                    <a:pt x="1624" y="1715"/>
                  </a:cubicBezTo>
                  <a:cubicBezTo>
                    <a:pt x="1780" y="1548"/>
                    <a:pt x="1832" y="1299"/>
                    <a:pt x="1811" y="1070"/>
                  </a:cubicBezTo>
                  <a:cubicBezTo>
                    <a:pt x="1790" y="778"/>
                    <a:pt x="1676" y="487"/>
                    <a:pt x="1457" y="290"/>
                  </a:cubicBezTo>
                  <a:cubicBezTo>
                    <a:pt x="1278" y="110"/>
                    <a:pt x="1029" y="0"/>
                    <a:pt x="783" y="0"/>
                  </a:cubicBezTo>
                  <a:close/>
                </a:path>
              </a:pathLst>
            </a:custGeom>
            <a:solidFill>
              <a:srgbClr val="BD3E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1"/>
            <p:cNvSpPr/>
            <p:nvPr/>
          </p:nvSpPr>
          <p:spPr>
            <a:xfrm>
              <a:off x="1816125" y="2513275"/>
              <a:ext cx="88475" cy="45425"/>
            </a:xfrm>
            <a:custGeom>
              <a:rect b="b" l="l" r="r" t="t"/>
              <a:pathLst>
                <a:path extrusionOk="0" h="1817" w="3539">
                  <a:moveTo>
                    <a:pt x="178" y="0"/>
                  </a:moveTo>
                  <a:cubicBezTo>
                    <a:pt x="43" y="301"/>
                    <a:pt x="1" y="759"/>
                    <a:pt x="167" y="1040"/>
                  </a:cubicBezTo>
                  <a:cubicBezTo>
                    <a:pt x="324" y="1321"/>
                    <a:pt x="594" y="1540"/>
                    <a:pt x="886" y="1675"/>
                  </a:cubicBezTo>
                  <a:cubicBezTo>
                    <a:pt x="1054" y="1755"/>
                    <a:pt x="1204" y="1817"/>
                    <a:pt x="1374" y="1817"/>
                  </a:cubicBezTo>
                  <a:cubicBezTo>
                    <a:pt x="1424" y="1817"/>
                    <a:pt x="1476" y="1812"/>
                    <a:pt x="1531" y="1800"/>
                  </a:cubicBezTo>
                  <a:cubicBezTo>
                    <a:pt x="1968" y="1706"/>
                    <a:pt x="2363" y="1467"/>
                    <a:pt x="2685" y="1165"/>
                  </a:cubicBezTo>
                  <a:cubicBezTo>
                    <a:pt x="3018" y="863"/>
                    <a:pt x="3268" y="541"/>
                    <a:pt x="3538" y="187"/>
                  </a:cubicBezTo>
                  <a:cubicBezTo>
                    <a:pt x="2415" y="177"/>
                    <a:pt x="1291" y="114"/>
                    <a:pt x="1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1"/>
            <p:cNvSpPr/>
            <p:nvPr/>
          </p:nvSpPr>
          <p:spPr>
            <a:xfrm>
              <a:off x="1875700" y="2422300"/>
              <a:ext cx="26050" cy="67050"/>
            </a:xfrm>
            <a:custGeom>
              <a:rect b="b" l="l" r="r" t="t"/>
              <a:pathLst>
                <a:path extrusionOk="0" h="2682" w="1042">
                  <a:moveTo>
                    <a:pt x="932" y="0"/>
                  </a:moveTo>
                  <a:cubicBezTo>
                    <a:pt x="929" y="0"/>
                    <a:pt x="926" y="3"/>
                    <a:pt x="926" y="8"/>
                  </a:cubicBezTo>
                  <a:cubicBezTo>
                    <a:pt x="750" y="372"/>
                    <a:pt x="739" y="1069"/>
                    <a:pt x="771" y="1454"/>
                  </a:cubicBezTo>
                  <a:cubicBezTo>
                    <a:pt x="802" y="1725"/>
                    <a:pt x="854" y="1860"/>
                    <a:pt x="916" y="2026"/>
                  </a:cubicBezTo>
                  <a:cubicBezTo>
                    <a:pt x="947" y="2109"/>
                    <a:pt x="979" y="2192"/>
                    <a:pt x="1020" y="2317"/>
                  </a:cubicBezTo>
                  <a:cubicBezTo>
                    <a:pt x="916" y="2453"/>
                    <a:pt x="781" y="2546"/>
                    <a:pt x="584" y="2599"/>
                  </a:cubicBezTo>
                  <a:cubicBezTo>
                    <a:pt x="396" y="2650"/>
                    <a:pt x="209" y="2661"/>
                    <a:pt x="11" y="2661"/>
                  </a:cubicBezTo>
                  <a:lnTo>
                    <a:pt x="1" y="2671"/>
                  </a:lnTo>
                  <a:cubicBezTo>
                    <a:pt x="1" y="2682"/>
                    <a:pt x="11" y="2682"/>
                    <a:pt x="11" y="2682"/>
                  </a:cubicBezTo>
                  <a:cubicBezTo>
                    <a:pt x="209" y="2682"/>
                    <a:pt x="406" y="2671"/>
                    <a:pt x="584" y="2619"/>
                  </a:cubicBezTo>
                  <a:cubicBezTo>
                    <a:pt x="792" y="2567"/>
                    <a:pt x="937" y="2474"/>
                    <a:pt x="1041" y="2328"/>
                  </a:cubicBezTo>
                  <a:lnTo>
                    <a:pt x="1041" y="2317"/>
                  </a:lnTo>
                  <a:cubicBezTo>
                    <a:pt x="1000" y="2192"/>
                    <a:pt x="968" y="2099"/>
                    <a:pt x="937" y="2016"/>
                  </a:cubicBezTo>
                  <a:cubicBezTo>
                    <a:pt x="864" y="1839"/>
                    <a:pt x="822" y="1714"/>
                    <a:pt x="792" y="1454"/>
                  </a:cubicBezTo>
                  <a:cubicBezTo>
                    <a:pt x="760" y="1090"/>
                    <a:pt x="771" y="372"/>
                    <a:pt x="947" y="18"/>
                  </a:cubicBezTo>
                  <a:cubicBezTo>
                    <a:pt x="947" y="8"/>
                    <a:pt x="947" y="8"/>
                    <a:pt x="937" y="8"/>
                  </a:cubicBezTo>
                  <a:cubicBezTo>
                    <a:pt x="937" y="3"/>
                    <a:pt x="935" y="0"/>
                    <a:pt x="932"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1"/>
            <p:cNvSpPr/>
            <p:nvPr/>
          </p:nvSpPr>
          <p:spPr>
            <a:xfrm>
              <a:off x="1874925" y="2421425"/>
              <a:ext cx="27850" cy="68975"/>
            </a:xfrm>
            <a:custGeom>
              <a:rect b="b" l="l" r="r" t="t"/>
              <a:pathLst>
                <a:path extrusionOk="0" h="2759" w="1114">
                  <a:moveTo>
                    <a:pt x="947" y="1"/>
                  </a:moveTo>
                  <a:cubicBezTo>
                    <a:pt x="937" y="12"/>
                    <a:pt x="927" y="12"/>
                    <a:pt x="927" y="33"/>
                  </a:cubicBezTo>
                  <a:cubicBezTo>
                    <a:pt x="739" y="396"/>
                    <a:pt x="729" y="1104"/>
                    <a:pt x="770" y="1499"/>
                  </a:cubicBezTo>
                  <a:cubicBezTo>
                    <a:pt x="802" y="1770"/>
                    <a:pt x="843" y="1905"/>
                    <a:pt x="916" y="2072"/>
                  </a:cubicBezTo>
                  <a:cubicBezTo>
                    <a:pt x="937" y="2144"/>
                    <a:pt x="968" y="2238"/>
                    <a:pt x="1010" y="2342"/>
                  </a:cubicBezTo>
                  <a:cubicBezTo>
                    <a:pt x="916" y="2467"/>
                    <a:pt x="791" y="2550"/>
                    <a:pt x="604" y="2602"/>
                  </a:cubicBezTo>
                  <a:cubicBezTo>
                    <a:pt x="427" y="2654"/>
                    <a:pt x="240" y="2664"/>
                    <a:pt x="42" y="2664"/>
                  </a:cubicBezTo>
                  <a:cubicBezTo>
                    <a:pt x="21" y="2664"/>
                    <a:pt x="0" y="2685"/>
                    <a:pt x="0" y="2706"/>
                  </a:cubicBezTo>
                  <a:cubicBezTo>
                    <a:pt x="0" y="2738"/>
                    <a:pt x="21" y="2758"/>
                    <a:pt x="42" y="2758"/>
                  </a:cubicBezTo>
                  <a:cubicBezTo>
                    <a:pt x="240" y="2748"/>
                    <a:pt x="437" y="2748"/>
                    <a:pt x="624" y="2696"/>
                  </a:cubicBezTo>
                  <a:cubicBezTo>
                    <a:pt x="843" y="2634"/>
                    <a:pt x="989" y="2530"/>
                    <a:pt x="1093" y="2384"/>
                  </a:cubicBezTo>
                  <a:lnTo>
                    <a:pt x="1114" y="2363"/>
                  </a:lnTo>
                  <a:lnTo>
                    <a:pt x="1103" y="2342"/>
                  </a:lnTo>
                  <a:cubicBezTo>
                    <a:pt x="1061" y="2217"/>
                    <a:pt x="1031" y="2123"/>
                    <a:pt x="999" y="2040"/>
                  </a:cubicBezTo>
                  <a:cubicBezTo>
                    <a:pt x="937" y="1864"/>
                    <a:pt x="885" y="1749"/>
                    <a:pt x="864" y="1489"/>
                  </a:cubicBezTo>
                  <a:cubicBezTo>
                    <a:pt x="823" y="1125"/>
                    <a:pt x="833" y="417"/>
                    <a:pt x="1010" y="63"/>
                  </a:cubicBezTo>
                  <a:lnTo>
                    <a:pt x="1010" y="33"/>
                  </a:lnTo>
                  <a:cubicBezTo>
                    <a:pt x="1010" y="22"/>
                    <a:pt x="999" y="12"/>
                    <a:pt x="989" y="12"/>
                  </a:cubicBezTo>
                  <a:cubicBezTo>
                    <a:pt x="978" y="1"/>
                    <a:pt x="968" y="1"/>
                    <a:pt x="94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1"/>
            <p:cNvSpPr/>
            <p:nvPr/>
          </p:nvSpPr>
          <p:spPr>
            <a:xfrm>
              <a:off x="1511550" y="2786375"/>
              <a:ext cx="192000" cy="614650"/>
            </a:xfrm>
            <a:custGeom>
              <a:rect b="b" l="l" r="r" t="t"/>
              <a:pathLst>
                <a:path extrusionOk="0" h="24586" w="7680">
                  <a:moveTo>
                    <a:pt x="1" y="0"/>
                  </a:moveTo>
                  <a:lnTo>
                    <a:pt x="1" y="24585"/>
                  </a:lnTo>
                  <a:lnTo>
                    <a:pt x="7679" y="24585"/>
                  </a:lnTo>
                  <a:lnTo>
                    <a:pt x="7679" y="0"/>
                  </a:lnTo>
                  <a:close/>
                </a:path>
              </a:pathLst>
            </a:custGeom>
            <a:solidFill>
              <a:srgbClr val="D1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1"/>
            <p:cNvSpPr/>
            <p:nvPr/>
          </p:nvSpPr>
          <p:spPr>
            <a:xfrm>
              <a:off x="1857225" y="2716550"/>
              <a:ext cx="13025" cy="45125"/>
            </a:xfrm>
            <a:custGeom>
              <a:rect b="b" l="l" r="r" t="t"/>
              <a:pathLst>
                <a:path extrusionOk="0" h="1805" w="521">
                  <a:moveTo>
                    <a:pt x="40" y="1"/>
                  </a:moveTo>
                  <a:cubicBezTo>
                    <a:pt x="34" y="1"/>
                    <a:pt x="27" y="2"/>
                    <a:pt x="22" y="5"/>
                  </a:cubicBezTo>
                  <a:cubicBezTo>
                    <a:pt x="1" y="15"/>
                    <a:pt x="1" y="47"/>
                    <a:pt x="12" y="68"/>
                  </a:cubicBezTo>
                  <a:cubicBezTo>
                    <a:pt x="292" y="577"/>
                    <a:pt x="438" y="1160"/>
                    <a:pt x="417" y="1763"/>
                  </a:cubicBezTo>
                  <a:cubicBezTo>
                    <a:pt x="417" y="1784"/>
                    <a:pt x="438" y="1805"/>
                    <a:pt x="459" y="1805"/>
                  </a:cubicBezTo>
                  <a:cubicBezTo>
                    <a:pt x="479" y="1805"/>
                    <a:pt x="500" y="1784"/>
                    <a:pt x="500" y="1763"/>
                  </a:cubicBezTo>
                  <a:cubicBezTo>
                    <a:pt x="521" y="1150"/>
                    <a:pt x="375" y="546"/>
                    <a:pt x="84" y="26"/>
                  </a:cubicBezTo>
                  <a:cubicBezTo>
                    <a:pt x="77" y="11"/>
                    <a:pt x="58" y="1"/>
                    <a:pt x="40"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1"/>
            <p:cNvSpPr/>
            <p:nvPr/>
          </p:nvSpPr>
          <p:spPr>
            <a:xfrm>
              <a:off x="1771400" y="2782875"/>
              <a:ext cx="94175" cy="56575"/>
            </a:xfrm>
            <a:custGeom>
              <a:rect b="b" l="l" r="r" t="t"/>
              <a:pathLst>
                <a:path extrusionOk="0" h="2263" w="3767">
                  <a:moveTo>
                    <a:pt x="3718" y="1"/>
                  </a:moveTo>
                  <a:cubicBezTo>
                    <a:pt x="3700" y="1"/>
                    <a:pt x="3683" y="10"/>
                    <a:pt x="3683" y="26"/>
                  </a:cubicBezTo>
                  <a:cubicBezTo>
                    <a:pt x="3382" y="879"/>
                    <a:pt x="2716" y="1597"/>
                    <a:pt x="1873" y="1940"/>
                  </a:cubicBezTo>
                  <a:cubicBezTo>
                    <a:pt x="1494" y="2097"/>
                    <a:pt x="1076" y="2176"/>
                    <a:pt x="645" y="2176"/>
                  </a:cubicBezTo>
                  <a:cubicBezTo>
                    <a:pt x="449" y="2176"/>
                    <a:pt x="251" y="2160"/>
                    <a:pt x="53" y="2127"/>
                  </a:cubicBezTo>
                  <a:cubicBezTo>
                    <a:pt x="21" y="2127"/>
                    <a:pt x="0" y="2138"/>
                    <a:pt x="0" y="2169"/>
                  </a:cubicBezTo>
                  <a:cubicBezTo>
                    <a:pt x="0" y="2190"/>
                    <a:pt x="11" y="2211"/>
                    <a:pt x="32" y="2211"/>
                  </a:cubicBezTo>
                  <a:cubicBezTo>
                    <a:pt x="240" y="2242"/>
                    <a:pt x="437" y="2263"/>
                    <a:pt x="625" y="2263"/>
                  </a:cubicBezTo>
                  <a:cubicBezTo>
                    <a:pt x="1082" y="2263"/>
                    <a:pt x="1509" y="2180"/>
                    <a:pt x="1905" y="2013"/>
                  </a:cubicBezTo>
                  <a:cubicBezTo>
                    <a:pt x="2768" y="1660"/>
                    <a:pt x="3455" y="931"/>
                    <a:pt x="3757" y="57"/>
                  </a:cubicBezTo>
                  <a:cubicBezTo>
                    <a:pt x="3767" y="36"/>
                    <a:pt x="3757" y="5"/>
                    <a:pt x="3736" y="5"/>
                  </a:cubicBezTo>
                  <a:cubicBezTo>
                    <a:pt x="3730" y="2"/>
                    <a:pt x="3724" y="1"/>
                    <a:pt x="3718"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1"/>
            <p:cNvSpPr/>
            <p:nvPr/>
          </p:nvSpPr>
          <p:spPr>
            <a:xfrm>
              <a:off x="1679325" y="2741575"/>
              <a:ext cx="74150" cy="91125"/>
            </a:xfrm>
            <a:custGeom>
              <a:rect b="b" l="l" r="r" t="t"/>
              <a:pathLst>
                <a:path extrusionOk="0" h="3645" w="2966">
                  <a:moveTo>
                    <a:pt x="54" y="0"/>
                  </a:moveTo>
                  <a:cubicBezTo>
                    <a:pt x="50" y="0"/>
                    <a:pt x="46" y="1"/>
                    <a:pt x="42" y="3"/>
                  </a:cubicBezTo>
                  <a:cubicBezTo>
                    <a:pt x="11" y="3"/>
                    <a:pt x="0" y="34"/>
                    <a:pt x="11" y="55"/>
                  </a:cubicBezTo>
                  <a:cubicBezTo>
                    <a:pt x="323" y="1366"/>
                    <a:pt x="1031" y="2468"/>
                    <a:pt x="1998" y="3166"/>
                  </a:cubicBezTo>
                  <a:cubicBezTo>
                    <a:pt x="2279" y="3363"/>
                    <a:pt x="2581" y="3520"/>
                    <a:pt x="2903" y="3644"/>
                  </a:cubicBezTo>
                  <a:lnTo>
                    <a:pt x="2924" y="3644"/>
                  </a:lnTo>
                  <a:cubicBezTo>
                    <a:pt x="2934" y="3644"/>
                    <a:pt x="2955" y="3634"/>
                    <a:pt x="2955" y="3624"/>
                  </a:cubicBezTo>
                  <a:cubicBezTo>
                    <a:pt x="2966" y="3603"/>
                    <a:pt x="2955" y="3571"/>
                    <a:pt x="2934" y="3571"/>
                  </a:cubicBezTo>
                  <a:cubicBezTo>
                    <a:pt x="2622" y="3446"/>
                    <a:pt x="2321" y="3291"/>
                    <a:pt x="2050" y="3093"/>
                  </a:cubicBezTo>
                  <a:cubicBezTo>
                    <a:pt x="1103" y="2417"/>
                    <a:pt x="406" y="1335"/>
                    <a:pt x="84" y="34"/>
                  </a:cubicBezTo>
                  <a:cubicBezTo>
                    <a:pt x="84" y="17"/>
                    <a:pt x="70" y="0"/>
                    <a:pt x="54"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1"/>
            <p:cNvSpPr/>
            <p:nvPr/>
          </p:nvSpPr>
          <p:spPr>
            <a:xfrm>
              <a:off x="1595575" y="3041300"/>
              <a:ext cx="243475" cy="94400"/>
            </a:xfrm>
            <a:custGeom>
              <a:rect b="b" l="l" r="r" t="t"/>
              <a:pathLst>
                <a:path extrusionOk="0" h="3776" w="9739">
                  <a:moveTo>
                    <a:pt x="9225" y="1"/>
                  </a:moveTo>
                  <a:cubicBezTo>
                    <a:pt x="5859" y="1"/>
                    <a:pt x="2446" y="1367"/>
                    <a:pt x="11" y="3704"/>
                  </a:cubicBezTo>
                  <a:cubicBezTo>
                    <a:pt x="0" y="3714"/>
                    <a:pt x="0" y="3745"/>
                    <a:pt x="11" y="3755"/>
                  </a:cubicBezTo>
                  <a:cubicBezTo>
                    <a:pt x="21" y="3766"/>
                    <a:pt x="32" y="3776"/>
                    <a:pt x="42" y="3776"/>
                  </a:cubicBezTo>
                  <a:cubicBezTo>
                    <a:pt x="53" y="3776"/>
                    <a:pt x="63" y="3766"/>
                    <a:pt x="73" y="3755"/>
                  </a:cubicBezTo>
                  <a:cubicBezTo>
                    <a:pt x="2495" y="1443"/>
                    <a:pt x="5901" y="85"/>
                    <a:pt x="9257" y="85"/>
                  </a:cubicBezTo>
                  <a:cubicBezTo>
                    <a:pt x="9403" y="85"/>
                    <a:pt x="9550" y="88"/>
                    <a:pt x="9697" y="93"/>
                  </a:cubicBezTo>
                  <a:cubicBezTo>
                    <a:pt x="9728" y="93"/>
                    <a:pt x="9738" y="83"/>
                    <a:pt x="9738" y="51"/>
                  </a:cubicBezTo>
                  <a:cubicBezTo>
                    <a:pt x="9738" y="30"/>
                    <a:pt x="9728" y="10"/>
                    <a:pt x="9697" y="10"/>
                  </a:cubicBezTo>
                  <a:cubicBezTo>
                    <a:pt x="9540" y="4"/>
                    <a:pt x="9382" y="1"/>
                    <a:pt x="9225"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1"/>
            <p:cNvSpPr/>
            <p:nvPr/>
          </p:nvSpPr>
          <p:spPr>
            <a:xfrm>
              <a:off x="1746175" y="3087800"/>
              <a:ext cx="144650" cy="36475"/>
            </a:xfrm>
            <a:custGeom>
              <a:rect b="b" l="l" r="r" t="t"/>
              <a:pathLst>
                <a:path extrusionOk="0" h="1459" w="5786">
                  <a:moveTo>
                    <a:pt x="1305" y="1"/>
                  </a:moveTo>
                  <a:cubicBezTo>
                    <a:pt x="882" y="1"/>
                    <a:pt x="460" y="35"/>
                    <a:pt x="42" y="106"/>
                  </a:cubicBezTo>
                  <a:cubicBezTo>
                    <a:pt x="21" y="106"/>
                    <a:pt x="1" y="126"/>
                    <a:pt x="11" y="158"/>
                  </a:cubicBezTo>
                  <a:cubicBezTo>
                    <a:pt x="11" y="179"/>
                    <a:pt x="31" y="189"/>
                    <a:pt x="52" y="189"/>
                  </a:cubicBezTo>
                  <a:cubicBezTo>
                    <a:pt x="473" y="118"/>
                    <a:pt x="898" y="83"/>
                    <a:pt x="1322" y="83"/>
                  </a:cubicBezTo>
                  <a:cubicBezTo>
                    <a:pt x="2880" y="83"/>
                    <a:pt x="4428" y="556"/>
                    <a:pt x="5712" y="1448"/>
                  </a:cubicBezTo>
                  <a:cubicBezTo>
                    <a:pt x="5723" y="1458"/>
                    <a:pt x="5723" y="1458"/>
                    <a:pt x="5733" y="1458"/>
                  </a:cubicBezTo>
                  <a:cubicBezTo>
                    <a:pt x="5744" y="1458"/>
                    <a:pt x="5765" y="1448"/>
                    <a:pt x="5765" y="1437"/>
                  </a:cubicBezTo>
                  <a:cubicBezTo>
                    <a:pt x="5785" y="1417"/>
                    <a:pt x="5774" y="1396"/>
                    <a:pt x="5754" y="1386"/>
                  </a:cubicBezTo>
                  <a:cubicBezTo>
                    <a:pt x="4457" y="483"/>
                    <a:pt x="2882" y="1"/>
                    <a:pt x="1305"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1"/>
            <p:cNvSpPr/>
            <p:nvPr/>
          </p:nvSpPr>
          <p:spPr>
            <a:xfrm>
              <a:off x="1582825" y="3217050"/>
              <a:ext cx="264825" cy="142875"/>
            </a:xfrm>
            <a:custGeom>
              <a:rect b="b" l="l" r="r" t="t"/>
              <a:pathLst>
                <a:path extrusionOk="0" h="5715" w="10593">
                  <a:moveTo>
                    <a:pt x="40" y="1"/>
                  </a:moveTo>
                  <a:cubicBezTo>
                    <a:pt x="30" y="1"/>
                    <a:pt x="19" y="4"/>
                    <a:pt x="11" y="13"/>
                  </a:cubicBezTo>
                  <a:cubicBezTo>
                    <a:pt x="1" y="24"/>
                    <a:pt x="1" y="54"/>
                    <a:pt x="11" y="75"/>
                  </a:cubicBezTo>
                  <a:cubicBezTo>
                    <a:pt x="2633" y="3217"/>
                    <a:pt x="6472" y="5277"/>
                    <a:pt x="10540" y="5714"/>
                  </a:cubicBezTo>
                  <a:cubicBezTo>
                    <a:pt x="10561" y="5714"/>
                    <a:pt x="10581" y="5704"/>
                    <a:pt x="10581" y="5684"/>
                  </a:cubicBezTo>
                  <a:cubicBezTo>
                    <a:pt x="10592" y="5663"/>
                    <a:pt x="10571" y="5642"/>
                    <a:pt x="10551" y="5631"/>
                  </a:cubicBezTo>
                  <a:cubicBezTo>
                    <a:pt x="6503" y="5194"/>
                    <a:pt x="2685" y="3145"/>
                    <a:pt x="73" y="13"/>
                  </a:cubicBezTo>
                  <a:cubicBezTo>
                    <a:pt x="67" y="7"/>
                    <a:pt x="54" y="1"/>
                    <a:pt x="40"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1"/>
            <p:cNvSpPr/>
            <p:nvPr/>
          </p:nvSpPr>
          <p:spPr>
            <a:xfrm>
              <a:off x="1720175" y="3280050"/>
              <a:ext cx="123025" cy="14325"/>
            </a:xfrm>
            <a:custGeom>
              <a:rect b="b" l="l" r="r" t="t"/>
              <a:pathLst>
                <a:path extrusionOk="0" h="573" w="4921">
                  <a:moveTo>
                    <a:pt x="42" y="1"/>
                  </a:moveTo>
                  <a:cubicBezTo>
                    <a:pt x="10" y="1"/>
                    <a:pt x="0" y="11"/>
                    <a:pt x="0" y="42"/>
                  </a:cubicBezTo>
                  <a:cubicBezTo>
                    <a:pt x="0" y="63"/>
                    <a:pt x="10" y="84"/>
                    <a:pt x="42" y="84"/>
                  </a:cubicBezTo>
                  <a:cubicBezTo>
                    <a:pt x="1654" y="94"/>
                    <a:pt x="3277" y="260"/>
                    <a:pt x="4869" y="573"/>
                  </a:cubicBezTo>
                  <a:lnTo>
                    <a:pt x="4879" y="573"/>
                  </a:lnTo>
                  <a:cubicBezTo>
                    <a:pt x="4890" y="573"/>
                    <a:pt x="4911" y="563"/>
                    <a:pt x="4921" y="542"/>
                  </a:cubicBezTo>
                  <a:cubicBezTo>
                    <a:pt x="4921" y="521"/>
                    <a:pt x="4911" y="500"/>
                    <a:pt x="4879" y="489"/>
                  </a:cubicBezTo>
                  <a:cubicBezTo>
                    <a:pt x="3288" y="177"/>
                    <a:pt x="1665" y="11"/>
                    <a:pt x="42"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1"/>
            <p:cNvSpPr/>
            <p:nvPr/>
          </p:nvSpPr>
          <p:spPr>
            <a:xfrm>
              <a:off x="1403600" y="2754775"/>
              <a:ext cx="223200" cy="646250"/>
            </a:xfrm>
            <a:custGeom>
              <a:rect b="b" l="l" r="r" t="t"/>
              <a:pathLst>
                <a:path extrusionOk="0" h="25850" w="8928">
                  <a:moveTo>
                    <a:pt x="5271" y="1"/>
                  </a:moveTo>
                  <a:cubicBezTo>
                    <a:pt x="3933" y="1"/>
                    <a:pt x="2738" y="966"/>
                    <a:pt x="2498" y="2336"/>
                  </a:cubicBezTo>
                  <a:lnTo>
                    <a:pt x="146" y="15591"/>
                  </a:lnTo>
                  <a:cubicBezTo>
                    <a:pt x="1" y="16402"/>
                    <a:pt x="53" y="17245"/>
                    <a:pt x="313" y="18036"/>
                  </a:cubicBezTo>
                  <a:lnTo>
                    <a:pt x="2862" y="25849"/>
                  </a:lnTo>
                  <a:lnTo>
                    <a:pt x="8928" y="25849"/>
                  </a:lnTo>
                  <a:lnTo>
                    <a:pt x="5765" y="16226"/>
                  </a:lnTo>
                  <a:lnTo>
                    <a:pt x="8064" y="3325"/>
                  </a:lnTo>
                  <a:cubicBezTo>
                    <a:pt x="8335" y="1785"/>
                    <a:pt x="7315" y="317"/>
                    <a:pt x="5776" y="47"/>
                  </a:cubicBezTo>
                  <a:cubicBezTo>
                    <a:pt x="5606" y="16"/>
                    <a:pt x="5437" y="1"/>
                    <a:pt x="5271" y="1"/>
                  </a:cubicBezTo>
                  <a:close/>
                </a:path>
              </a:pathLst>
            </a:custGeom>
            <a:solidFill>
              <a:srgbClr val="D45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1"/>
            <p:cNvSpPr/>
            <p:nvPr/>
          </p:nvSpPr>
          <p:spPr>
            <a:xfrm>
              <a:off x="1402575" y="2753750"/>
              <a:ext cx="146725" cy="573150"/>
            </a:xfrm>
            <a:custGeom>
              <a:rect b="b" l="l" r="r" t="t"/>
              <a:pathLst>
                <a:path extrusionOk="0" h="22926" w="5869">
                  <a:moveTo>
                    <a:pt x="5317" y="0"/>
                  </a:moveTo>
                  <a:cubicBezTo>
                    <a:pt x="4914" y="0"/>
                    <a:pt x="4515" y="86"/>
                    <a:pt x="4141" y="254"/>
                  </a:cubicBezTo>
                  <a:cubicBezTo>
                    <a:pt x="3278" y="650"/>
                    <a:pt x="2664" y="1430"/>
                    <a:pt x="2497" y="2367"/>
                  </a:cubicBezTo>
                  <a:lnTo>
                    <a:pt x="146" y="15622"/>
                  </a:lnTo>
                  <a:cubicBezTo>
                    <a:pt x="0" y="16443"/>
                    <a:pt x="53" y="17296"/>
                    <a:pt x="312" y="18098"/>
                  </a:cubicBezTo>
                  <a:lnTo>
                    <a:pt x="1884" y="22905"/>
                  </a:lnTo>
                  <a:cubicBezTo>
                    <a:pt x="1894" y="22915"/>
                    <a:pt x="1905" y="22925"/>
                    <a:pt x="1925" y="22925"/>
                  </a:cubicBezTo>
                  <a:lnTo>
                    <a:pt x="1935" y="22925"/>
                  </a:lnTo>
                  <a:cubicBezTo>
                    <a:pt x="1956" y="22925"/>
                    <a:pt x="1967" y="22894"/>
                    <a:pt x="1967" y="22873"/>
                  </a:cubicBezTo>
                  <a:lnTo>
                    <a:pt x="396" y="18066"/>
                  </a:lnTo>
                  <a:cubicBezTo>
                    <a:pt x="136" y="17286"/>
                    <a:pt x="83" y="16443"/>
                    <a:pt x="229" y="15632"/>
                  </a:cubicBezTo>
                  <a:lnTo>
                    <a:pt x="2580" y="2377"/>
                  </a:lnTo>
                  <a:cubicBezTo>
                    <a:pt x="2737" y="1472"/>
                    <a:pt x="3340" y="712"/>
                    <a:pt x="4173" y="327"/>
                  </a:cubicBezTo>
                  <a:cubicBezTo>
                    <a:pt x="4530" y="167"/>
                    <a:pt x="4918" y="83"/>
                    <a:pt x="5312" y="83"/>
                  </a:cubicBezTo>
                  <a:cubicBezTo>
                    <a:pt x="5480" y="83"/>
                    <a:pt x="5649" y="98"/>
                    <a:pt x="5817" y="129"/>
                  </a:cubicBezTo>
                  <a:cubicBezTo>
                    <a:pt x="5837" y="129"/>
                    <a:pt x="5858" y="119"/>
                    <a:pt x="5858" y="99"/>
                  </a:cubicBezTo>
                  <a:cubicBezTo>
                    <a:pt x="5868" y="67"/>
                    <a:pt x="5847" y="46"/>
                    <a:pt x="5827" y="46"/>
                  </a:cubicBezTo>
                  <a:cubicBezTo>
                    <a:pt x="5657" y="15"/>
                    <a:pt x="5487" y="0"/>
                    <a:pt x="5317"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1"/>
            <p:cNvSpPr/>
            <p:nvPr/>
          </p:nvSpPr>
          <p:spPr>
            <a:xfrm>
              <a:off x="1546675" y="2919025"/>
              <a:ext cx="81450" cy="483025"/>
            </a:xfrm>
            <a:custGeom>
              <a:rect b="b" l="l" r="r" t="t"/>
              <a:pathLst>
                <a:path extrusionOk="0" h="19321" w="3258">
                  <a:moveTo>
                    <a:pt x="1759" y="1"/>
                  </a:moveTo>
                  <a:cubicBezTo>
                    <a:pt x="1738" y="1"/>
                    <a:pt x="1717" y="11"/>
                    <a:pt x="1706" y="42"/>
                  </a:cubicBezTo>
                  <a:lnTo>
                    <a:pt x="0" y="9645"/>
                  </a:lnTo>
                  <a:lnTo>
                    <a:pt x="0" y="9666"/>
                  </a:lnTo>
                  <a:lnTo>
                    <a:pt x="3163" y="19300"/>
                  </a:lnTo>
                  <a:cubicBezTo>
                    <a:pt x="3174" y="19311"/>
                    <a:pt x="3195" y="19321"/>
                    <a:pt x="3205" y="19321"/>
                  </a:cubicBezTo>
                  <a:lnTo>
                    <a:pt x="3225" y="19321"/>
                  </a:lnTo>
                  <a:cubicBezTo>
                    <a:pt x="3246" y="19321"/>
                    <a:pt x="3257" y="19290"/>
                    <a:pt x="3246" y="19269"/>
                  </a:cubicBezTo>
                  <a:lnTo>
                    <a:pt x="83" y="9645"/>
                  </a:lnTo>
                  <a:lnTo>
                    <a:pt x="1790" y="52"/>
                  </a:lnTo>
                  <a:cubicBezTo>
                    <a:pt x="1800" y="31"/>
                    <a:pt x="1780" y="11"/>
                    <a:pt x="175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1"/>
            <p:cNvSpPr/>
            <p:nvPr/>
          </p:nvSpPr>
          <p:spPr>
            <a:xfrm>
              <a:off x="1590625" y="2781775"/>
              <a:ext cx="19000" cy="57175"/>
            </a:xfrm>
            <a:custGeom>
              <a:rect b="b" l="l" r="r" t="t"/>
              <a:pathLst>
                <a:path extrusionOk="0" h="2287" w="760">
                  <a:moveTo>
                    <a:pt x="50" y="1"/>
                  </a:moveTo>
                  <a:cubicBezTo>
                    <a:pt x="40" y="1"/>
                    <a:pt x="30" y="3"/>
                    <a:pt x="22" y="7"/>
                  </a:cubicBezTo>
                  <a:cubicBezTo>
                    <a:pt x="11" y="18"/>
                    <a:pt x="1" y="49"/>
                    <a:pt x="22" y="70"/>
                  </a:cubicBezTo>
                  <a:cubicBezTo>
                    <a:pt x="479" y="684"/>
                    <a:pt x="677" y="1475"/>
                    <a:pt x="542" y="2234"/>
                  </a:cubicBezTo>
                  <a:cubicBezTo>
                    <a:pt x="531" y="2255"/>
                    <a:pt x="552" y="2275"/>
                    <a:pt x="573" y="2286"/>
                  </a:cubicBezTo>
                  <a:lnTo>
                    <a:pt x="583" y="2286"/>
                  </a:lnTo>
                  <a:cubicBezTo>
                    <a:pt x="604" y="2286"/>
                    <a:pt x="614" y="2265"/>
                    <a:pt x="625" y="2245"/>
                  </a:cubicBezTo>
                  <a:cubicBezTo>
                    <a:pt x="760" y="1464"/>
                    <a:pt x="563" y="652"/>
                    <a:pt x="84" y="18"/>
                  </a:cubicBezTo>
                  <a:cubicBezTo>
                    <a:pt x="78" y="6"/>
                    <a:pt x="64" y="1"/>
                    <a:pt x="50"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1"/>
            <p:cNvSpPr/>
            <p:nvPr/>
          </p:nvSpPr>
          <p:spPr>
            <a:xfrm>
              <a:off x="1528450" y="3104925"/>
              <a:ext cx="30725" cy="87500"/>
            </a:xfrm>
            <a:custGeom>
              <a:rect b="b" l="l" r="r" t="t"/>
              <a:pathLst>
                <a:path extrusionOk="0" h="3500" w="1229">
                  <a:moveTo>
                    <a:pt x="54" y="1"/>
                  </a:moveTo>
                  <a:cubicBezTo>
                    <a:pt x="50" y="1"/>
                    <a:pt x="46" y="1"/>
                    <a:pt x="42" y="3"/>
                  </a:cubicBezTo>
                  <a:cubicBezTo>
                    <a:pt x="22" y="14"/>
                    <a:pt x="1" y="35"/>
                    <a:pt x="12" y="56"/>
                  </a:cubicBezTo>
                  <a:lnTo>
                    <a:pt x="1135" y="3478"/>
                  </a:lnTo>
                  <a:cubicBezTo>
                    <a:pt x="1145" y="3489"/>
                    <a:pt x="1156" y="3499"/>
                    <a:pt x="1177" y="3499"/>
                  </a:cubicBezTo>
                  <a:lnTo>
                    <a:pt x="1187" y="3499"/>
                  </a:lnTo>
                  <a:cubicBezTo>
                    <a:pt x="1208" y="3489"/>
                    <a:pt x="1229" y="3468"/>
                    <a:pt x="1219" y="3447"/>
                  </a:cubicBezTo>
                  <a:lnTo>
                    <a:pt x="95" y="35"/>
                  </a:lnTo>
                  <a:cubicBezTo>
                    <a:pt x="86" y="18"/>
                    <a:pt x="70" y="1"/>
                    <a:pt x="54"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1"/>
            <p:cNvSpPr/>
            <p:nvPr/>
          </p:nvSpPr>
          <p:spPr>
            <a:xfrm>
              <a:off x="1566425" y="2673425"/>
              <a:ext cx="143600" cy="367850"/>
            </a:xfrm>
            <a:custGeom>
              <a:rect b="b" l="l" r="r" t="t"/>
              <a:pathLst>
                <a:path extrusionOk="0" h="14714" w="5744">
                  <a:moveTo>
                    <a:pt x="2628" y="0"/>
                  </a:moveTo>
                  <a:cubicBezTo>
                    <a:pt x="2503" y="0"/>
                    <a:pt x="2378" y="18"/>
                    <a:pt x="2259" y="55"/>
                  </a:cubicBezTo>
                  <a:lnTo>
                    <a:pt x="823" y="502"/>
                  </a:lnTo>
                  <a:cubicBezTo>
                    <a:pt x="438" y="627"/>
                    <a:pt x="126" y="929"/>
                    <a:pt x="1" y="1314"/>
                  </a:cubicBezTo>
                  <a:cubicBezTo>
                    <a:pt x="1395" y="1490"/>
                    <a:pt x="2477" y="2739"/>
                    <a:pt x="2831" y="4102"/>
                  </a:cubicBezTo>
                  <a:cubicBezTo>
                    <a:pt x="3185" y="5465"/>
                    <a:pt x="2956" y="6901"/>
                    <a:pt x="2613" y="8264"/>
                  </a:cubicBezTo>
                  <a:cubicBezTo>
                    <a:pt x="2123" y="10230"/>
                    <a:pt x="1427" y="12134"/>
                    <a:pt x="698" y="14028"/>
                  </a:cubicBezTo>
                  <a:cubicBezTo>
                    <a:pt x="570" y="14367"/>
                    <a:pt x="829" y="14714"/>
                    <a:pt x="1163" y="14714"/>
                  </a:cubicBezTo>
                  <a:cubicBezTo>
                    <a:pt x="1208" y="14714"/>
                    <a:pt x="1255" y="14707"/>
                    <a:pt x="1302" y="14694"/>
                  </a:cubicBezTo>
                  <a:lnTo>
                    <a:pt x="2061" y="14486"/>
                  </a:lnTo>
                  <a:cubicBezTo>
                    <a:pt x="2592" y="14340"/>
                    <a:pt x="3008" y="13955"/>
                    <a:pt x="3205" y="13445"/>
                  </a:cubicBezTo>
                  <a:cubicBezTo>
                    <a:pt x="3954" y="11416"/>
                    <a:pt x="4683" y="9367"/>
                    <a:pt x="5182" y="7254"/>
                  </a:cubicBezTo>
                  <a:cubicBezTo>
                    <a:pt x="5515" y="5819"/>
                    <a:pt x="5744" y="4310"/>
                    <a:pt x="5390" y="2885"/>
                  </a:cubicBezTo>
                  <a:cubicBezTo>
                    <a:pt x="5078" y="1615"/>
                    <a:pt x="4183" y="429"/>
                    <a:pt x="2997" y="55"/>
                  </a:cubicBezTo>
                  <a:cubicBezTo>
                    <a:pt x="2878" y="18"/>
                    <a:pt x="2753" y="0"/>
                    <a:pt x="2628"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1"/>
            <p:cNvSpPr/>
            <p:nvPr/>
          </p:nvSpPr>
          <p:spPr>
            <a:xfrm>
              <a:off x="1547700" y="2996275"/>
              <a:ext cx="85625" cy="199250"/>
            </a:xfrm>
            <a:custGeom>
              <a:rect b="b" l="l" r="r" t="t"/>
              <a:pathLst>
                <a:path extrusionOk="0" h="7970" w="3425">
                  <a:moveTo>
                    <a:pt x="3424" y="0"/>
                  </a:moveTo>
                  <a:lnTo>
                    <a:pt x="2425" y="219"/>
                  </a:lnTo>
                  <a:lnTo>
                    <a:pt x="1" y="6566"/>
                  </a:lnTo>
                  <a:lnTo>
                    <a:pt x="449" y="7970"/>
                  </a:lnTo>
                  <a:lnTo>
                    <a:pt x="3424" y="0"/>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 name="Google Shape;2205;p61"/>
          <p:cNvGrpSpPr/>
          <p:nvPr/>
        </p:nvGrpSpPr>
        <p:grpSpPr>
          <a:xfrm>
            <a:off x="2429050" y="4123125"/>
            <a:ext cx="1176975" cy="485375"/>
            <a:chOff x="2034900" y="1597950"/>
            <a:chExt cx="1176975" cy="485375"/>
          </a:xfrm>
        </p:grpSpPr>
        <p:sp>
          <p:nvSpPr>
            <p:cNvPr id="2206" name="Google Shape;2206;p61"/>
            <p:cNvSpPr/>
            <p:nvPr/>
          </p:nvSpPr>
          <p:spPr>
            <a:xfrm>
              <a:off x="2065075" y="1908000"/>
              <a:ext cx="659375" cy="175325"/>
            </a:xfrm>
            <a:custGeom>
              <a:rect b="b" l="l" r="r" t="t"/>
              <a:pathLst>
                <a:path extrusionOk="0" h="7013" w="26375">
                  <a:moveTo>
                    <a:pt x="3506" y="0"/>
                  </a:moveTo>
                  <a:cubicBezTo>
                    <a:pt x="1571" y="0"/>
                    <a:pt x="0" y="1572"/>
                    <a:pt x="0" y="3507"/>
                  </a:cubicBezTo>
                  <a:cubicBezTo>
                    <a:pt x="0" y="5442"/>
                    <a:pt x="1571" y="7012"/>
                    <a:pt x="3506" y="7012"/>
                  </a:cubicBezTo>
                  <a:lnTo>
                    <a:pt x="26073" y="7012"/>
                  </a:lnTo>
                  <a:cubicBezTo>
                    <a:pt x="26240" y="7012"/>
                    <a:pt x="26374" y="6878"/>
                    <a:pt x="26374" y="6700"/>
                  </a:cubicBezTo>
                  <a:cubicBezTo>
                    <a:pt x="26374" y="6534"/>
                    <a:pt x="26240" y="6399"/>
                    <a:pt x="26073" y="6399"/>
                  </a:cubicBezTo>
                  <a:lnTo>
                    <a:pt x="26073" y="614"/>
                  </a:lnTo>
                  <a:cubicBezTo>
                    <a:pt x="26240" y="614"/>
                    <a:pt x="26374" y="479"/>
                    <a:pt x="26374" y="312"/>
                  </a:cubicBezTo>
                  <a:cubicBezTo>
                    <a:pt x="26374" y="136"/>
                    <a:pt x="26240" y="0"/>
                    <a:pt x="26073"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1"/>
            <p:cNvSpPr/>
            <p:nvPr/>
          </p:nvSpPr>
          <p:spPr>
            <a:xfrm>
              <a:off x="2096525" y="1972250"/>
              <a:ext cx="248450" cy="57250"/>
            </a:xfrm>
            <a:custGeom>
              <a:rect b="b" l="l" r="r" t="t"/>
              <a:pathLst>
                <a:path extrusionOk="0" h="2290" w="9938">
                  <a:moveTo>
                    <a:pt x="1" y="0"/>
                  </a:moveTo>
                  <a:lnTo>
                    <a:pt x="1" y="2289"/>
                  </a:lnTo>
                  <a:lnTo>
                    <a:pt x="9937" y="2289"/>
                  </a:lnTo>
                  <a:lnTo>
                    <a:pt x="9937" y="0"/>
                  </a:ln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1"/>
            <p:cNvSpPr/>
            <p:nvPr/>
          </p:nvSpPr>
          <p:spPr>
            <a:xfrm>
              <a:off x="2369900" y="1915800"/>
              <a:ext cx="819375" cy="159725"/>
            </a:xfrm>
            <a:custGeom>
              <a:rect b="b" l="l" r="r" t="t"/>
              <a:pathLst>
                <a:path extrusionOk="0" h="6389" w="32775">
                  <a:moveTo>
                    <a:pt x="3205" y="0"/>
                  </a:moveTo>
                  <a:cubicBezTo>
                    <a:pt x="1437" y="0"/>
                    <a:pt x="1" y="1426"/>
                    <a:pt x="1" y="3195"/>
                  </a:cubicBezTo>
                  <a:cubicBezTo>
                    <a:pt x="1" y="4963"/>
                    <a:pt x="1437" y="6388"/>
                    <a:pt x="3205" y="6388"/>
                  </a:cubicBezTo>
                  <a:lnTo>
                    <a:pt x="32774" y="6388"/>
                  </a:lnTo>
                  <a:cubicBezTo>
                    <a:pt x="32243" y="6388"/>
                    <a:pt x="32243" y="0"/>
                    <a:pt x="32774" y="0"/>
                  </a:cubicBez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1"/>
            <p:cNvSpPr/>
            <p:nvPr/>
          </p:nvSpPr>
          <p:spPr>
            <a:xfrm>
              <a:off x="2362350" y="1908000"/>
              <a:ext cx="849525" cy="175325"/>
            </a:xfrm>
            <a:custGeom>
              <a:rect b="b" l="l" r="r" t="t"/>
              <a:pathLst>
                <a:path extrusionOk="0" h="7013" w="33981">
                  <a:moveTo>
                    <a:pt x="3507" y="0"/>
                  </a:moveTo>
                  <a:cubicBezTo>
                    <a:pt x="1572" y="0"/>
                    <a:pt x="1" y="1572"/>
                    <a:pt x="1" y="3507"/>
                  </a:cubicBezTo>
                  <a:cubicBezTo>
                    <a:pt x="1" y="5442"/>
                    <a:pt x="1572" y="7012"/>
                    <a:pt x="3507" y="7012"/>
                  </a:cubicBezTo>
                  <a:lnTo>
                    <a:pt x="33680" y="7012"/>
                  </a:lnTo>
                  <a:cubicBezTo>
                    <a:pt x="33846" y="7012"/>
                    <a:pt x="33981" y="6878"/>
                    <a:pt x="33981" y="6700"/>
                  </a:cubicBezTo>
                  <a:cubicBezTo>
                    <a:pt x="33981" y="6534"/>
                    <a:pt x="33846" y="6399"/>
                    <a:pt x="33680" y="6399"/>
                  </a:cubicBezTo>
                  <a:lnTo>
                    <a:pt x="3507" y="6399"/>
                  </a:lnTo>
                  <a:cubicBezTo>
                    <a:pt x="1905" y="6399"/>
                    <a:pt x="615" y="5098"/>
                    <a:pt x="615" y="3507"/>
                  </a:cubicBezTo>
                  <a:cubicBezTo>
                    <a:pt x="615" y="1914"/>
                    <a:pt x="1905" y="614"/>
                    <a:pt x="3507" y="614"/>
                  </a:cubicBezTo>
                  <a:lnTo>
                    <a:pt x="33680" y="614"/>
                  </a:lnTo>
                  <a:cubicBezTo>
                    <a:pt x="33846" y="614"/>
                    <a:pt x="33981" y="479"/>
                    <a:pt x="33981" y="312"/>
                  </a:cubicBezTo>
                  <a:cubicBezTo>
                    <a:pt x="33981" y="136"/>
                    <a:pt x="33846" y="0"/>
                    <a:pt x="33680"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1"/>
            <p:cNvSpPr/>
            <p:nvPr/>
          </p:nvSpPr>
          <p:spPr>
            <a:xfrm>
              <a:off x="2261950" y="1597950"/>
              <a:ext cx="688025" cy="163875"/>
            </a:xfrm>
            <a:custGeom>
              <a:rect b="b" l="l" r="r" t="t"/>
              <a:pathLst>
                <a:path extrusionOk="0" h="6555" w="27521">
                  <a:moveTo>
                    <a:pt x="3278" y="0"/>
                  </a:moveTo>
                  <a:cubicBezTo>
                    <a:pt x="1468" y="0"/>
                    <a:pt x="1" y="1468"/>
                    <a:pt x="1" y="3278"/>
                  </a:cubicBezTo>
                  <a:cubicBezTo>
                    <a:pt x="1" y="5077"/>
                    <a:pt x="1468" y="6555"/>
                    <a:pt x="3278" y="6555"/>
                  </a:cubicBezTo>
                  <a:lnTo>
                    <a:pt x="27229" y="6555"/>
                  </a:lnTo>
                  <a:cubicBezTo>
                    <a:pt x="27385" y="6555"/>
                    <a:pt x="27520" y="6420"/>
                    <a:pt x="27520" y="6264"/>
                  </a:cubicBezTo>
                  <a:cubicBezTo>
                    <a:pt x="27520" y="6108"/>
                    <a:pt x="27385" y="5983"/>
                    <a:pt x="27229" y="5983"/>
                  </a:cubicBezTo>
                  <a:lnTo>
                    <a:pt x="27229" y="573"/>
                  </a:lnTo>
                  <a:cubicBezTo>
                    <a:pt x="27385" y="573"/>
                    <a:pt x="27520" y="448"/>
                    <a:pt x="27520" y="282"/>
                  </a:cubicBezTo>
                  <a:cubicBezTo>
                    <a:pt x="27520" y="125"/>
                    <a:pt x="27385" y="0"/>
                    <a:pt x="27229"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1"/>
            <p:cNvSpPr/>
            <p:nvPr/>
          </p:nvSpPr>
          <p:spPr>
            <a:xfrm>
              <a:off x="2285625" y="1648675"/>
              <a:ext cx="303575" cy="54125"/>
            </a:xfrm>
            <a:custGeom>
              <a:rect b="b" l="l" r="r" t="t"/>
              <a:pathLst>
                <a:path extrusionOk="0" h="2165" w="12143">
                  <a:moveTo>
                    <a:pt x="1" y="0"/>
                  </a:moveTo>
                  <a:lnTo>
                    <a:pt x="1" y="2165"/>
                  </a:lnTo>
                  <a:lnTo>
                    <a:pt x="12142" y="2165"/>
                  </a:lnTo>
                  <a:lnTo>
                    <a:pt x="12142" y="0"/>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1"/>
            <p:cNvSpPr/>
            <p:nvPr/>
          </p:nvSpPr>
          <p:spPr>
            <a:xfrm>
              <a:off x="2618300" y="1604975"/>
              <a:ext cx="506975" cy="149575"/>
            </a:xfrm>
            <a:custGeom>
              <a:rect b="b" l="l" r="r" t="t"/>
              <a:pathLst>
                <a:path extrusionOk="0" h="5983" w="20279">
                  <a:moveTo>
                    <a:pt x="2997" y="1"/>
                  </a:moveTo>
                  <a:cubicBezTo>
                    <a:pt x="1343" y="1"/>
                    <a:pt x="0" y="1342"/>
                    <a:pt x="0" y="2997"/>
                  </a:cubicBezTo>
                  <a:cubicBezTo>
                    <a:pt x="0" y="4641"/>
                    <a:pt x="1343" y="5983"/>
                    <a:pt x="2997" y="5983"/>
                  </a:cubicBezTo>
                  <a:lnTo>
                    <a:pt x="20279" y="5983"/>
                  </a:lnTo>
                  <a:cubicBezTo>
                    <a:pt x="19779" y="5983"/>
                    <a:pt x="19779" y="1"/>
                    <a:pt x="20279" y="1"/>
                  </a:cubicBez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1"/>
            <p:cNvSpPr/>
            <p:nvPr/>
          </p:nvSpPr>
          <p:spPr>
            <a:xfrm>
              <a:off x="2666950" y="1628900"/>
              <a:ext cx="434650" cy="6000"/>
            </a:xfrm>
            <a:custGeom>
              <a:rect b="b" l="l" r="r" t="t"/>
              <a:pathLst>
                <a:path extrusionOk="0" h="240" w="17386">
                  <a:moveTo>
                    <a:pt x="0" y="1"/>
                  </a:moveTo>
                  <a:lnTo>
                    <a:pt x="0" y="240"/>
                  </a:lnTo>
                  <a:lnTo>
                    <a:pt x="17386" y="240"/>
                  </a:lnTo>
                  <a:lnTo>
                    <a:pt x="17386" y="1"/>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1"/>
            <p:cNvSpPr/>
            <p:nvPr/>
          </p:nvSpPr>
          <p:spPr>
            <a:xfrm>
              <a:off x="2666950" y="1652825"/>
              <a:ext cx="434650" cy="6000"/>
            </a:xfrm>
            <a:custGeom>
              <a:rect b="b" l="l" r="r" t="t"/>
              <a:pathLst>
                <a:path extrusionOk="0" h="240" w="17386">
                  <a:moveTo>
                    <a:pt x="0" y="1"/>
                  </a:moveTo>
                  <a:lnTo>
                    <a:pt x="0" y="240"/>
                  </a:lnTo>
                  <a:lnTo>
                    <a:pt x="17386" y="240"/>
                  </a:lnTo>
                  <a:lnTo>
                    <a:pt x="17386" y="1"/>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1"/>
            <p:cNvSpPr/>
            <p:nvPr/>
          </p:nvSpPr>
          <p:spPr>
            <a:xfrm>
              <a:off x="2666950" y="1676775"/>
              <a:ext cx="434650" cy="5975"/>
            </a:xfrm>
            <a:custGeom>
              <a:rect b="b" l="l" r="r" t="t"/>
              <a:pathLst>
                <a:path extrusionOk="0" h="239" w="17386">
                  <a:moveTo>
                    <a:pt x="0" y="0"/>
                  </a:moveTo>
                  <a:lnTo>
                    <a:pt x="0" y="239"/>
                  </a:lnTo>
                  <a:lnTo>
                    <a:pt x="17386" y="239"/>
                  </a:lnTo>
                  <a:lnTo>
                    <a:pt x="17386"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1"/>
            <p:cNvSpPr/>
            <p:nvPr/>
          </p:nvSpPr>
          <p:spPr>
            <a:xfrm>
              <a:off x="2666950" y="1700700"/>
              <a:ext cx="434650" cy="6000"/>
            </a:xfrm>
            <a:custGeom>
              <a:rect b="b" l="l" r="r" t="t"/>
              <a:pathLst>
                <a:path extrusionOk="0" h="240" w="17386">
                  <a:moveTo>
                    <a:pt x="0" y="0"/>
                  </a:moveTo>
                  <a:lnTo>
                    <a:pt x="0" y="239"/>
                  </a:lnTo>
                  <a:lnTo>
                    <a:pt x="17386" y="239"/>
                  </a:lnTo>
                  <a:lnTo>
                    <a:pt x="17386"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1"/>
            <p:cNvSpPr/>
            <p:nvPr/>
          </p:nvSpPr>
          <p:spPr>
            <a:xfrm>
              <a:off x="2666950" y="1724875"/>
              <a:ext cx="434650" cy="5750"/>
            </a:xfrm>
            <a:custGeom>
              <a:rect b="b" l="l" r="r" t="t"/>
              <a:pathLst>
                <a:path extrusionOk="0" h="230" w="17386">
                  <a:moveTo>
                    <a:pt x="0" y="0"/>
                  </a:moveTo>
                  <a:lnTo>
                    <a:pt x="0" y="229"/>
                  </a:lnTo>
                  <a:lnTo>
                    <a:pt x="17386" y="229"/>
                  </a:lnTo>
                  <a:lnTo>
                    <a:pt x="17386"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1"/>
            <p:cNvSpPr/>
            <p:nvPr/>
          </p:nvSpPr>
          <p:spPr>
            <a:xfrm>
              <a:off x="2611275" y="1597950"/>
              <a:ext cx="535325" cy="163875"/>
            </a:xfrm>
            <a:custGeom>
              <a:rect b="b" l="l" r="r" t="t"/>
              <a:pathLst>
                <a:path extrusionOk="0" h="6555" w="21413">
                  <a:moveTo>
                    <a:pt x="3278" y="0"/>
                  </a:moveTo>
                  <a:cubicBezTo>
                    <a:pt x="1468" y="0"/>
                    <a:pt x="1" y="1468"/>
                    <a:pt x="1" y="3278"/>
                  </a:cubicBezTo>
                  <a:cubicBezTo>
                    <a:pt x="1" y="5077"/>
                    <a:pt x="1468" y="6555"/>
                    <a:pt x="3278" y="6555"/>
                  </a:cubicBezTo>
                  <a:lnTo>
                    <a:pt x="21122" y="6555"/>
                  </a:lnTo>
                  <a:cubicBezTo>
                    <a:pt x="21277" y="6555"/>
                    <a:pt x="21413" y="6420"/>
                    <a:pt x="21413" y="6264"/>
                  </a:cubicBezTo>
                  <a:cubicBezTo>
                    <a:pt x="21413" y="6108"/>
                    <a:pt x="21277" y="5983"/>
                    <a:pt x="21122" y="5983"/>
                  </a:cubicBezTo>
                  <a:lnTo>
                    <a:pt x="3278" y="5983"/>
                  </a:lnTo>
                  <a:cubicBezTo>
                    <a:pt x="1780" y="5983"/>
                    <a:pt x="573" y="4765"/>
                    <a:pt x="573" y="3278"/>
                  </a:cubicBezTo>
                  <a:cubicBezTo>
                    <a:pt x="573" y="1780"/>
                    <a:pt x="1780" y="573"/>
                    <a:pt x="3278" y="573"/>
                  </a:cubicBezTo>
                  <a:lnTo>
                    <a:pt x="21122" y="573"/>
                  </a:lnTo>
                  <a:cubicBezTo>
                    <a:pt x="21277" y="573"/>
                    <a:pt x="21413" y="448"/>
                    <a:pt x="21413" y="282"/>
                  </a:cubicBezTo>
                  <a:cubicBezTo>
                    <a:pt x="21413" y="125"/>
                    <a:pt x="21277" y="0"/>
                    <a:pt x="21122"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1"/>
            <p:cNvSpPr/>
            <p:nvPr/>
          </p:nvSpPr>
          <p:spPr>
            <a:xfrm>
              <a:off x="2445600" y="1761800"/>
              <a:ext cx="550925" cy="146225"/>
            </a:xfrm>
            <a:custGeom>
              <a:rect b="b" l="l" r="r" t="t"/>
              <a:pathLst>
                <a:path extrusionOk="0" h="5849" w="22037">
                  <a:moveTo>
                    <a:pt x="261" y="1"/>
                  </a:moveTo>
                  <a:cubicBezTo>
                    <a:pt x="115" y="1"/>
                    <a:pt x="0" y="116"/>
                    <a:pt x="0" y="251"/>
                  </a:cubicBezTo>
                  <a:cubicBezTo>
                    <a:pt x="0" y="396"/>
                    <a:pt x="115" y="511"/>
                    <a:pt x="261" y="511"/>
                  </a:cubicBezTo>
                  <a:lnTo>
                    <a:pt x="261" y="5339"/>
                  </a:lnTo>
                  <a:cubicBezTo>
                    <a:pt x="115" y="5339"/>
                    <a:pt x="0" y="5453"/>
                    <a:pt x="0" y="5598"/>
                  </a:cubicBezTo>
                  <a:cubicBezTo>
                    <a:pt x="0" y="5734"/>
                    <a:pt x="115" y="5848"/>
                    <a:pt x="261" y="5848"/>
                  </a:cubicBezTo>
                  <a:lnTo>
                    <a:pt x="19102" y="5848"/>
                  </a:lnTo>
                  <a:cubicBezTo>
                    <a:pt x="20725" y="5848"/>
                    <a:pt x="22036" y="4537"/>
                    <a:pt x="22036" y="2925"/>
                  </a:cubicBezTo>
                  <a:cubicBezTo>
                    <a:pt x="22036" y="1312"/>
                    <a:pt x="20725" y="1"/>
                    <a:pt x="19102" y="1"/>
                  </a:cubicBezTo>
                  <a:close/>
                </a:path>
              </a:pathLst>
            </a:custGeom>
            <a:solidFill>
              <a:srgbClr val="DB69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1"/>
            <p:cNvSpPr/>
            <p:nvPr/>
          </p:nvSpPr>
          <p:spPr>
            <a:xfrm>
              <a:off x="2053875" y="1768050"/>
              <a:ext cx="688000" cy="133725"/>
            </a:xfrm>
            <a:custGeom>
              <a:rect b="b" l="l" r="r" t="t"/>
              <a:pathLst>
                <a:path extrusionOk="0" h="5349" w="27520">
                  <a:moveTo>
                    <a:pt x="0" y="1"/>
                  </a:moveTo>
                  <a:cubicBezTo>
                    <a:pt x="448" y="1"/>
                    <a:pt x="448" y="5348"/>
                    <a:pt x="0" y="5348"/>
                  </a:cubicBezTo>
                  <a:lnTo>
                    <a:pt x="24846" y="5348"/>
                  </a:lnTo>
                  <a:cubicBezTo>
                    <a:pt x="26323" y="5348"/>
                    <a:pt x="27520" y="4152"/>
                    <a:pt x="27520" y="2675"/>
                  </a:cubicBezTo>
                  <a:cubicBezTo>
                    <a:pt x="27520" y="1197"/>
                    <a:pt x="26323" y="1"/>
                    <a:pt x="24846" y="1"/>
                  </a:cubicBez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1"/>
            <p:cNvSpPr/>
            <p:nvPr/>
          </p:nvSpPr>
          <p:spPr>
            <a:xfrm>
              <a:off x="2083275" y="1783925"/>
              <a:ext cx="583700" cy="6000"/>
            </a:xfrm>
            <a:custGeom>
              <a:rect b="b" l="l" r="r" t="t"/>
              <a:pathLst>
                <a:path extrusionOk="0" h="240" w="23348">
                  <a:moveTo>
                    <a:pt x="0" y="1"/>
                  </a:moveTo>
                  <a:lnTo>
                    <a:pt x="0" y="240"/>
                  </a:lnTo>
                  <a:lnTo>
                    <a:pt x="23347" y="240"/>
                  </a:lnTo>
                  <a:lnTo>
                    <a:pt x="23347" y="1"/>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1"/>
            <p:cNvSpPr/>
            <p:nvPr/>
          </p:nvSpPr>
          <p:spPr>
            <a:xfrm>
              <a:off x="2083275" y="1807850"/>
              <a:ext cx="583700" cy="6000"/>
            </a:xfrm>
            <a:custGeom>
              <a:rect b="b" l="l" r="r" t="t"/>
              <a:pathLst>
                <a:path extrusionOk="0" h="240" w="23348">
                  <a:moveTo>
                    <a:pt x="0" y="1"/>
                  </a:moveTo>
                  <a:lnTo>
                    <a:pt x="0" y="240"/>
                  </a:lnTo>
                  <a:lnTo>
                    <a:pt x="23347" y="240"/>
                  </a:lnTo>
                  <a:lnTo>
                    <a:pt x="23347" y="1"/>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1"/>
            <p:cNvSpPr/>
            <p:nvPr/>
          </p:nvSpPr>
          <p:spPr>
            <a:xfrm>
              <a:off x="2083275" y="1832050"/>
              <a:ext cx="583700" cy="5725"/>
            </a:xfrm>
            <a:custGeom>
              <a:rect b="b" l="l" r="r" t="t"/>
              <a:pathLst>
                <a:path extrusionOk="0" h="229" w="23348">
                  <a:moveTo>
                    <a:pt x="0" y="0"/>
                  </a:moveTo>
                  <a:lnTo>
                    <a:pt x="0" y="229"/>
                  </a:lnTo>
                  <a:lnTo>
                    <a:pt x="23347" y="229"/>
                  </a:lnTo>
                  <a:lnTo>
                    <a:pt x="23347"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1"/>
            <p:cNvSpPr/>
            <p:nvPr/>
          </p:nvSpPr>
          <p:spPr>
            <a:xfrm>
              <a:off x="2083275" y="1855975"/>
              <a:ext cx="583700" cy="5750"/>
            </a:xfrm>
            <a:custGeom>
              <a:rect b="b" l="l" r="r" t="t"/>
              <a:pathLst>
                <a:path extrusionOk="0" h="230" w="23348">
                  <a:moveTo>
                    <a:pt x="0" y="0"/>
                  </a:moveTo>
                  <a:lnTo>
                    <a:pt x="0" y="229"/>
                  </a:lnTo>
                  <a:lnTo>
                    <a:pt x="23347" y="229"/>
                  </a:lnTo>
                  <a:lnTo>
                    <a:pt x="23347"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1"/>
            <p:cNvSpPr/>
            <p:nvPr/>
          </p:nvSpPr>
          <p:spPr>
            <a:xfrm>
              <a:off x="2083275" y="1879900"/>
              <a:ext cx="583700" cy="6025"/>
            </a:xfrm>
            <a:custGeom>
              <a:rect b="b" l="l" r="r" t="t"/>
              <a:pathLst>
                <a:path extrusionOk="0" h="241" w="23348">
                  <a:moveTo>
                    <a:pt x="0" y="0"/>
                  </a:moveTo>
                  <a:lnTo>
                    <a:pt x="0" y="240"/>
                  </a:lnTo>
                  <a:lnTo>
                    <a:pt x="23347" y="240"/>
                  </a:lnTo>
                  <a:lnTo>
                    <a:pt x="23347"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1"/>
            <p:cNvSpPr/>
            <p:nvPr/>
          </p:nvSpPr>
          <p:spPr>
            <a:xfrm>
              <a:off x="2034900" y="1761800"/>
              <a:ext cx="713225" cy="146225"/>
            </a:xfrm>
            <a:custGeom>
              <a:rect b="b" l="l" r="r" t="t"/>
              <a:pathLst>
                <a:path extrusionOk="0" h="5849" w="28529">
                  <a:moveTo>
                    <a:pt x="260" y="1"/>
                  </a:moveTo>
                  <a:cubicBezTo>
                    <a:pt x="114" y="1"/>
                    <a:pt x="0" y="116"/>
                    <a:pt x="0" y="251"/>
                  </a:cubicBezTo>
                  <a:cubicBezTo>
                    <a:pt x="0" y="396"/>
                    <a:pt x="114" y="511"/>
                    <a:pt x="260" y="511"/>
                  </a:cubicBezTo>
                  <a:lnTo>
                    <a:pt x="25605" y="511"/>
                  </a:lnTo>
                  <a:cubicBezTo>
                    <a:pt x="26936" y="511"/>
                    <a:pt x="28018" y="1593"/>
                    <a:pt x="28018" y="2925"/>
                  </a:cubicBezTo>
                  <a:cubicBezTo>
                    <a:pt x="28018" y="4257"/>
                    <a:pt x="26936" y="5339"/>
                    <a:pt x="25605" y="5339"/>
                  </a:cubicBezTo>
                  <a:lnTo>
                    <a:pt x="260" y="5339"/>
                  </a:lnTo>
                  <a:cubicBezTo>
                    <a:pt x="114" y="5339"/>
                    <a:pt x="0" y="5453"/>
                    <a:pt x="0" y="5598"/>
                  </a:cubicBezTo>
                  <a:cubicBezTo>
                    <a:pt x="0" y="5734"/>
                    <a:pt x="114" y="5848"/>
                    <a:pt x="260" y="5848"/>
                  </a:cubicBezTo>
                  <a:lnTo>
                    <a:pt x="25605" y="5848"/>
                  </a:lnTo>
                  <a:cubicBezTo>
                    <a:pt x="27218" y="5848"/>
                    <a:pt x="28529" y="4537"/>
                    <a:pt x="28529" y="2925"/>
                  </a:cubicBezTo>
                  <a:cubicBezTo>
                    <a:pt x="28529" y="1312"/>
                    <a:pt x="27218" y="1"/>
                    <a:pt x="25605"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1"/>
            <p:cNvSpPr/>
            <p:nvPr/>
          </p:nvSpPr>
          <p:spPr>
            <a:xfrm>
              <a:off x="2779575" y="1815900"/>
              <a:ext cx="178450" cy="49725"/>
            </a:xfrm>
            <a:custGeom>
              <a:rect b="b" l="l" r="r" t="t"/>
              <a:pathLst>
                <a:path extrusionOk="0" h="1989" w="7138">
                  <a:moveTo>
                    <a:pt x="0" y="1"/>
                  </a:moveTo>
                  <a:lnTo>
                    <a:pt x="0" y="1989"/>
                  </a:lnTo>
                  <a:lnTo>
                    <a:pt x="7137" y="1989"/>
                  </a:lnTo>
                  <a:lnTo>
                    <a:pt x="7137" y="1"/>
                  </a:lnTo>
                  <a:close/>
                </a:path>
              </a:pathLst>
            </a:custGeom>
            <a:solidFill>
              <a:srgbClr val="DB69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1"/>
            <p:cNvSpPr/>
            <p:nvPr/>
          </p:nvSpPr>
          <p:spPr>
            <a:xfrm>
              <a:off x="2421400" y="1943875"/>
              <a:ext cx="733775" cy="6025"/>
            </a:xfrm>
            <a:custGeom>
              <a:rect b="b" l="l" r="r" t="t"/>
              <a:pathLst>
                <a:path extrusionOk="0" h="241" w="29351">
                  <a:moveTo>
                    <a:pt x="1" y="1"/>
                  </a:moveTo>
                  <a:lnTo>
                    <a:pt x="1" y="241"/>
                  </a:lnTo>
                  <a:lnTo>
                    <a:pt x="29351" y="241"/>
                  </a:lnTo>
                  <a:lnTo>
                    <a:pt x="29351" y="1"/>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1"/>
            <p:cNvSpPr/>
            <p:nvPr/>
          </p:nvSpPr>
          <p:spPr>
            <a:xfrm>
              <a:off x="2421400" y="1968075"/>
              <a:ext cx="733775" cy="5750"/>
            </a:xfrm>
            <a:custGeom>
              <a:rect b="b" l="l" r="r" t="t"/>
              <a:pathLst>
                <a:path extrusionOk="0" h="230" w="29351">
                  <a:moveTo>
                    <a:pt x="1" y="1"/>
                  </a:moveTo>
                  <a:lnTo>
                    <a:pt x="1" y="230"/>
                  </a:lnTo>
                  <a:lnTo>
                    <a:pt x="29351" y="230"/>
                  </a:lnTo>
                  <a:lnTo>
                    <a:pt x="29351" y="1"/>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1"/>
            <p:cNvSpPr/>
            <p:nvPr/>
          </p:nvSpPr>
          <p:spPr>
            <a:xfrm>
              <a:off x="2421400" y="1992025"/>
              <a:ext cx="733775" cy="5725"/>
            </a:xfrm>
            <a:custGeom>
              <a:rect b="b" l="l" r="r" t="t"/>
              <a:pathLst>
                <a:path extrusionOk="0" h="229" w="29351">
                  <a:moveTo>
                    <a:pt x="1" y="0"/>
                  </a:moveTo>
                  <a:lnTo>
                    <a:pt x="1" y="229"/>
                  </a:lnTo>
                  <a:lnTo>
                    <a:pt x="29351" y="229"/>
                  </a:lnTo>
                  <a:lnTo>
                    <a:pt x="29351"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1"/>
            <p:cNvSpPr/>
            <p:nvPr/>
          </p:nvSpPr>
          <p:spPr>
            <a:xfrm>
              <a:off x="2421400" y="2015950"/>
              <a:ext cx="733775" cy="6000"/>
            </a:xfrm>
            <a:custGeom>
              <a:rect b="b" l="l" r="r" t="t"/>
              <a:pathLst>
                <a:path extrusionOk="0" h="240" w="29351">
                  <a:moveTo>
                    <a:pt x="1" y="0"/>
                  </a:moveTo>
                  <a:lnTo>
                    <a:pt x="1" y="239"/>
                  </a:lnTo>
                  <a:lnTo>
                    <a:pt x="29351" y="239"/>
                  </a:lnTo>
                  <a:lnTo>
                    <a:pt x="29351"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1"/>
            <p:cNvSpPr/>
            <p:nvPr/>
          </p:nvSpPr>
          <p:spPr>
            <a:xfrm>
              <a:off x="2421400" y="2039875"/>
              <a:ext cx="733775" cy="6000"/>
            </a:xfrm>
            <a:custGeom>
              <a:rect b="b" l="l" r="r" t="t"/>
              <a:pathLst>
                <a:path extrusionOk="0" h="240" w="29351">
                  <a:moveTo>
                    <a:pt x="1" y="0"/>
                  </a:moveTo>
                  <a:lnTo>
                    <a:pt x="1" y="239"/>
                  </a:lnTo>
                  <a:lnTo>
                    <a:pt x="29351" y="239"/>
                  </a:lnTo>
                  <a:lnTo>
                    <a:pt x="29351"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1"/>
            <p:cNvSpPr/>
            <p:nvPr/>
          </p:nvSpPr>
          <p:spPr>
            <a:xfrm>
              <a:off x="2819375" y="1658800"/>
              <a:ext cx="95225" cy="80675"/>
            </a:xfrm>
            <a:custGeom>
              <a:rect b="b" l="l" r="r" t="t"/>
              <a:pathLst>
                <a:path extrusionOk="0" h="3227" w="3809">
                  <a:moveTo>
                    <a:pt x="0" y="1"/>
                  </a:moveTo>
                  <a:lnTo>
                    <a:pt x="0" y="3226"/>
                  </a:lnTo>
                  <a:lnTo>
                    <a:pt x="1904" y="2238"/>
                  </a:lnTo>
                  <a:lnTo>
                    <a:pt x="3808" y="3226"/>
                  </a:lnTo>
                  <a:lnTo>
                    <a:pt x="3808"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1"/>
            <p:cNvSpPr/>
            <p:nvPr/>
          </p:nvSpPr>
          <p:spPr>
            <a:xfrm>
              <a:off x="2760825" y="1951425"/>
              <a:ext cx="95225" cy="80925"/>
            </a:xfrm>
            <a:custGeom>
              <a:rect b="b" l="l" r="r" t="t"/>
              <a:pathLst>
                <a:path extrusionOk="0" h="3237" w="3809">
                  <a:moveTo>
                    <a:pt x="1" y="1"/>
                  </a:moveTo>
                  <a:lnTo>
                    <a:pt x="1" y="3236"/>
                  </a:lnTo>
                  <a:lnTo>
                    <a:pt x="1905" y="2237"/>
                  </a:lnTo>
                  <a:lnTo>
                    <a:pt x="3809" y="3236"/>
                  </a:lnTo>
                  <a:lnTo>
                    <a:pt x="3809"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61"/>
          <p:cNvGrpSpPr/>
          <p:nvPr/>
        </p:nvGrpSpPr>
        <p:grpSpPr>
          <a:xfrm>
            <a:off x="719998" y="3151874"/>
            <a:ext cx="1630746" cy="1456633"/>
            <a:chOff x="9509497" y="2700050"/>
            <a:chExt cx="1350850" cy="1206621"/>
          </a:xfrm>
        </p:grpSpPr>
        <p:sp>
          <p:nvSpPr>
            <p:cNvPr id="2236" name="Google Shape;2236;p61"/>
            <p:cNvSpPr/>
            <p:nvPr/>
          </p:nvSpPr>
          <p:spPr>
            <a:xfrm>
              <a:off x="9684281" y="3109913"/>
              <a:ext cx="386433" cy="400249"/>
            </a:xfrm>
            <a:custGeom>
              <a:rect b="b" l="l" r="r" t="t"/>
              <a:pathLst>
                <a:path extrusionOk="0" h="12341" w="11915">
                  <a:moveTo>
                    <a:pt x="2248" y="1755"/>
                  </a:moveTo>
                  <a:cubicBezTo>
                    <a:pt x="2368" y="1755"/>
                    <a:pt x="2489" y="1802"/>
                    <a:pt x="2581" y="1894"/>
                  </a:cubicBezTo>
                  <a:cubicBezTo>
                    <a:pt x="2748" y="2072"/>
                    <a:pt x="2738" y="2352"/>
                    <a:pt x="2560" y="2529"/>
                  </a:cubicBezTo>
                  <a:cubicBezTo>
                    <a:pt x="2476" y="2609"/>
                    <a:pt x="2368" y="2648"/>
                    <a:pt x="2259" y="2648"/>
                  </a:cubicBezTo>
                  <a:cubicBezTo>
                    <a:pt x="2139" y="2648"/>
                    <a:pt x="2018" y="2601"/>
                    <a:pt x="1926" y="2509"/>
                  </a:cubicBezTo>
                  <a:cubicBezTo>
                    <a:pt x="1760" y="2331"/>
                    <a:pt x="1770" y="2051"/>
                    <a:pt x="1947" y="1874"/>
                  </a:cubicBezTo>
                  <a:cubicBezTo>
                    <a:pt x="2031" y="1794"/>
                    <a:pt x="2139" y="1755"/>
                    <a:pt x="2248" y="1755"/>
                  </a:cubicBezTo>
                  <a:close/>
                  <a:moveTo>
                    <a:pt x="2363" y="1"/>
                  </a:moveTo>
                  <a:lnTo>
                    <a:pt x="1" y="2238"/>
                  </a:lnTo>
                  <a:lnTo>
                    <a:pt x="9552" y="12340"/>
                  </a:lnTo>
                  <a:lnTo>
                    <a:pt x="11914" y="10114"/>
                  </a:lnTo>
                  <a:lnTo>
                    <a:pt x="23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1"/>
            <p:cNvSpPr/>
            <p:nvPr/>
          </p:nvSpPr>
          <p:spPr>
            <a:xfrm>
              <a:off x="9706563" y="3161579"/>
              <a:ext cx="309795" cy="327666"/>
            </a:xfrm>
            <a:custGeom>
              <a:rect b="b" l="l" r="r" t="t"/>
              <a:pathLst>
                <a:path extrusionOk="0" h="10103" w="9552">
                  <a:moveTo>
                    <a:pt x="1" y="0"/>
                  </a:moveTo>
                  <a:lnTo>
                    <a:pt x="1" y="0"/>
                  </a:lnTo>
                  <a:cubicBezTo>
                    <a:pt x="791" y="842"/>
                    <a:pt x="1582" y="1696"/>
                    <a:pt x="2373" y="2539"/>
                  </a:cubicBezTo>
                  <a:lnTo>
                    <a:pt x="4756" y="5067"/>
                  </a:lnTo>
                  <a:lnTo>
                    <a:pt x="7149" y="7584"/>
                  </a:lnTo>
                  <a:cubicBezTo>
                    <a:pt x="7949" y="8428"/>
                    <a:pt x="8751" y="9270"/>
                    <a:pt x="9552" y="10102"/>
                  </a:cubicBezTo>
                  <a:cubicBezTo>
                    <a:pt x="8772" y="9249"/>
                    <a:pt x="7970" y="8407"/>
                    <a:pt x="7180" y="7564"/>
                  </a:cubicBezTo>
                  <a:lnTo>
                    <a:pt x="4797" y="5025"/>
                  </a:lnTo>
                  <a:lnTo>
                    <a:pt x="2404" y="2507"/>
                  </a:lnTo>
                  <a:cubicBezTo>
                    <a:pt x="1603" y="1665"/>
                    <a:pt x="802" y="832"/>
                    <a:pt x="1"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1"/>
            <p:cNvSpPr/>
            <p:nvPr/>
          </p:nvSpPr>
          <p:spPr>
            <a:xfrm>
              <a:off x="9750802" y="3119708"/>
              <a:ext cx="309795" cy="327698"/>
            </a:xfrm>
            <a:custGeom>
              <a:rect b="b" l="l" r="r" t="t"/>
              <a:pathLst>
                <a:path extrusionOk="0" h="10104" w="9552">
                  <a:moveTo>
                    <a:pt x="0" y="1"/>
                  </a:moveTo>
                  <a:cubicBezTo>
                    <a:pt x="791" y="854"/>
                    <a:pt x="1581" y="1696"/>
                    <a:pt x="2372" y="2540"/>
                  </a:cubicBezTo>
                  <a:lnTo>
                    <a:pt x="4754" y="5078"/>
                  </a:lnTo>
                  <a:lnTo>
                    <a:pt x="7147" y="7596"/>
                  </a:lnTo>
                  <a:cubicBezTo>
                    <a:pt x="7949" y="8438"/>
                    <a:pt x="8750" y="9271"/>
                    <a:pt x="9551" y="10103"/>
                  </a:cubicBezTo>
                  <a:cubicBezTo>
                    <a:pt x="8760" y="9261"/>
                    <a:pt x="7970" y="8408"/>
                    <a:pt x="7179" y="7564"/>
                  </a:cubicBezTo>
                  <a:lnTo>
                    <a:pt x="4796" y="5037"/>
                  </a:lnTo>
                  <a:lnTo>
                    <a:pt x="2403" y="2519"/>
                  </a:lnTo>
                  <a:cubicBezTo>
                    <a:pt x="1602" y="1676"/>
                    <a:pt x="801" y="833"/>
                    <a:pt x="0"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1"/>
            <p:cNvSpPr/>
            <p:nvPr/>
          </p:nvSpPr>
          <p:spPr>
            <a:xfrm>
              <a:off x="9705233" y="3195634"/>
              <a:ext cx="9827" cy="9146"/>
            </a:xfrm>
            <a:custGeom>
              <a:rect b="b" l="l" r="r" t="t"/>
              <a:pathLst>
                <a:path extrusionOk="0" h="282" w="303">
                  <a:moveTo>
                    <a:pt x="302" y="1"/>
                  </a:moveTo>
                  <a:cubicBezTo>
                    <a:pt x="240" y="32"/>
                    <a:pt x="187" y="74"/>
                    <a:pt x="136" y="125"/>
                  </a:cubicBezTo>
                  <a:cubicBezTo>
                    <a:pt x="83" y="178"/>
                    <a:pt x="32" y="219"/>
                    <a:pt x="0" y="282"/>
                  </a:cubicBezTo>
                  <a:cubicBezTo>
                    <a:pt x="62" y="250"/>
                    <a:pt x="115" y="209"/>
                    <a:pt x="167" y="167"/>
                  </a:cubicBezTo>
                  <a:cubicBezTo>
                    <a:pt x="219" y="115"/>
                    <a:pt x="271" y="63"/>
                    <a:pt x="302"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1"/>
            <p:cNvSpPr/>
            <p:nvPr/>
          </p:nvSpPr>
          <p:spPr>
            <a:xfrm>
              <a:off x="9724466" y="3215873"/>
              <a:ext cx="9795" cy="9178"/>
            </a:xfrm>
            <a:custGeom>
              <a:rect b="b" l="l" r="r" t="t"/>
              <a:pathLst>
                <a:path extrusionOk="0" h="283" w="302">
                  <a:moveTo>
                    <a:pt x="302" y="1"/>
                  </a:moveTo>
                  <a:lnTo>
                    <a:pt x="302" y="1"/>
                  </a:lnTo>
                  <a:cubicBezTo>
                    <a:pt x="229" y="32"/>
                    <a:pt x="177" y="84"/>
                    <a:pt x="125" y="126"/>
                  </a:cubicBezTo>
                  <a:cubicBezTo>
                    <a:pt x="84" y="178"/>
                    <a:pt x="31" y="220"/>
                    <a:pt x="1" y="282"/>
                  </a:cubicBezTo>
                  <a:cubicBezTo>
                    <a:pt x="63" y="250"/>
                    <a:pt x="115" y="209"/>
                    <a:pt x="167" y="167"/>
                  </a:cubicBezTo>
                  <a:cubicBezTo>
                    <a:pt x="219" y="116"/>
                    <a:pt x="260" y="63"/>
                    <a:pt x="302"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1"/>
            <p:cNvSpPr/>
            <p:nvPr/>
          </p:nvSpPr>
          <p:spPr>
            <a:xfrm>
              <a:off x="9743699" y="3236144"/>
              <a:ext cx="9827" cy="9470"/>
            </a:xfrm>
            <a:custGeom>
              <a:rect b="b" l="l" r="r" t="t"/>
              <a:pathLst>
                <a:path extrusionOk="0" h="292" w="303">
                  <a:moveTo>
                    <a:pt x="302" y="0"/>
                  </a:moveTo>
                  <a:cubicBezTo>
                    <a:pt x="229" y="32"/>
                    <a:pt x="177" y="83"/>
                    <a:pt x="125" y="125"/>
                  </a:cubicBezTo>
                  <a:cubicBezTo>
                    <a:pt x="83" y="177"/>
                    <a:pt x="32" y="219"/>
                    <a:pt x="0" y="291"/>
                  </a:cubicBezTo>
                  <a:cubicBezTo>
                    <a:pt x="63" y="261"/>
                    <a:pt x="115" y="208"/>
                    <a:pt x="167" y="166"/>
                  </a:cubicBezTo>
                  <a:cubicBezTo>
                    <a:pt x="219" y="115"/>
                    <a:pt x="261" y="62"/>
                    <a:pt x="302"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1"/>
            <p:cNvSpPr/>
            <p:nvPr/>
          </p:nvSpPr>
          <p:spPr>
            <a:xfrm>
              <a:off x="9762575" y="3256383"/>
              <a:ext cx="9827" cy="9470"/>
            </a:xfrm>
            <a:custGeom>
              <a:rect b="b" l="l" r="r" t="t"/>
              <a:pathLst>
                <a:path extrusionOk="0" h="292" w="303">
                  <a:moveTo>
                    <a:pt x="303" y="0"/>
                  </a:moveTo>
                  <a:lnTo>
                    <a:pt x="303" y="0"/>
                  </a:lnTo>
                  <a:cubicBezTo>
                    <a:pt x="240" y="32"/>
                    <a:pt x="188" y="84"/>
                    <a:pt x="136" y="125"/>
                  </a:cubicBezTo>
                  <a:cubicBezTo>
                    <a:pt x="84" y="178"/>
                    <a:pt x="42" y="229"/>
                    <a:pt x="1" y="292"/>
                  </a:cubicBezTo>
                  <a:cubicBezTo>
                    <a:pt x="74" y="261"/>
                    <a:pt x="126" y="208"/>
                    <a:pt x="178" y="167"/>
                  </a:cubicBezTo>
                  <a:cubicBezTo>
                    <a:pt x="220" y="115"/>
                    <a:pt x="271" y="74"/>
                    <a:pt x="303"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1"/>
            <p:cNvSpPr/>
            <p:nvPr/>
          </p:nvSpPr>
          <p:spPr>
            <a:xfrm>
              <a:off x="9781841" y="3276621"/>
              <a:ext cx="9795" cy="9470"/>
            </a:xfrm>
            <a:custGeom>
              <a:rect b="b" l="l" r="r" t="t"/>
              <a:pathLst>
                <a:path extrusionOk="0" h="292" w="302">
                  <a:moveTo>
                    <a:pt x="302" y="1"/>
                  </a:moveTo>
                  <a:cubicBezTo>
                    <a:pt x="239" y="32"/>
                    <a:pt x="187" y="84"/>
                    <a:pt x="135" y="125"/>
                  </a:cubicBezTo>
                  <a:cubicBezTo>
                    <a:pt x="83" y="178"/>
                    <a:pt x="42" y="229"/>
                    <a:pt x="0" y="292"/>
                  </a:cubicBezTo>
                  <a:cubicBezTo>
                    <a:pt x="73" y="261"/>
                    <a:pt x="125" y="209"/>
                    <a:pt x="177" y="167"/>
                  </a:cubicBezTo>
                  <a:cubicBezTo>
                    <a:pt x="218" y="115"/>
                    <a:pt x="271" y="74"/>
                    <a:pt x="302"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1"/>
            <p:cNvSpPr/>
            <p:nvPr/>
          </p:nvSpPr>
          <p:spPr>
            <a:xfrm>
              <a:off x="9801042" y="3297216"/>
              <a:ext cx="9827" cy="9146"/>
            </a:xfrm>
            <a:custGeom>
              <a:rect b="b" l="l" r="r" t="t"/>
              <a:pathLst>
                <a:path extrusionOk="0" h="282" w="303">
                  <a:moveTo>
                    <a:pt x="303" y="1"/>
                  </a:moveTo>
                  <a:cubicBezTo>
                    <a:pt x="241" y="31"/>
                    <a:pt x="188" y="73"/>
                    <a:pt x="137" y="115"/>
                  </a:cubicBezTo>
                  <a:cubicBezTo>
                    <a:pt x="84" y="167"/>
                    <a:pt x="32" y="219"/>
                    <a:pt x="1" y="281"/>
                  </a:cubicBezTo>
                  <a:cubicBezTo>
                    <a:pt x="63" y="250"/>
                    <a:pt x="116" y="198"/>
                    <a:pt x="167" y="156"/>
                  </a:cubicBezTo>
                  <a:cubicBezTo>
                    <a:pt x="220" y="105"/>
                    <a:pt x="271" y="63"/>
                    <a:pt x="303"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1"/>
            <p:cNvSpPr/>
            <p:nvPr/>
          </p:nvSpPr>
          <p:spPr>
            <a:xfrm>
              <a:off x="9820307" y="3317455"/>
              <a:ext cx="9795" cy="9146"/>
            </a:xfrm>
            <a:custGeom>
              <a:rect b="b" l="l" r="r" t="t"/>
              <a:pathLst>
                <a:path extrusionOk="0" h="282" w="302">
                  <a:moveTo>
                    <a:pt x="302" y="1"/>
                  </a:moveTo>
                  <a:lnTo>
                    <a:pt x="302" y="1"/>
                  </a:lnTo>
                  <a:cubicBezTo>
                    <a:pt x="229" y="32"/>
                    <a:pt x="188" y="73"/>
                    <a:pt x="135" y="115"/>
                  </a:cubicBezTo>
                  <a:cubicBezTo>
                    <a:pt x="84" y="167"/>
                    <a:pt x="31" y="219"/>
                    <a:pt x="0" y="281"/>
                  </a:cubicBezTo>
                  <a:cubicBezTo>
                    <a:pt x="63" y="251"/>
                    <a:pt x="114" y="209"/>
                    <a:pt x="167" y="157"/>
                  </a:cubicBezTo>
                  <a:cubicBezTo>
                    <a:pt x="218" y="115"/>
                    <a:pt x="260" y="63"/>
                    <a:pt x="302"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1"/>
            <p:cNvSpPr/>
            <p:nvPr/>
          </p:nvSpPr>
          <p:spPr>
            <a:xfrm>
              <a:off x="9839508" y="3337726"/>
              <a:ext cx="9859" cy="9114"/>
            </a:xfrm>
            <a:custGeom>
              <a:rect b="b" l="l" r="r" t="t"/>
              <a:pathLst>
                <a:path extrusionOk="0" h="281" w="304">
                  <a:moveTo>
                    <a:pt x="303" y="0"/>
                  </a:moveTo>
                  <a:lnTo>
                    <a:pt x="303" y="0"/>
                  </a:lnTo>
                  <a:cubicBezTo>
                    <a:pt x="230" y="31"/>
                    <a:pt x="178" y="73"/>
                    <a:pt x="126" y="125"/>
                  </a:cubicBezTo>
                  <a:cubicBezTo>
                    <a:pt x="84" y="167"/>
                    <a:pt x="33" y="218"/>
                    <a:pt x="1" y="281"/>
                  </a:cubicBezTo>
                  <a:cubicBezTo>
                    <a:pt x="63" y="250"/>
                    <a:pt x="116" y="208"/>
                    <a:pt x="167" y="156"/>
                  </a:cubicBezTo>
                  <a:cubicBezTo>
                    <a:pt x="220" y="114"/>
                    <a:pt x="261" y="63"/>
                    <a:pt x="303"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1"/>
            <p:cNvSpPr/>
            <p:nvPr/>
          </p:nvSpPr>
          <p:spPr>
            <a:xfrm>
              <a:off x="9858773" y="3357964"/>
              <a:ext cx="9470" cy="9114"/>
            </a:xfrm>
            <a:custGeom>
              <a:rect b="b" l="l" r="r" t="t"/>
              <a:pathLst>
                <a:path extrusionOk="0" h="281" w="292">
                  <a:moveTo>
                    <a:pt x="292" y="0"/>
                  </a:moveTo>
                  <a:cubicBezTo>
                    <a:pt x="229" y="31"/>
                    <a:pt x="177" y="73"/>
                    <a:pt x="125" y="125"/>
                  </a:cubicBezTo>
                  <a:cubicBezTo>
                    <a:pt x="84" y="167"/>
                    <a:pt x="31" y="218"/>
                    <a:pt x="0" y="281"/>
                  </a:cubicBezTo>
                  <a:cubicBezTo>
                    <a:pt x="63" y="250"/>
                    <a:pt x="114" y="208"/>
                    <a:pt x="167" y="156"/>
                  </a:cubicBezTo>
                  <a:cubicBezTo>
                    <a:pt x="208" y="114"/>
                    <a:pt x="260" y="63"/>
                    <a:pt x="292"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1"/>
            <p:cNvSpPr/>
            <p:nvPr/>
          </p:nvSpPr>
          <p:spPr>
            <a:xfrm>
              <a:off x="9877682" y="3378203"/>
              <a:ext cx="9795" cy="9146"/>
            </a:xfrm>
            <a:custGeom>
              <a:rect b="b" l="l" r="r" t="t"/>
              <a:pathLst>
                <a:path extrusionOk="0" h="282" w="302">
                  <a:moveTo>
                    <a:pt x="301" y="1"/>
                  </a:moveTo>
                  <a:lnTo>
                    <a:pt x="301" y="1"/>
                  </a:lnTo>
                  <a:cubicBezTo>
                    <a:pt x="239" y="31"/>
                    <a:pt x="187" y="73"/>
                    <a:pt x="135" y="125"/>
                  </a:cubicBezTo>
                  <a:cubicBezTo>
                    <a:pt x="83" y="177"/>
                    <a:pt x="42" y="219"/>
                    <a:pt x="0" y="281"/>
                  </a:cubicBezTo>
                  <a:cubicBezTo>
                    <a:pt x="72" y="250"/>
                    <a:pt x="125" y="209"/>
                    <a:pt x="176" y="167"/>
                  </a:cubicBezTo>
                  <a:cubicBezTo>
                    <a:pt x="218" y="115"/>
                    <a:pt x="271" y="63"/>
                    <a:pt x="301"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1"/>
            <p:cNvSpPr/>
            <p:nvPr/>
          </p:nvSpPr>
          <p:spPr>
            <a:xfrm>
              <a:off x="9896883" y="3398441"/>
              <a:ext cx="9827" cy="9146"/>
            </a:xfrm>
            <a:custGeom>
              <a:rect b="b" l="l" r="r" t="t"/>
              <a:pathLst>
                <a:path extrusionOk="0" h="282" w="303">
                  <a:moveTo>
                    <a:pt x="303" y="1"/>
                  </a:moveTo>
                  <a:cubicBezTo>
                    <a:pt x="240" y="32"/>
                    <a:pt x="188" y="84"/>
                    <a:pt x="136" y="126"/>
                  </a:cubicBezTo>
                  <a:cubicBezTo>
                    <a:pt x="84" y="177"/>
                    <a:pt x="32" y="219"/>
                    <a:pt x="1" y="281"/>
                  </a:cubicBezTo>
                  <a:cubicBezTo>
                    <a:pt x="74" y="251"/>
                    <a:pt x="116" y="209"/>
                    <a:pt x="167" y="167"/>
                  </a:cubicBezTo>
                  <a:cubicBezTo>
                    <a:pt x="220" y="115"/>
                    <a:pt x="271" y="63"/>
                    <a:pt x="303"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1"/>
            <p:cNvSpPr/>
            <p:nvPr/>
          </p:nvSpPr>
          <p:spPr>
            <a:xfrm>
              <a:off x="9916148" y="3418712"/>
              <a:ext cx="9795" cy="9470"/>
            </a:xfrm>
            <a:custGeom>
              <a:rect b="b" l="l" r="r" t="t"/>
              <a:pathLst>
                <a:path extrusionOk="0" h="292" w="302">
                  <a:moveTo>
                    <a:pt x="301" y="0"/>
                  </a:moveTo>
                  <a:lnTo>
                    <a:pt x="301" y="0"/>
                  </a:lnTo>
                  <a:cubicBezTo>
                    <a:pt x="239" y="31"/>
                    <a:pt x="187" y="83"/>
                    <a:pt x="135" y="125"/>
                  </a:cubicBezTo>
                  <a:cubicBezTo>
                    <a:pt x="83" y="177"/>
                    <a:pt x="31" y="218"/>
                    <a:pt x="0" y="291"/>
                  </a:cubicBezTo>
                  <a:cubicBezTo>
                    <a:pt x="63" y="260"/>
                    <a:pt x="114" y="208"/>
                    <a:pt x="167" y="167"/>
                  </a:cubicBezTo>
                  <a:cubicBezTo>
                    <a:pt x="218" y="114"/>
                    <a:pt x="271" y="63"/>
                    <a:pt x="301"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1"/>
            <p:cNvSpPr/>
            <p:nvPr/>
          </p:nvSpPr>
          <p:spPr>
            <a:xfrm>
              <a:off x="9935349" y="3438951"/>
              <a:ext cx="9827" cy="9470"/>
            </a:xfrm>
            <a:custGeom>
              <a:rect b="b" l="l" r="r" t="t"/>
              <a:pathLst>
                <a:path extrusionOk="0" h="292" w="303">
                  <a:moveTo>
                    <a:pt x="303" y="0"/>
                  </a:moveTo>
                  <a:lnTo>
                    <a:pt x="303" y="0"/>
                  </a:lnTo>
                  <a:cubicBezTo>
                    <a:pt x="230" y="31"/>
                    <a:pt x="178" y="84"/>
                    <a:pt x="126" y="125"/>
                  </a:cubicBezTo>
                  <a:cubicBezTo>
                    <a:pt x="84" y="177"/>
                    <a:pt x="32" y="218"/>
                    <a:pt x="1" y="292"/>
                  </a:cubicBezTo>
                  <a:cubicBezTo>
                    <a:pt x="63" y="260"/>
                    <a:pt x="116" y="208"/>
                    <a:pt x="167" y="167"/>
                  </a:cubicBezTo>
                  <a:cubicBezTo>
                    <a:pt x="220" y="114"/>
                    <a:pt x="261" y="73"/>
                    <a:pt x="303"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1"/>
            <p:cNvSpPr/>
            <p:nvPr/>
          </p:nvSpPr>
          <p:spPr>
            <a:xfrm>
              <a:off x="9954614" y="3459189"/>
              <a:ext cx="9470" cy="9470"/>
            </a:xfrm>
            <a:custGeom>
              <a:rect b="b" l="l" r="r" t="t"/>
              <a:pathLst>
                <a:path extrusionOk="0" h="292" w="292">
                  <a:moveTo>
                    <a:pt x="291" y="1"/>
                  </a:moveTo>
                  <a:cubicBezTo>
                    <a:pt x="229" y="31"/>
                    <a:pt x="177" y="84"/>
                    <a:pt x="125" y="125"/>
                  </a:cubicBezTo>
                  <a:cubicBezTo>
                    <a:pt x="83" y="177"/>
                    <a:pt x="31" y="230"/>
                    <a:pt x="0" y="292"/>
                  </a:cubicBezTo>
                  <a:cubicBezTo>
                    <a:pt x="63" y="260"/>
                    <a:pt x="114" y="209"/>
                    <a:pt x="167" y="167"/>
                  </a:cubicBezTo>
                  <a:cubicBezTo>
                    <a:pt x="208" y="115"/>
                    <a:pt x="260" y="73"/>
                    <a:pt x="291"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1"/>
            <p:cNvSpPr/>
            <p:nvPr/>
          </p:nvSpPr>
          <p:spPr>
            <a:xfrm>
              <a:off x="9973491" y="3479752"/>
              <a:ext cx="9827" cy="9178"/>
            </a:xfrm>
            <a:custGeom>
              <a:rect b="b" l="l" r="r" t="t"/>
              <a:pathLst>
                <a:path extrusionOk="0" h="283" w="303">
                  <a:moveTo>
                    <a:pt x="302" y="1"/>
                  </a:moveTo>
                  <a:lnTo>
                    <a:pt x="302" y="1"/>
                  </a:lnTo>
                  <a:cubicBezTo>
                    <a:pt x="240" y="33"/>
                    <a:pt x="188" y="74"/>
                    <a:pt x="136" y="116"/>
                  </a:cubicBezTo>
                  <a:cubicBezTo>
                    <a:pt x="84" y="167"/>
                    <a:pt x="42" y="220"/>
                    <a:pt x="1" y="282"/>
                  </a:cubicBezTo>
                  <a:cubicBezTo>
                    <a:pt x="73" y="251"/>
                    <a:pt x="126" y="199"/>
                    <a:pt x="177" y="157"/>
                  </a:cubicBezTo>
                  <a:cubicBezTo>
                    <a:pt x="219" y="105"/>
                    <a:pt x="271" y="63"/>
                    <a:pt x="302"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1"/>
            <p:cNvSpPr/>
            <p:nvPr/>
          </p:nvSpPr>
          <p:spPr>
            <a:xfrm>
              <a:off x="9989026" y="3495969"/>
              <a:ext cx="9795" cy="9146"/>
            </a:xfrm>
            <a:custGeom>
              <a:rect b="b" l="l" r="r" t="t"/>
              <a:pathLst>
                <a:path extrusionOk="0" h="282" w="302">
                  <a:moveTo>
                    <a:pt x="302" y="0"/>
                  </a:moveTo>
                  <a:lnTo>
                    <a:pt x="302" y="0"/>
                  </a:lnTo>
                  <a:cubicBezTo>
                    <a:pt x="229" y="32"/>
                    <a:pt x="188" y="74"/>
                    <a:pt x="135" y="115"/>
                  </a:cubicBezTo>
                  <a:cubicBezTo>
                    <a:pt x="84" y="167"/>
                    <a:pt x="31" y="219"/>
                    <a:pt x="0" y="282"/>
                  </a:cubicBezTo>
                  <a:cubicBezTo>
                    <a:pt x="63" y="250"/>
                    <a:pt x="114" y="208"/>
                    <a:pt x="167" y="157"/>
                  </a:cubicBezTo>
                  <a:cubicBezTo>
                    <a:pt x="218" y="104"/>
                    <a:pt x="260" y="63"/>
                    <a:pt x="302"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1"/>
            <p:cNvSpPr/>
            <p:nvPr/>
          </p:nvSpPr>
          <p:spPr>
            <a:xfrm>
              <a:off x="10079775" y="3192488"/>
              <a:ext cx="247395" cy="600553"/>
            </a:xfrm>
            <a:custGeom>
              <a:rect b="b" l="l" r="r" t="t"/>
              <a:pathLst>
                <a:path extrusionOk="0" h="18517" w="7628">
                  <a:moveTo>
                    <a:pt x="7151" y="1"/>
                  </a:moveTo>
                  <a:cubicBezTo>
                    <a:pt x="6653" y="1"/>
                    <a:pt x="4041" y="6634"/>
                    <a:pt x="2747" y="10034"/>
                  </a:cubicBezTo>
                  <a:cubicBezTo>
                    <a:pt x="1905" y="12260"/>
                    <a:pt x="719" y="15007"/>
                    <a:pt x="313" y="16797"/>
                  </a:cubicBezTo>
                  <a:cubicBezTo>
                    <a:pt x="84" y="17785"/>
                    <a:pt x="1" y="18451"/>
                    <a:pt x="167" y="18513"/>
                  </a:cubicBezTo>
                  <a:cubicBezTo>
                    <a:pt x="174" y="18515"/>
                    <a:pt x="182" y="18516"/>
                    <a:pt x="189" y="18516"/>
                  </a:cubicBezTo>
                  <a:cubicBezTo>
                    <a:pt x="358" y="18516"/>
                    <a:pt x="730" y="17985"/>
                    <a:pt x="1187" y="17150"/>
                  </a:cubicBezTo>
                  <a:cubicBezTo>
                    <a:pt x="2061" y="15537"/>
                    <a:pt x="3070" y="12739"/>
                    <a:pt x="3913" y="10513"/>
                  </a:cubicBezTo>
                  <a:cubicBezTo>
                    <a:pt x="5224" y="7058"/>
                    <a:pt x="7627" y="181"/>
                    <a:pt x="7170" y="4"/>
                  </a:cubicBezTo>
                  <a:cubicBezTo>
                    <a:pt x="7164" y="2"/>
                    <a:pt x="7158" y="1"/>
                    <a:pt x="7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1"/>
            <p:cNvSpPr/>
            <p:nvPr/>
          </p:nvSpPr>
          <p:spPr>
            <a:xfrm>
              <a:off x="10002519" y="3764584"/>
              <a:ext cx="117795" cy="142087"/>
            </a:xfrm>
            <a:custGeom>
              <a:rect b="b" l="l" r="r" t="t"/>
              <a:pathLst>
                <a:path extrusionOk="0" h="4381" w="3632">
                  <a:moveTo>
                    <a:pt x="2466" y="0"/>
                  </a:moveTo>
                  <a:cubicBezTo>
                    <a:pt x="1374" y="166"/>
                    <a:pt x="1" y="2705"/>
                    <a:pt x="2165" y="4381"/>
                  </a:cubicBezTo>
                  <a:cubicBezTo>
                    <a:pt x="2165" y="4381"/>
                    <a:pt x="1363" y="2966"/>
                    <a:pt x="2487" y="2331"/>
                  </a:cubicBezTo>
                  <a:cubicBezTo>
                    <a:pt x="3372" y="1831"/>
                    <a:pt x="3631" y="1144"/>
                    <a:pt x="3184" y="302"/>
                  </a:cubicBezTo>
                  <a:cubicBezTo>
                    <a:pt x="3184" y="302"/>
                    <a:pt x="2841" y="11"/>
                    <a:pt x="24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1"/>
            <p:cNvSpPr/>
            <p:nvPr/>
          </p:nvSpPr>
          <p:spPr>
            <a:xfrm>
              <a:off x="10052791" y="3779081"/>
              <a:ext cx="46281" cy="127589"/>
            </a:xfrm>
            <a:custGeom>
              <a:rect b="b" l="l" r="r" t="t"/>
              <a:pathLst>
                <a:path extrusionOk="0" h="3934" w="1427">
                  <a:moveTo>
                    <a:pt x="1364" y="1"/>
                  </a:moveTo>
                  <a:lnTo>
                    <a:pt x="1364" y="1"/>
                  </a:lnTo>
                  <a:cubicBezTo>
                    <a:pt x="1385" y="188"/>
                    <a:pt x="1395" y="385"/>
                    <a:pt x="1343" y="563"/>
                  </a:cubicBezTo>
                  <a:cubicBezTo>
                    <a:pt x="1301" y="750"/>
                    <a:pt x="1186" y="906"/>
                    <a:pt x="1031" y="1000"/>
                  </a:cubicBezTo>
                  <a:cubicBezTo>
                    <a:pt x="958" y="1041"/>
                    <a:pt x="864" y="1083"/>
                    <a:pt x="770" y="1134"/>
                  </a:cubicBezTo>
                  <a:cubicBezTo>
                    <a:pt x="687" y="1187"/>
                    <a:pt x="615" y="1249"/>
                    <a:pt x="541" y="1312"/>
                  </a:cubicBezTo>
                  <a:cubicBezTo>
                    <a:pt x="396" y="1457"/>
                    <a:pt x="282" y="1613"/>
                    <a:pt x="198" y="1790"/>
                  </a:cubicBezTo>
                  <a:cubicBezTo>
                    <a:pt x="104" y="1967"/>
                    <a:pt x="53" y="2154"/>
                    <a:pt x="21" y="2352"/>
                  </a:cubicBezTo>
                  <a:cubicBezTo>
                    <a:pt x="11" y="2445"/>
                    <a:pt x="0" y="2549"/>
                    <a:pt x="11" y="2643"/>
                  </a:cubicBezTo>
                  <a:cubicBezTo>
                    <a:pt x="11" y="2695"/>
                    <a:pt x="11" y="2748"/>
                    <a:pt x="21" y="2789"/>
                  </a:cubicBezTo>
                  <a:lnTo>
                    <a:pt x="42" y="2935"/>
                  </a:lnTo>
                  <a:cubicBezTo>
                    <a:pt x="63" y="3039"/>
                    <a:pt x="104" y="3122"/>
                    <a:pt x="136" y="3215"/>
                  </a:cubicBezTo>
                  <a:cubicBezTo>
                    <a:pt x="167" y="3309"/>
                    <a:pt x="219" y="3393"/>
                    <a:pt x="261" y="3486"/>
                  </a:cubicBezTo>
                  <a:cubicBezTo>
                    <a:pt x="313" y="3559"/>
                    <a:pt x="365" y="3642"/>
                    <a:pt x="427" y="3715"/>
                  </a:cubicBezTo>
                  <a:lnTo>
                    <a:pt x="615" y="3934"/>
                  </a:lnTo>
                  <a:cubicBezTo>
                    <a:pt x="375" y="3642"/>
                    <a:pt x="178" y="3299"/>
                    <a:pt x="115" y="2924"/>
                  </a:cubicBezTo>
                  <a:cubicBezTo>
                    <a:pt x="84" y="2737"/>
                    <a:pt x="84" y="2549"/>
                    <a:pt x="104" y="2362"/>
                  </a:cubicBezTo>
                  <a:cubicBezTo>
                    <a:pt x="146" y="2186"/>
                    <a:pt x="188" y="1998"/>
                    <a:pt x="282" y="1832"/>
                  </a:cubicBezTo>
                  <a:cubicBezTo>
                    <a:pt x="365" y="1665"/>
                    <a:pt x="469" y="1509"/>
                    <a:pt x="604" y="1374"/>
                  </a:cubicBezTo>
                  <a:cubicBezTo>
                    <a:pt x="666" y="1312"/>
                    <a:pt x="740" y="1249"/>
                    <a:pt x="812" y="1197"/>
                  </a:cubicBezTo>
                  <a:cubicBezTo>
                    <a:pt x="895" y="1155"/>
                    <a:pt x="978" y="1114"/>
                    <a:pt x="1072" y="1062"/>
                  </a:cubicBezTo>
                  <a:cubicBezTo>
                    <a:pt x="1239" y="947"/>
                    <a:pt x="1353" y="771"/>
                    <a:pt x="1385" y="573"/>
                  </a:cubicBezTo>
                  <a:cubicBezTo>
                    <a:pt x="1426" y="375"/>
                    <a:pt x="1405" y="177"/>
                    <a:pt x="13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1"/>
            <p:cNvSpPr/>
            <p:nvPr/>
          </p:nvSpPr>
          <p:spPr>
            <a:xfrm>
              <a:off x="10044001" y="3776033"/>
              <a:ext cx="38854" cy="77643"/>
            </a:xfrm>
            <a:custGeom>
              <a:rect b="b" l="l" r="r" t="t"/>
              <a:pathLst>
                <a:path extrusionOk="0" h="2394" w="1198">
                  <a:moveTo>
                    <a:pt x="1198" y="1"/>
                  </a:moveTo>
                  <a:lnTo>
                    <a:pt x="1198" y="1"/>
                  </a:lnTo>
                  <a:cubicBezTo>
                    <a:pt x="979" y="63"/>
                    <a:pt x="750" y="178"/>
                    <a:pt x="604" y="375"/>
                  </a:cubicBezTo>
                  <a:cubicBezTo>
                    <a:pt x="521" y="479"/>
                    <a:pt x="490" y="604"/>
                    <a:pt x="459" y="719"/>
                  </a:cubicBezTo>
                  <a:cubicBezTo>
                    <a:pt x="438" y="823"/>
                    <a:pt x="386" y="927"/>
                    <a:pt x="334" y="1041"/>
                  </a:cubicBezTo>
                  <a:cubicBezTo>
                    <a:pt x="241" y="1249"/>
                    <a:pt x="126" y="1457"/>
                    <a:pt x="63" y="1686"/>
                  </a:cubicBezTo>
                  <a:cubicBezTo>
                    <a:pt x="22" y="1811"/>
                    <a:pt x="1" y="1926"/>
                    <a:pt x="1" y="2051"/>
                  </a:cubicBezTo>
                  <a:cubicBezTo>
                    <a:pt x="12" y="2165"/>
                    <a:pt x="33" y="2290"/>
                    <a:pt x="84" y="2394"/>
                  </a:cubicBezTo>
                  <a:cubicBezTo>
                    <a:pt x="12" y="2165"/>
                    <a:pt x="42" y="1926"/>
                    <a:pt x="126" y="1718"/>
                  </a:cubicBezTo>
                  <a:cubicBezTo>
                    <a:pt x="209" y="1499"/>
                    <a:pt x="324" y="1291"/>
                    <a:pt x="428" y="1073"/>
                  </a:cubicBezTo>
                  <a:cubicBezTo>
                    <a:pt x="469" y="969"/>
                    <a:pt x="521" y="854"/>
                    <a:pt x="542" y="740"/>
                  </a:cubicBezTo>
                  <a:cubicBezTo>
                    <a:pt x="574" y="615"/>
                    <a:pt x="604" y="521"/>
                    <a:pt x="667" y="417"/>
                  </a:cubicBezTo>
                  <a:cubicBezTo>
                    <a:pt x="792" y="230"/>
                    <a:pt x="990" y="95"/>
                    <a:pt x="11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1"/>
            <p:cNvSpPr/>
            <p:nvPr/>
          </p:nvSpPr>
          <p:spPr>
            <a:xfrm>
              <a:off x="10073386" y="3727188"/>
              <a:ext cx="49978" cy="53968"/>
            </a:xfrm>
            <a:custGeom>
              <a:rect b="b" l="l" r="r" t="t"/>
              <a:pathLst>
                <a:path extrusionOk="0" h="1664" w="1541">
                  <a:moveTo>
                    <a:pt x="688" y="0"/>
                  </a:moveTo>
                  <a:cubicBezTo>
                    <a:pt x="616" y="0"/>
                    <a:pt x="543" y="7"/>
                    <a:pt x="468" y="19"/>
                  </a:cubicBezTo>
                  <a:cubicBezTo>
                    <a:pt x="313" y="436"/>
                    <a:pt x="156" y="841"/>
                    <a:pt x="0" y="1257"/>
                  </a:cubicBezTo>
                  <a:cubicBezTo>
                    <a:pt x="79" y="1242"/>
                    <a:pt x="156" y="1234"/>
                    <a:pt x="230" y="1234"/>
                  </a:cubicBezTo>
                  <a:cubicBezTo>
                    <a:pt x="561" y="1234"/>
                    <a:pt x="851" y="1383"/>
                    <a:pt x="1072" y="1663"/>
                  </a:cubicBezTo>
                  <a:cubicBezTo>
                    <a:pt x="1228" y="1247"/>
                    <a:pt x="1384" y="841"/>
                    <a:pt x="1540" y="425"/>
                  </a:cubicBezTo>
                  <a:cubicBezTo>
                    <a:pt x="1317" y="142"/>
                    <a:pt x="1023" y="0"/>
                    <a:pt x="688"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1"/>
            <p:cNvSpPr/>
            <p:nvPr/>
          </p:nvSpPr>
          <p:spPr>
            <a:xfrm>
              <a:off x="10076759" y="3757416"/>
              <a:ext cx="34768" cy="14951"/>
            </a:xfrm>
            <a:custGeom>
              <a:rect b="b" l="l" r="r" t="t"/>
              <a:pathLst>
                <a:path extrusionOk="0" h="461" w="1072">
                  <a:moveTo>
                    <a:pt x="357" y="0"/>
                  </a:moveTo>
                  <a:cubicBezTo>
                    <a:pt x="339" y="0"/>
                    <a:pt x="320" y="1"/>
                    <a:pt x="302" y="3"/>
                  </a:cubicBezTo>
                  <a:cubicBezTo>
                    <a:pt x="198" y="3"/>
                    <a:pt x="94" y="13"/>
                    <a:pt x="1" y="55"/>
                  </a:cubicBezTo>
                  <a:cubicBezTo>
                    <a:pt x="105" y="55"/>
                    <a:pt x="198" y="55"/>
                    <a:pt x="302" y="75"/>
                  </a:cubicBezTo>
                  <a:cubicBezTo>
                    <a:pt x="396" y="86"/>
                    <a:pt x="489" y="107"/>
                    <a:pt x="572" y="138"/>
                  </a:cubicBezTo>
                  <a:cubicBezTo>
                    <a:pt x="666" y="179"/>
                    <a:pt x="750" y="221"/>
                    <a:pt x="833" y="273"/>
                  </a:cubicBezTo>
                  <a:cubicBezTo>
                    <a:pt x="916" y="325"/>
                    <a:pt x="988" y="387"/>
                    <a:pt x="1072" y="461"/>
                  </a:cubicBezTo>
                  <a:cubicBezTo>
                    <a:pt x="978" y="273"/>
                    <a:pt x="812" y="128"/>
                    <a:pt x="614" y="55"/>
                  </a:cubicBezTo>
                  <a:cubicBezTo>
                    <a:pt x="528" y="20"/>
                    <a:pt x="443" y="0"/>
                    <a:pt x="357"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1"/>
            <p:cNvSpPr/>
            <p:nvPr/>
          </p:nvSpPr>
          <p:spPr>
            <a:xfrm>
              <a:off x="10085192" y="3734777"/>
              <a:ext cx="34800" cy="14984"/>
            </a:xfrm>
            <a:custGeom>
              <a:rect b="b" l="l" r="r" t="t"/>
              <a:pathLst>
                <a:path extrusionOk="0" h="462" w="1073">
                  <a:moveTo>
                    <a:pt x="307" y="1"/>
                  </a:moveTo>
                  <a:cubicBezTo>
                    <a:pt x="203" y="1"/>
                    <a:pt x="99" y="19"/>
                    <a:pt x="0" y="56"/>
                  </a:cubicBezTo>
                  <a:cubicBezTo>
                    <a:pt x="104" y="56"/>
                    <a:pt x="208" y="56"/>
                    <a:pt x="302" y="77"/>
                  </a:cubicBezTo>
                  <a:cubicBezTo>
                    <a:pt x="396" y="87"/>
                    <a:pt x="490" y="107"/>
                    <a:pt x="583" y="149"/>
                  </a:cubicBezTo>
                  <a:cubicBezTo>
                    <a:pt x="666" y="181"/>
                    <a:pt x="760" y="222"/>
                    <a:pt x="833" y="274"/>
                  </a:cubicBezTo>
                  <a:cubicBezTo>
                    <a:pt x="916" y="326"/>
                    <a:pt x="999" y="399"/>
                    <a:pt x="1072" y="461"/>
                  </a:cubicBezTo>
                  <a:cubicBezTo>
                    <a:pt x="1031" y="368"/>
                    <a:pt x="957" y="285"/>
                    <a:pt x="885" y="222"/>
                  </a:cubicBezTo>
                  <a:cubicBezTo>
                    <a:pt x="802" y="149"/>
                    <a:pt x="708" y="98"/>
                    <a:pt x="614" y="56"/>
                  </a:cubicBezTo>
                  <a:cubicBezTo>
                    <a:pt x="515" y="19"/>
                    <a:pt x="411" y="1"/>
                    <a:pt x="307"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1"/>
            <p:cNvSpPr/>
            <p:nvPr/>
          </p:nvSpPr>
          <p:spPr>
            <a:xfrm>
              <a:off x="10355817" y="3376322"/>
              <a:ext cx="320952" cy="372941"/>
            </a:xfrm>
            <a:custGeom>
              <a:rect b="b" l="l" r="r" t="t"/>
              <a:pathLst>
                <a:path extrusionOk="0" h="11499" w="9896">
                  <a:moveTo>
                    <a:pt x="5931" y="1"/>
                  </a:moveTo>
                  <a:cubicBezTo>
                    <a:pt x="5852" y="1"/>
                    <a:pt x="5771" y="16"/>
                    <a:pt x="5692" y="48"/>
                  </a:cubicBezTo>
                  <a:lnTo>
                    <a:pt x="490" y="2108"/>
                  </a:lnTo>
                  <a:cubicBezTo>
                    <a:pt x="167" y="2244"/>
                    <a:pt x="0" y="2618"/>
                    <a:pt x="136" y="2940"/>
                  </a:cubicBezTo>
                  <a:lnTo>
                    <a:pt x="3371" y="11097"/>
                  </a:lnTo>
                  <a:cubicBezTo>
                    <a:pt x="3475" y="11343"/>
                    <a:pt x="3710" y="11498"/>
                    <a:pt x="3964" y="11498"/>
                  </a:cubicBezTo>
                  <a:cubicBezTo>
                    <a:pt x="4043" y="11498"/>
                    <a:pt x="4124" y="11483"/>
                    <a:pt x="4204" y="11451"/>
                  </a:cubicBezTo>
                  <a:lnTo>
                    <a:pt x="9406" y="9391"/>
                  </a:lnTo>
                  <a:cubicBezTo>
                    <a:pt x="9729" y="9256"/>
                    <a:pt x="9895" y="8891"/>
                    <a:pt x="9760" y="8558"/>
                  </a:cubicBezTo>
                  <a:lnTo>
                    <a:pt x="6524" y="402"/>
                  </a:lnTo>
                  <a:cubicBezTo>
                    <a:pt x="6421" y="156"/>
                    <a:pt x="6185" y="1"/>
                    <a:pt x="59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1"/>
            <p:cNvSpPr/>
            <p:nvPr/>
          </p:nvSpPr>
          <p:spPr>
            <a:xfrm>
              <a:off x="10381148" y="3401944"/>
              <a:ext cx="189990" cy="120843"/>
            </a:xfrm>
            <a:custGeom>
              <a:rect b="b" l="l" r="r" t="t"/>
              <a:pathLst>
                <a:path extrusionOk="0" h="3726" w="5858">
                  <a:moveTo>
                    <a:pt x="5039" y="1"/>
                  </a:moveTo>
                  <a:cubicBezTo>
                    <a:pt x="5017" y="1"/>
                    <a:pt x="4995" y="3"/>
                    <a:pt x="4973" y="7"/>
                  </a:cubicBezTo>
                  <a:cubicBezTo>
                    <a:pt x="4817" y="49"/>
                    <a:pt x="4682" y="111"/>
                    <a:pt x="4536" y="163"/>
                  </a:cubicBezTo>
                  <a:lnTo>
                    <a:pt x="3683" y="496"/>
                  </a:lnTo>
                  <a:lnTo>
                    <a:pt x="271" y="1838"/>
                  </a:lnTo>
                  <a:cubicBezTo>
                    <a:pt x="104" y="1900"/>
                    <a:pt x="0" y="2057"/>
                    <a:pt x="0" y="2223"/>
                  </a:cubicBezTo>
                  <a:cubicBezTo>
                    <a:pt x="0" y="2317"/>
                    <a:pt x="42" y="2390"/>
                    <a:pt x="63" y="2462"/>
                  </a:cubicBezTo>
                  <a:lnTo>
                    <a:pt x="156" y="2670"/>
                  </a:lnTo>
                  <a:cubicBezTo>
                    <a:pt x="271" y="2952"/>
                    <a:pt x="375" y="3243"/>
                    <a:pt x="500" y="3524"/>
                  </a:cubicBezTo>
                  <a:cubicBezTo>
                    <a:pt x="573" y="3653"/>
                    <a:pt x="721" y="3725"/>
                    <a:pt x="862" y="3725"/>
                  </a:cubicBezTo>
                  <a:cubicBezTo>
                    <a:pt x="880" y="3725"/>
                    <a:pt x="898" y="3724"/>
                    <a:pt x="916" y="3722"/>
                  </a:cubicBezTo>
                  <a:cubicBezTo>
                    <a:pt x="1082" y="3669"/>
                    <a:pt x="1207" y="3607"/>
                    <a:pt x="1353" y="3555"/>
                  </a:cubicBezTo>
                  <a:lnTo>
                    <a:pt x="2206" y="3211"/>
                  </a:lnTo>
                  <a:lnTo>
                    <a:pt x="5608" y="1838"/>
                  </a:lnTo>
                  <a:lnTo>
                    <a:pt x="5608" y="1838"/>
                  </a:lnTo>
                  <a:lnTo>
                    <a:pt x="2195" y="3181"/>
                  </a:lnTo>
                  <a:lnTo>
                    <a:pt x="1342" y="3514"/>
                  </a:lnTo>
                  <a:cubicBezTo>
                    <a:pt x="1196" y="3565"/>
                    <a:pt x="1051" y="3628"/>
                    <a:pt x="916" y="3669"/>
                  </a:cubicBezTo>
                  <a:cubicBezTo>
                    <a:pt x="899" y="3672"/>
                    <a:pt x="882" y="3673"/>
                    <a:pt x="865" y="3673"/>
                  </a:cubicBezTo>
                  <a:cubicBezTo>
                    <a:pt x="735" y="3673"/>
                    <a:pt x="606" y="3603"/>
                    <a:pt x="551" y="3493"/>
                  </a:cubicBezTo>
                  <a:cubicBezTo>
                    <a:pt x="426" y="3222"/>
                    <a:pt x="322" y="2931"/>
                    <a:pt x="208" y="2650"/>
                  </a:cubicBezTo>
                  <a:lnTo>
                    <a:pt x="125" y="2432"/>
                  </a:lnTo>
                  <a:cubicBezTo>
                    <a:pt x="93" y="2358"/>
                    <a:pt x="73" y="2296"/>
                    <a:pt x="73" y="2223"/>
                  </a:cubicBezTo>
                  <a:cubicBezTo>
                    <a:pt x="73" y="2088"/>
                    <a:pt x="156" y="1953"/>
                    <a:pt x="291" y="1900"/>
                  </a:cubicBezTo>
                  <a:lnTo>
                    <a:pt x="3693" y="527"/>
                  </a:lnTo>
                  <a:lnTo>
                    <a:pt x="4546" y="184"/>
                  </a:lnTo>
                  <a:cubicBezTo>
                    <a:pt x="4692" y="132"/>
                    <a:pt x="4828" y="69"/>
                    <a:pt x="4973" y="28"/>
                  </a:cubicBezTo>
                  <a:cubicBezTo>
                    <a:pt x="4996" y="23"/>
                    <a:pt x="5019" y="21"/>
                    <a:pt x="5042" y="21"/>
                  </a:cubicBezTo>
                  <a:cubicBezTo>
                    <a:pt x="5168" y="21"/>
                    <a:pt x="5297" y="90"/>
                    <a:pt x="5358" y="205"/>
                  </a:cubicBezTo>
                  <a:cubicBezTo>
                    <a:pt x="5483" y="476"/>
                    <a:pt x="5587" y="767"/>
                    <a:pt x="5702" y="1047"/>
                  </a:cubicBezTo>
                  <a:lnTo>
                    <a:pt x="5785" y="1266"/>
                  </a:lnTo>
                  <a:cubicBezTo>
                    <a:pt x="5816" y="1329"/>
                    <a:pt x="5847" y="1401"/>
                    <a:pt x="5847" y="1484"/>
                  </a:cubicBezTo>
                  <a:cubicBezTo>
                    <a:pt x="5857" y="1630"/>
                    <a:pt x="5753" y="1786"/>
                    <a:pt x="5608" y="1838"/>
                  </a:cubicBezTo>
                  <a:cubicBezTo>
                    <a:pt x="5753" y="1786"/>
                    <a:pt x="5857" y="1630"/>
                    <a:pt x="5857" y="1484"/>
                  </a:cubicBezTo>
                  <a:cubicBezTo>
                    <a:pt x="5857" y="1401"/>
                    <a:pt x="5826" y="1329"/>
                    <a:pt x="5795" y="1255"/>
                  </a:cubicBezTo>
                  <a:lnTo>
                    <a:pt x="5712" y="1047"/>
                  </a:lnTo>
                  <a:cubicBezTo>
                    <a:pt x="5598" y="756"/>
                    <a:pt x="5494" y="476"/>
                    <a:pt x="5369" y="194"/>
                  </a:cubicBezTo>
                  <a:cubicBezTo>
                    <a:pt x="5306" y="78"/>
                    <a:pt x="5174" y="1"/>
                    <a:pt x="5039"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1"/>
            <p:cNvSpPr/>
            <p:nvPr/>
          </p:nvSpPr>
          <p:spPr>
            <a:xfrm>
              <a:off x="10390586" y="3411058"/>
              <a:ext cx="172119" cy="102033"/>
            </a:xfrm>
            <a:custGeom>
              <a:rect b="b" l="l" r="r" t="t"/>
              <a:pathLst>
                <a:path extrusionOk="0" h="3146" w="5307">
                  <a:moveTo>
                    <a:pt x="4743" y="1"/>
                  </a:moveTo>
                  <a:cubicBezTo>
                    <a:pt x="4730" y="1"/>
                    <a:pt x="4717" y="3"/>
                    <a:pt x="4703" y="7"/>
                  </a:cubicBezTo>
                  <a:lnTo>
                    <a:pt x="84" y="1838"/>
                  </a:lnTo>
                  <a:cubicBezTo>
                    <a:pt x="31" y="1859"/>
                    <a:pt x="0" y="1932"/>
                    <a:pt x="21" y="1984"/>
                  </a:cubicBezTo>
                  <a:lnTo>
                    <a:pt x="458" y="3076"/>
                  </a:lnTo>
                  <a:cubicBezTo>
                    <a:pt x="475" y="3117"/>
                    <a:pt x="517" y="3145"/>
                    <a:pt x="564" y="3145"/>
                  </a:cubicBezTo>
                  <a:cubicBezTo>
                    <a:pt x="577" y="3145"/>
                    <a:pt x="590" y="3143"/>
                    <a:pt x="604" y="3138"/>
                  </a:cubicBezTo>
                  <a:lnTo>
                    <a:pt x="5223" y="1307"/>
                  </a:lnTo>
                  <a:cubicBezTo>
                    <a:pt x="5275" y="1287"/>
                    <a:pt x="5307" y="1214"/>
                    <a:pt x="5286" y="1162"/>
                  </a:cubicBezTo>
                  <a:lnTo>
                    <a:pt x="4849" y="70"/>
                  </a:lnTo>
                  <a:cubicBezTo>
                    <a:pt x="4832" y="28"/>
                    <a:pt x="4790" y="1"/>
                    <a:pt x="4743"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1"/>
            <p:cNvSpPr/>
            <p:nvPr/>
          </p:nvSpPr>
          <p:spPr>
            <a:xfrm>
              <a:off x="10409819" y="3532132"/>
              <a:ext cx="47611" cy="42097"/>
            </a:xfrm>
            <a:custGeom>
              <a:rect b="b" l="l" r="r" t="t"/>
              <a:pathLst>
                <a:path extrusionOk="0" h="1298" w="1468">
                  <a:moveTo>
                    <a:pt x="992" y="1"/>
                  </a:moveTo>
                  <a:cubicBezTo>
                    <a:pt x="963" y="1"/>
                    <a:pt x="934" y="7"/>
                    <a:pt x="906" y="20"/>
                  </a:cubicBezTo>
                  <a:lnTo>
                    <a:pt x="187" y="300"/>
                  </a:lnTo>
                  <a:cubicBezTo>
                    <a:pt x="62" y="353"/>
                    <a:pt x="0" y="488"/>
                    <a:pt x="52" y="602"/>
                  </a:cubicBezTo>
                  <a:lnTo>
                    <a:pt x="271" y="1153"/>
                  </a:lnTo>
                  <a:cubicBezTo>
                    <a:pt x="310" y="1240"/>
                    <a:pt x="397" y="1297"/>
                    <a:pt x="486" y="1297"/>
                  </a:cubicBezTo>
                  <a:cubicBezTo>
                    <a:pt x="515" y="1297"/>
                    <a:pt x="545" y="1291"/>
                    <a:pt x="573" y="1278"/>
                  </a:cubicBezTo>
                  <a:lnTo>
                    <a:pt x="1290" y="998"/>
                  </a:lnTo>
                  <a:cubicBezTo>
                    <a:pt x="1415" y="956"/>
                    <a:pt x="1467" y="820"/>
                    <a:pt x="1426" y="696"/>
                  </a:cubicBezTo>
                  <a:lnTo>
                    <a:pt x="1207" y="145"/>
                  </a:lnTo>
                  <a:cubicBezTo>
                    <a:pt x="1168" y="58"/>
                    <a:pt x="1081" y="1"/>
                    <a:pt x="992"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1"/>
            <p:cNvSpPr/>
            <p:nvPr/>
          </p:nvSpPr>
          <p:spPr>
            <a:xfrm>
              <a:off x="10455388" y="3514067"/>
              <a:ext cx="47578" cy="42260"/>
            </a:xfrm>
            <a:custGeom>
              <a:rect b="b" l="l" r="r" t="t"/>
              <a:pathLst>
                <a:path extrusionOk="0" h="1303" w="1467">
                  <a:moveTo>
                    <a:pt x="975" y="1"/>
                  </a:moveTo>
                  <a:cubicBezTo>
                    <a:pt x="948" y="1"/>
                    <a:pt x="921" y="5"/>
                    <a:pt x="895" y="15"/>
                  </a:cubicBezTo>
                  <a:lnTo>
                    <a:pt x="176" y="306"/>
                  </a:lnTo>
                  <a:cubicBezTo>
                    <a:pt x="62" y="348"/>
                    <a:pt x="0" y="483"/>
                    <a:pt x="42" y="608"/>
                  </a:cubicBezTo>
                  <a:lnTo>
                    <a:pt x="271" y="1159"/>
                  </a:lnTo>
                  <a:cubicBezTo>
                    <a:pt x="302" y="1246"/>
                    <a:pt x="387" y="1303"/>
                    <a:pt x="481" y="1303"/>
                  </a:cubicBezTo>
                  <a:cubicBezTo>
                    <a:pt x="511" y="1303"/>
                    <a:pt x="542" y="1297"/>
                    <a:pt x="572" y="1284"/>
                  </a:cubicBezTo>
                  <a:lnTo>
                    <a:pt x="1279" y="1003"/>
                  </a:lnTo>
                  <a:cubicBezTo>
                    <a:pt x="1404" y="951"/>
                    <a:pt x="1467" y="816"/>
                    <a:pt x="1415" y="702"/>
                  </a:cubicBezTo>
                  <a:lnTo>
                    <a:pt x="1196" y="150"/>
                  </a:lnTo>
                  <a:cubicBezTo>
                    <a:pt x="1156" y="53"/>
                    <a:pt x="1067" y="1"/>
                    <a:pt x="975"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1"/>
            <p:cNvSpPr/>
            <p:nvPr/>
          </p:nvSpPr>
          <p:spPr>
            <a:xfrm>
              <a:off x="10500601" y="3496034"/>
              <a:ext cx="47578" cy="42260"/>
            </a:xfrm>
            <a:custGeom>
              <a:rect b="b" l="l" r="r" t="t"/>
              <a:pathLst>
                <a:path extrusionOk="0" h="1303" w="1467">
                  <a:moveTo>
                    <a:pt x="986" y="1"/>
                  </a:moveTo>
                  <a:cubicBezTo>
                    <a:pt x="956" y="1"/>
                    <a:pt x="925" y="7"/>
                    <a:pt x="895" y="19"/>
                  </a:cubicBezTo>
                  <a:lnTo>
                    <a:pt x="177" y="300"/>
                  </a:lnTo>
                  <a:cubicBezTo>
                    <a:pt x="63" y="352"/>
                    <a:pt x="0" y="488"/>
                    <a:pt x="52" y="602"/>
                  </a:cubicBezTo>
                  <a:lnTo>
                    <a:pt x="271" y="1154"/>
                  </a:lnTo>
                  <a:cubicBezTo>
                    <a:pt x="303" y="1250"/>
                    <a:pt x="390" y="1303"/>
                    <a:pt x="486" y="1303"/>
                  </a:cubicBezTo>
                  <a:cubicBezTo>
                    <a:pt x="514" y="1303"/>
                    <a:pt x="543" y="1298"/>
                    <a:pt x="572" y="1288"/>
                  </a:cubicBezTo>
                  <a:lnTo>
                    <a:pt x="1290" y="997"/>
                  </a:lnTo>
                  <a:cubicBezTo>
                    <a:pt x="1404" y="955"/>
                    <a:pt x="1467" y="821"/>
                    <a:pt x="1415" y="696"/>
                  </a:cubicBezTo>
                  <a:lnTo>
                    <a:pt x="1196" y="144"/>
                  </a:lnTo>
                  <a:cubicBezTo>
                    <a:pt x="1165" y="58"/>
                    <a:pt x="1080" y="1"/>
                    <a:pt x="986"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1"/>
            <p:cNvSpPr/>
            <p:nvPr/>
          </p:nvSpPr>
          <p:spPr>
            <a:xfrm>
              <a:off x="10546137" y="3478163"/>
              <a:ext cx="47254" cy="42065"/>
            </a:xfrm>
            <a:custGeom>
              <a:rect b="b" l="l" r="r" t="t"/>
              <a:pathLst>
                <a:path extrusionOk="0" h="1297" w="1457">
                  <a:moveTo>
                    <a:pt x="981" y="0"/>
                  </a:moveTo>
                  <a:cubicBezTo>
                    <a:pt x="952" y="0"/>
                    <a:pt x="923" y="6"/>
                    <a:pt x="895" y="19"/>
                  </a:cubicBezTo>
                  <a:lnTo>
                    <a:pt x="178" y="300"/>
                  </a:lnTo>
                  <a:cubicBezTo>
                    <a:pt x="53" y="341"/>
                    <a:pt x="0" y="477"/>
                    <a:pt x="42" y="602"/>
                  </a:cubicBezTo>
                  <a:lnTo>
                    <a:pt x="261" y="1153"/>
                  </a:lnTo>
                  <a:cubicBezTo>
                    <a:pt x="300" y="1239"/>
                    <a:pt x="387" y="1296"/>
                    <a:pt x="476" y="1296"/>
                  </a:cubicBezTo>
                  <a:cubicBezTo>
                    <a:pt x="505" y="1296"/>
                    <a:pt x="534" y="1290"/>
                    <a:pt x="562" y="1278"/>
                  </a:cubicBezTo>
                  <a:lnTo>
                    <a:pt x="1280" y="997"/>
                  </a:lnTo>
                  <a:cubicBezTo>
                    <a:pt x="1405" y="945"/>
                    <a:pt x="1457" y="810"/>
                    <a:pt x="1415" y="695"/>
                  </a:cubicBezTo>
                  <a:lnTo>
                    <a:pt x="1197" y="144"/>
                  </a:lnTo>
                  <a:cubicBezTo>
                    <a:pt x="1158" y="57"/>
                    <a:pt x="1071" y="0"/>
                    <a:pt x="981"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1"/>
            <p:cNvSpPr/>
            <p:nvPr/>
          </p:nvSpPr>
          <p:spPr>
            <a:xfrm>
              <a:off x="10425322" y="3571085"/>
              <a:ext cx="47643" cy="42260"/>
            </a:xfrm>
            <a:custGeom>
              <a:rect b="b" l="l" r="r" t="t"/>
              <a:pathLst>
                <a:path extrusionOk="0" h="1303" w="1469">
                  <a:moveTo>
                    <a:pt x="981" y="1"/>
                  </a:moveTo>
                  <a:cubicBezTo>
                    <a:pt x="953" y="1"/>
                    <a:pt x="924" y="5"/>
                    <a:pt x="895" y="15"/>
                  </a:cubicBezTo>
                  <a:lnTo>
                    <a:pt x="178" y="306"/>
                  </a:lnTo>
                  <a:cubicBezTo>
                    <a:pt x="63" y="348"/>
                    <a:pt x="1" y="483"/>
                    <a:pt x="53" y="608"/>
                  </a:cubicBezTo>
                  <a:lnTo>
                    <a:pt x="271" y="1159"/>
                  </a:lnTo>
                  <a:cubicBezTo>
                    <a:pt x="311" y="1246"/>
                    <a:pt x="397" y="1303"/>
                    <a:pt x="487" y="1303"/>
                  </a:cubicBezTo>
                  <a:cubicBezTo>
                    <a:pt x="516" y="1303"/>
                    <a:pt x="545" y="1297"/>
                    <a:pt x="573" y="1284"/>
                  </a:cubicBezTo>
                  <a:lnTo>
                    <a:pt x="1291" y="1004"/>
                  </a:lnTo>
                  <a:cubicBezTo>
                    <a:pt x="1406" y="951"/>
                    <a:pt x="1468" y="816"/>
                    <a:pt x="1416" y="701"/>
                  </a:cubicBezTo>
                  <a:lnTo>
                    <a:pt x="1198" y="150"/>
                  </a:lnTo>
                  <a:cubicBezTo>
                    <a:pt x="1165" y="54"/>
                    <a:pt x="1077" y="1"/>
                    <a:pt x="981"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1"/>
            <p:cNvSpPr/>
            <p:nvPr/>
          </p:nvSpPr>
          <p:spPr>
            <a:xfrm>
              <a:off x="10470892" y="3553085"/>
              <a:ext cx="47287" cy="42260"/>
            </a:xfrm>
            <a:custGeom>
              <a:rect b="b" l="l" r="r" t="t"/>
              <a:pathLst>
                <a:path extrusionOk="0" h="1303" w="1458">
                  <a:moveTo>
                    <a:pt x="981" y="0"/>
                  </a:moveTo>
                  <a:cubicBezTo>
                    <a:pt x="952" y="0"/>
                    <a:pt x="923" y="6"/>
                    <a:pt x="895" y="19"/>
                  </a:cubicBezTo>
                  <a:lnTo>
                    <a:pt x="177" y="299"/>
                  </a:lnTo>
                  <a:cubicBezTo>
                    <a:pt x="52" y="352"/>
                    <a:pt x="1" y="487"/>
                    <a:pt x="42" y="601"/>
                  </a:cubicBezTo>
                  <a:lnTo>
                    <a:pt x="260" y="1152"/>
                  </a:lnTo>
                  <a:cubicBezTo>
                    <a:pt x="301" y="1249"/>
                    <a:pt x="391" y="1302"/>
                    <a:pt x="482" y="1302"/>
                  </a:cubicBezTo>
                  <a:cubicBezTo>
                    <a:pt x="509" y="1302"/>
                    <a:pt x="536" y="1298"/>
                    <a:pt x="562" y="1288"/>
                  </a:cubicBezTo>
                  <a:lnTo>
                    <a:pt x="1280" y="997"/>
                  </a:lnTo>
                  <a:cubicBezTo>
                    <a:pt x="1405" y="955"/>
                    <a:pt x="1457" y="820"/>
                    <a:pt x="1416" y="695"/>
                  </a:cubicBezTo>
                  <a:lnTo>
                    <a:pt x="1197" y="144"/>
                  </a:lnTo>
                  <a:cubicBezTo>
                    <a:pt x="1158" y="57"/>
                    <a:pt x="1071" y="0"/>
                    <a:pt x="981"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1"/>
            <p:cNvSpPr/>
            <p:nvPr/>
          </p:nvSpPr>
          <p:spPr>
            <a:xfrm>
              <a:off x="10516104" y="3535051"/>
              <a:ext cx="47611" cy="42195"/>
            </a:xfrm>
            <a:custGeom>
              <a:rect b="b" l="l" r="r" t="t"/>
              <a:pathLst>
                <a:path extrusionOk="0" h="1301" w="1468">
                  <a:moveTo>
                    <a:pt x="975" y="0"/>
                  </a:moveTo>
                  <a:cubicBezTo>
                    <a:pt x="949" y="0"/>
                    <a:pt x="922" y="4"/>
                    <a:pt x="896" y="13"/>
                  </a:cubicBezTo>
                  <a:lnTo>
                    <a:pt x="177" y="304"/>
                  </a:lnTo>
                  <a:cubicBezTo>
                    <a:pt x="63" y="346"/>
                    <a:pt x="1" y="481"/>
                    <a:pt x="52" y="606"/>
                  </a:cubicBezTo>
                  <a:lnTo>
                    <a:pt x="271" y="1157"/>
                  </a:lnTo>
                  <a:cubicBezTo>
                    <a:pt x="303" y="1244"/>
                    <a:pt x="388" y="1301"/>
                    <a:pt x="482" y="1301"/>
                  </a:cubicBezTo>
                  <a:cubicBezTo>
                    <a:pt x="511" y="1301"/>
                    <a:pt x="542" y="1295"/>
                    <a:pt x="573" y="1282"/>
                  </a:cubicBezTo>
                  <a:lnTo>
                    <a:pt x="1291" y="1001"/>
                  </a:lnTo>
                  <a:cubicBezTo>
                    <a:pt x="1405" y="949"/>
                    <a:pt x="1467" y="814"/>
                    <a:pt x="1416" y="700"/>
                  </a:cubicBezTo>
                  <a:lnTo>
                    <a:pt x="1197" y="148"/>
                  </a:lnTo>
                  <a:cubicBezTo>
                    <a:pt x="1164" y="58"/>
                    <a:pt x="1073" y="0"/>
                    <a:pt x="975"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1"/>
            <p:cNvSpPr/>
            <p:nvPr/>
          </p:nvSpPr>
          <p:spPr>
            <a:xfrm>
              <a:off x="10561641" y="3517116"/>
              <a:ext cx="47287" cy="42260"/>
            </a:xfrm>
            <a:custGeom>
              <a:rect b="b" l="l" r="r" t="t"/>
              <a:pathLst>
                <a:path extrusionOk="0" h="1303" w="1458">
                  <a:moveTo>
                    <a:pt x="976" y="0"/>
                  </a:moveTo>
                  <a:cubicBezTo>
                    <a:pt x="949" y="0"/>
                    <a:pt x="922" y="5"/>
                    <a:pt x="896" y="14"/>
                  </a:cubicBezTo>
                  <a:lnTo>
                    <a:pt x="178" y="295"/>
                  </a:lnTo>
                  <a:cubicBezTo>
                    <a:pt x="53" y="347"/>
                    <a:pt x="1" y="483"/>
                    <a:pt x="43" y="608"/>
                  </a:cubicBezTo>
                  <a:lnTo>
                    <a:pt x="261" y="1159"/>
                  </a:lnTo>
                  <a:cubicBezTo>
                    <a:pt x="300" y="1245"/>
                    <a:pt x="387" y="1302"/>
                    <a:pt x="477" y="1302"/>
                  </a:cubicBezTo>
                  <a:cubicBezTo>
                    <a:pt x="506" y="1302"/>
                    <a:pt x="535" y="1296"/>
                    <a:pt x="563" y="1283"/>
                  </a:cubicBezTo>
                  <a:lnTo>
                    <a:pt x="1281" y="1003"/>
                  </a:lnTo>
                  <a:cubicBezTo>
                    <a:pt x="1406" y="951"/>
                    <a:pt x="1458" y="816"/>
                    <a:pt x="1416" y="701"/>
                  </a:cubicBezTo>
                  <a:lnTo>
                    <a:pt x="1198" y="150"/>
                  </a:lnTo>
                  <a:cubicBezTo>
                    <a:pt x="1157" y="53"/>
                    <a:pt x="1068" y="0"/>
                    <a:pt x="976"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1"/>
            <p:cNvSpPr/>
            <p:nvPr/>
          </p:nvSpPr>
          <p:spPr>
            <a:xfrm>
              <a:off x="10440858" y="3610103"/>
              <a:ext cx="47611" cy="42260"/>
            </a:xfrm>
            <a:custGeom>
              <a:rect b="b" l="l" r="r" t="t"/>
              <a:pathLst>
                <a:path extrusionOk="0" h="1303" w="1468">
                  <a:moveTo>
                    <a:pt x="986" y="0"/>
                  </a:moveTo>
                  <a:cubicBezTo>
                    <a:pt x="956" y="0"/>
                    <a:pt x="925" y="6"/>
                    <a:pt x="895" y="19"/>
                  </a:cubicBezTo>
                  <a:lnTo>
                    <a:pt x="178" y="300"/>
                  </a:lnTo>
                  <a:cubicBezTo>
                    <a:pt x="63" y="352"/>
                    <a:pt x="0" y="487"/>
                    <a:pt x="53" y="601"/>
                  </a:cubicBezTo>
                  <a:lnTo>
                    <a:pt x="271" y="1153"/>
                  </a:lnTo>
                  <a:cubicBezTo>
                    <a:pt x="303" y="1249"/>
                    <a:pt x="391" y="1302"/>
                    <a:pt x="487" y="1302"/>
                  </a:cubicBezTo>
                  <a:cubicBezTo>
                    <a:pt x="515" y="1302"/>
                    <a:pt x="544" y="1298"/>
                    <a:pt x="573" y="1288"/>
                  </a:cubicBezTo>
                  <a:lnTo>
                    <a:pt x="1290" y="997"/>
                  </a:lnTo>
                  <a:cubicBezTo>
                    <a:pt x="1405" y="955"/>
                    <a:pt x="1468" y="820"/>
                    <a:pt x="1415" y="695"/>
                  </a:cubicBezTo>
                  <a:lnTo>
                    <a:pt x="1197" y="144"/>
                  </a:lnTo>
                  <a:cubicBezTo>
                    <a:pt x="1166" y="57"/>
                    <a:pt x="1080" y="0"/>
                    <a:pt x="986"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1"/>
            <p:cNvSpPr/>
            <p:nvPr/>
          </p:nvSpPr>
          <p:spPr>
            <a:xfrm>
              <a:off x="10486427" y="3592037"/>
              <a:ext cx="47254" cy="42227"/>
            </a:xfrm>
            <a:custGeom>
              <a:rect b="b" l="l" r="r" t="t"/>
              <a:pathLst>
                <a:path extrusionOk="0" h="1302" w="1457">
                  <a:moveTo>
                    <a:pt x="969" y="1"/>
                  </a:moveTo>
                  <a:cubicBezTo>
                    <a:pt x="944" y="1"/>
                    <a:pt x="919" y="5"/>
                    <a:pt x="895" y="14"/>
                  </a:cubicBezTo>
                  <a:lnTo>
                    <a:pt x="177" y="305"/>
                  </a:lnTo>
                  <a:cubicBezTo>
                    <a:pt x="52" y="347"/>
                    <a:pt x="0" y="482"/>
                    <a:pt x="42" y="607"/>
                  </a:cubicBezTo>
                  <a:lnTo>
                    <a:pt x="260" y="1158"/>
                  </a:lnTo>
                  <a:cubicBezTo>
                    <a:pt x="300" y="1245"/>
                    <a:pt x="386" y="1302"/>
                    <a:pt x="476" y="1302"/>
                  </a:cubicBezTo>
                  <a:cubicBezTo>
                    <a:pt x="505" y="1302"/>
                    <a:pt x="534" y="1296"/>
                    <a:pt x="562" y="1283"/>
                  </a:cubicBezTo>
                  <a:lnTo>
                    <a:pt x="1280" y="1003"/>
                  </a:lnTo>
                  <a:cubicBezTo>
                    <a:pt x="1404" y="950"/>
                    <a:pt x="1457" y="815"/>
                    <a:pt x="1415" y="701"/>
                  </a:cubicBezTo>
                  <a:lnTo>
                    <a:pt x="1196" y="150"/>
                  </a:lnTo>
                  <a:cubicBezTo>
                    <a:pt x="1156" y="59"/>
                    <a:pt x="1063" y="1"/>
                    <a:pt x="969"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1"/>
            <p:cNvSpPr/>
            <p:nvPr/>
          </p:nvSpPr>
          <p:spPr>
            <a:xfrm>
              <a:off x="10531640" y="3574134"/>
              <a:ext cx="47578" cy="42260"/>
            </a:xfrm>
            <a:custGeom>
              <a:rect b="b" l="l" r="r" t="t"/>
              <a:pathLst>
                <a:path extrusionOk="0" h="1303" w="1467">
                  <a:moveTo>
                    <a:pt x="981" y="1"/>
                  </a:moveTo>
                  <a:cubicBezTo>
                    <a:pt x="953" y="1"/>
                    <a:pt x="924" y="5"/>
                    <a:pt x="895" y="15"/>
                  </a:cubicBezTo>
                  <a:lnTo>
                    <a:pt x="177" y="295"/>
                  </a:lnTo>
                  <a:cubicBezTo>
                    <a:pt x="63" y="348"/>
                    <a:pt x="0" y="483"/>
                    <a:pt x="52" y="607"/>
                  </a:cubicBezTo>
                  <a:lnTo>
                    <a:pt x="271" y="1149"/>
                  </a:lnTo>
                  <a:cubicBezTo>
                    <a:pt x="303" y="1243"/>
                    <a:pt x="388" y="1302"/>
                    <a:pt x="482" y="1302"/>
                  </a:cubicBezTo>
                  <a:cubicBezTo>
                    <a:pt x="512" y="1302"/>
                    <a:pt x="542" y="1297"/>
                    <a:pt x="572" y="1284"/>
                  </a:cubicBezTo>
                  <a:lnTo>
                    <a:pt x="1291" y="1003"/>
                  </a:lnTo>
                  <a:cubicBezTo>
                    <a:pt x="1405" y="951"/>
                    <a:pt x="1467" y="816"/>
                    <a:pt x="1415" y="702"/>
                  </a:cubicBezTo>
                  <a:lnTo>
                    <a:pt x="1196" y="150"/>
                  </a:lnTo>
                  <a:cubicBezTo>
                    <a:pt x="1164" y="53"/>
                    <a:pt x="1077" y="1"/>
                    <a:pt x="981"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1"/>
            <p:cNvSpPr/>
            <p:nvPr/>
          </p:nvSpPr>
          <p:spPr>
            <a:xfrm>
              <a:off x="10577176" y="3556101"/>
              <a:ext cx="47287" cy="42260"/>
            </a:xfrm>
            <a:custGeom>
              <a:rect b="b" l="l" r="r" t="t"/>
              <a:pathLst>
                <a:path extrusionOk="0" h="1303" w="1458">
                  <a:moveTo>
                    <a:pt x="981" y="1"/>
                  </a:moveTo>
                  <a:cubicBezTo>
                    <a:pt x="952" y="1"/>
                    <a:pt x="923" y="7"/>
                    <a:pt x="895" y="19"/>
                  </a:cubicBezTo>
                  <a:lnTo>
                    <a:pt x="178" y="300"/>
                  </a:lnTo>
                  <a:cubicBezTo>
                    <a:pt x="53" y="352"/>
                    <a:pt x="1" y="488"/>
                    <a:pt x="42" y="602"/>
                  </a:cubicBezTo>
                  <a:lnTo>
                    <a:pt x="261" y="1154"/>
                  </a:lnTo>
                  <a:cubicBezTo>
                    <a:pt x="301" y="1250"/>
                    <a:pt x="391" y="1303"/>
                    <a:pt x="482" y="1303"/>
                  </a:cubicBezTo>
                  <a:cubicBezTo>
                    <a:pt x="509" y="1303"/>
                    <a:pt x="536" y="1298"/>
                    <a:pt x="562" y="1288"/>
                  </a:cubicBezTo>
                  <a:lnTo>
                    <a:pt x="1281" y="997"/>
                  </a:lnTo>
                  <a:cubicBezTo>
                    <a:pt x="1406" y="955"/>
                    <a:pt x="1457" y="821"/>
                    <a:pt x="1416" y="696"/>
                  </a:cubicBezTo>
                  <a:lnTo>
                    <a:pt x="1197" y="144"/>
                  </a:lnTo>
                  <a:cubicBezTo>
                    <a:pt x="1158" y="57"/>
                    <a:pt x="1071" y="1"/>
                    <a:pt x="981"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1"/>
            <p:cNvSpPr/>
            <p:nvPr/>
          </p:nvSpPr>
          <p:spPr>
            <a:xfrm>
              <a:off x="10456361" y="3649088"/>
              <a:ext cx="47643" cy="42227"/>
            </a:xfrm>
            <a:custGeom>
              <a:rect b="b" l="l" r="r" t="t"/>
              <a:pathLst>
                <a:path extrusionOk="0" h="1302" w="1469">
                  <a:moveTo>
                    <a:pt x="975" y="1"/>
                  </a:moveTo>
                  <a:cubicBezTo>
                    <a:pt x="949" y="1"/>
                    <a:pt x="922" y="5"/>
                    <a:pt x="896" y="14"/>
                  </a:cubicBezTo>
                  <a:lnTo>
                    <a:pt x="178" y="305"/>
                  </a:lnTo>
                  <a:cubicBezTo>
                    <a:pt x="63" y="347"/>
                    <a:pt x="1" y="481"/>
                    <a:pt x="53" y="606"/>
                  </a:cubicBezTo>
                  <a:lnTo>
                    <a:pt x="271" y="1158"/>
                  </a:lnTo>
                  <a:cubicBezTo>
                    <a:pt x="303" y="1244"/>
                    <a:pt x="388" y="1301"/>
                    <a:pt x="482" y="1301"/>
                  </a:cubicBezTo>
                  <a:cubicBezTo>
                    <a:pt x="512" y="1301"/>
                    <a:pt x="543" y="1295"/>
                    <a:pt x="573" y="1283"/>
                  </a:cubicBezTo>
                  <a:lnTo>
                    <a:pt x="1291" y="1002"/>
                  </a:lnTo>
                  <a:cubicBezTo>
                    <a:pt x="1406" y="950"/>
                    <a:pt x="1468" y="814"/>
                    <a:pt x="1416" y="700"/>
                  </a:cubicBezTo>
                  <a:lnTo>
                    <a:pt x="1198" y="148"/>
                  </a:lnTo>
                  <a:cubicBezTo>
                    <a:pt x="1165" y="59"/>
                    <a:pt x="1074" y="1"/>
                    <a:pt x="975"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1"/>
            <p:cNvSpPr/>
            <p:nvPr/>
          </p:nvSpPr>
          <p:spPr>
            <a:xfrm>
              <a:off x="10501930" y="3631152"/>
              <a:ext cx="47287" cy="42260"/>
            </a:xfrm>
            <a:custGeom>
              <a:rect b="b" l="l" r="r" t="t"/>
              <a:pathLst>
                <a:path extrusionOk="0" h="1303" w="1458">
                  <a:moveTo>
                    <a:pt x="975" y="1"/>
                  </a:moveTo>
                  <a:cubicBezTo>
                    <a:pt x="948" y="1"/>
                    <a:pt x="921" y="5"/>
                    <a:pt x="896" y="15"/>
                  </a:cubicBezTo>
                  <a:lnTo>
                    <a:pt x="177" y="296"/>
                  </a:lnTo>
                  <a:cubicBezTo>
                    <a:pt x="52" y="348"/>
                    <a:pt x="1" y="483"/>
                    <a:pt x="42" y="597"/>
                  </a:cubicBezTo>
                  <a:lnTo>
                    <a:pt x="260" y="1149"/>
                  </a:lnTo>
                  <a:cubicBezTo>
                    <a:pt x="300" y="1244"/>
                    <a:pt x="387" y="1303"/>
                    <a:pt x="477" y="1303"/>
                  </a:cubicBezTo>
                  <a:cubicBezTo>
                    <a:pt x="506" y="1303"/>
                    <a:pt x="535" y="1297"/>
                    <a:pt x="563" y="1284"/>
                  </a:cubicBezTo>
                  <a:lnTo>
                    <a:pt x="1280" y="1004"/>
                  </a:lnTo>
                  <a:cubicBezTo>
                    <a:pt x="1405" y="951"/>
                    <a:pt x="1457" y="816"/>
                    <a:pt x="1416" y="701"/>
                  </a:cubicBezTo>
                  <a:lnTo>
                    <a:pt x="1197" y="150"/>
                  </a:lnTo>
                  <a:cubicBezTo>
                    <a:pt x="1157" y="54"/>
                    <a:pt x="1067" y="1"/>
                    <a:pt x="975"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1"/>
            <p:cNvSpPr/>
            <p:nvPr/>
          </p:nvSpPr>
          <p:spPr>
            <a:xfrm>
              <a:off x="10547143" y="3613119"/>
              <a:ext cx="47611" cy="42292"/>
            </a:xfrm>
            <a:custGeom>
              <a:rect b="b" l="l" r="r" t="t"/>
              <a:pathLst>
                <a:path extrusionOk="0" h="1304" w="1468">
                  <a:moveTo>
                    <a:pt x="988" y="1"/>
                  </a:moveTo>
                  <a:cubicBezTo>
                    <a:pt x="957" y="1"/>
                    <a:pt x="926" y="7"/>
                    <a:pt x="896" y="20"/>
                  </a:cubicBezTo>
                  <a:lnTo>
                    <a:pt x="177" y="300"/>
                  </a:lnTo>
                  <a:cubicBezTo>
                    <a:pt x="63" y="353"/>
                    <a:pt x="1" y="488"/>
                    <a:pt x="53" y="602"/>
                  </a:cubicBezTo>
                  <a:lnTo>
                    <a:pt x="271" y="1153"/>
                  </a:lnTo>
                  <a:cubicBezTo>
                    <a:pt x="304" y="1250"/>
                    <a:pt x="391" y="1303"/>
                    <a:pt x="487" y="1303"/>
                  </a:cubicBezTo>
                  <a:cubicBezTo>
                    <a:pt x="516" y="1303"/>
                    <a:pt x="544" y="1299"/>
                    <a:pt x="573" y="1289"/>
                  </a:cubicBezTo>
                  <a:lnTo>
                    <a:pt x="1291" y="998"/>
                  </a:lnTo>
                  <a:cubicBezTo>
                    <a:pt x="1405" y="956"/>
                    <a:pt x="1468" y="820"/>
                    <a:pt x="1416" y="696"/>
                  </a:cubicBezTo>
                  <a:lnTo>
                    <a:pt x="1197" y="145"/>
                  </a:lnTo>
                  <a:cubicBezTo>
                    <a:pt x="1166" y="58"/>
                    <a:pt x="1081" y="1"/>
                    <a:pt x="988"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1"/>
            <p:cNvSpPr/>
            <p:nvPr/>
          </p:nvSpPr>
          <p:spPr>
            <a:xfrm>
              <a:off x="10471897" y="3688203"/>
              <a:ext cx="47611" cy="42227"/>
            </a:xfrm>
            <a:custGeom>
              <a:rect b="b" l="l" r="r" t="t"/>
              <a:pathLst>
                <a:path extrusionOk="0" h="1302" w="1468">
                  <a:moveTo>
                    <a:pt x="981" y="0"/>
                  </a:moveTo>
                  <a:cubicBezTo>
                    <a:pt x="953" y="0"/>
                    <a:pt x="924" y="5"/>
                    <a:pt x="895" y="14"/>
                  </a:cubicBezTo>
                  <a:lnTo>
                    <a:pt x="178" y="295"/>
                  </a:lnTo>
                  <a:cubicBezTo>
                    <a:pt x="63" y="347"/>
                    <a:pt x="0" y="482"/>
                    <a:pt x="53" y="597"/>
                  </a:cubicBezTo>
                  <a:lnTo>
                    <a:pt x="271" y="1148"/>
                  </a:lnTo>
                  <a:cubicBezTo>
                    <a:pt x="303" y="1243"/>
                    <a:pt x="389" y="1302"/>
                    <a:pt x="483" y="1302"/>
                  </a:cubicBezTo>
                  <a:cubicBezTo>
                    <a:pt x="513" y="1302"/>
                    <a:pt x="543" y="1296"/>
                    <a:pt x="573" y="1284"/>
                  </a:cubicBezTo>
                  <a:lnTo>
                    <a:pt x="1291" y="1002"/>
                  </a:lnTo>
                  <a:cubicBezTo>
                    <a:pt x="1405" y="951"/>
                    <a:pt x="1468" y="815"/>
                    <a:pt x="1415" y="701"/>
                  </a:cubicBezTo>
                  <a:lnTo>
                    <a:pt x="1197" y="149"/>
                  </a:lnTo>
                  <a:cubicBezTo>
                    <a:pt x="1165" y="53"/>
                    <a:pt x="1077" y="0"/>
                    <a:pt x="981"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1"/>
            <p:cNvSpPr/>
            <p:nvPr/>
          </p:nvSpPr>
          <p:spPr>
            <a:xfrm>
              <a:off x="10517466" y="3670170"/>
              <a:ext cx="47254" cy="42260"/>
            </a:xfrm>
            <a:custGeom>
              <a:rect b="b" l="l" r="r" t="t"/>
              <a:pathLst>
                <a:path extrusionOk="0" h="1303" w="1457">
                  <a:moveTo>
                    <a:pt x="980" y="0"/>
                  </a:moveTo>
                  <a:cubicBezTo>
                    <a:pt x="952" y="0"/>
                    <a:pt x="923" y="6"/>
                    <a:pt x="895" y="19"/>
                  </a:cubicBezTo>
                  <a:lnTo>
                    <a:pt x="177" y="300"/>
                  </a:lnTo>
                  <a:cubicBezTo>
                    <a:pt x="52" y="352"/>
                    <a:pt x="0" y="487"/>
                    <a:pt x="42" y="601"/>
                  </a:cubicBezTo>
                  <a:lnTo>
                    <a:pt x="260" y="1153"/>
                  </a:lnTo>
                  <a:cubicBezTo>
                    <a:pt x="301" y="1249"/>
                    <a:pt x="390" y="1302"/>
                    <a:pt x="481" y="1302"/>
                  </a:cubicBezTo>
                  <a:cubicBezTo>
                    <a:pt x="509" y="1302"/>
                    <a:pt x="536" y="1297"/>
                    <a:pt x="562" y="1288"/>
                  </a:cubicBezTo>
                  <a:lnTo>
                    <a:pt x="1280" y="997"/>
                  </a:lnTo>
                  <a:cubicBezTo>
                    <a:pt x="1405" y="955"/>
                    <a:pt x="1457" y="820"/>
                    <a:pt x="1415" y="695"/>
                  </a:cubicBezTo>
                  <a:lnTo>
                    <a:pt x="1196" y="144"/>
                  </a:lnTo>
                  <a:cubicBezTo>
                    <a:pt x="1157" y="57"/>
                    <a:pt x="1070" y="0"/>
                    <a:pt x="980" y="0"/>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1"/>
            <p:cNvSpPr/>
            <p:nvPr/>
          </p:nvSpPr>
          <p:spPr>
            <a:xfrm>
              <a:off x="10562678" y="3652072"/>
              <a:ext cx="47611" cy="42260"/>
            </a:xfrm>
            <a:custGeom>
              <a:rect b="b" l="l" r="r" t="t"/>
              <a:pathLst>
                <a:path extrusionOk="0" h="1303" w="1468">
                  <a:moveTo>
                    <a:pt x="975" y="1"/>
                  </a:moveTo>
                  <a:cubicBezTo>
                    <a:pt x="948" y="1"/>
                    <a:pt x="921" y="5"/>
                    <a:pt x="895" y="15"/>
                  </a:cubicBezTo>
                  <a:lnTo>
                    <a:pt x="177" y="306"/>
                  </a:lnTo>
                  <a:cubicBezTo>
                    <a:pt x="63" y="348"/>
                    <a:pt x="1" y="483"/>
                    <a:pt x="42" y="608"/>
                  </a:cubicBezTo>
                  <a:lnTo>
                    <a:pt x="271" y="1159"/>
                  </a:lnTo>
                  <a:cubicBezTo>
                    <a:pt x="303" y="1246"/>
                    <a:pt x="387" y="1303"/>
                    <a:pt x="481" y="1303"/>
                  </a:cubicBezTo>
                  <a:cubicBezTo>
                    <a:pt x="511" y="1303"/>
                    <a:pt x="542" y="1297"/>
                    <a:pt x="572" y="1284"/>
                  </a:cubicBezTo>
                  <a:lnTo>
                    <a:pt x="1280" y="1004"/>
                  </a:lnTo>
                  <a:cubicBezTo>
                    <a:pt x="1405" y="951"/>
                    <a:pt x="1467" y="816"/>
                    <a:pt x="1416" y="702"/>
                  </a:cubicBezTo>
                  <a:lnTo>
                    <a:pt x="1197" y="151"/>
                  </a:lnTo>
                  <a:cubicBezTo>
                    <a:pt x="1157" y="54"/>
                    <a:pt x="1067" y="1"/>
                    <a:pt x="975"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1"/>
            <p:cNvSpPr/>
            <p:nvPr/>
          </p:nvSpPr>
          <p:spPr>
            <a:xfrm>
              <a:off x="10592388" y="3595054"/>
              <a:ext cx="63114" cy="81276"/>
            </a:xfrm>
            <a:custGeom>
              <a:rect b="b" l="l" r="r" t="t"/>
              <a:pathLst>
                <a:path extrusionOk="0" h="2506" w="1946">
                  <a:moveTo>
                    <a:pt x="981" y="1"/>
                  </a:moveTo>
                  <a:cubicBezTo>
                    <a:pt x="953" y="1"/>
                    <a:pt x="923" y="5"/>
                    <a:pt x="895" y="15"/>
                  </a:cubicBezTo>
                  <a:lnTo>
                    <a:pt x="187" y="306"/>
                  </a:lnTo>
                  <a:cubicBezTo>
                    <a:pt x="63" y="348"/>
                    <a:pt x="0" y="483"/>
                    <a:pt x="52" y="608"/>
                  </a:cubicBezTo>
                  <a:lnTo>
                    <a:pt x="749" y="2355"/>
                  </a:lnTo>
                  <a:cubicBezTo>
                    <a:pt x="781" y="2452"/>
                    <a:pt x="869" y="2505"/>
                    <a:pt x="965" y="2505"/>
                  </a:cubicBezTo>
                  <a:cubicBezTo>
                    <a:pt x="993" y="2505"/>
                    <a:pt x="1022" y="2501"/>
                    <a:pt x="1051" y="2491"/>
                  </a:cubicBezTo>
                  <a:lnTo>
                    <a:pt x="1769" y="2210"/>
                  </a:lnTo>
                  <a:cubicBezTo>
                    <a:pt x="1883" y="2158"/>
                    <a:pt x="1945" y="2023"/>
                    <a:pt x="1894" y="1909"/>
                  </a:cubicBezTo>
                  <a:lnTo>
                    <a:pt x="1207" y="150"/>
                  </a:lnTo>
                  <a:cubicBezTo>
                    <a:pt x="1167" y="53"/>
                    <a:pt x="1077" y="1"/>
                    <a:pt x="981" y="1"/>
                  </a:cubicBez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1"/>
            <p:cNvSpPr/>
            <p:nvPr/>
          </p:nvSpPr>
          <p:spPr>
            <a:xfrm>
              <a:off x="10638930" y="2700050"/>
              <a:ext cx="84065" cy="333633"/>
            </a:xfrm>
            <a:custGeom>
              <a:rect b="b" l="l" r="r" t="t"/>
              <a:pathLst>
                <a:path extrusionOk="0" h="10287" w="2592">
                  <a:moveTo>
                    <a:pt x="2438" y="0"/>
                  </a:moveTo>
                  <a:cubicBezTo>
                    <a:pt x="1608" y="0"/>
                    <a:pt x="901" y="631"/>
                    <a:pt x="822" y="1475"/>
                  </a:cubicBezTo>
                  <a:lnTo>
                    <a:pt x="1" y="10131"/>
                  </a:lnTo>
                  <a:lnTo>
                    <a:pt x="1624" y="10287"/>
                  </a:lnTo>
                  <a:lnTo>
                    <a:pt x="2591" y="7"/>
                  </a:lnTo>
                  <a:cubicBezTo>
                    <a:pt x="2540" y="2"/>
                    <a:pt x="2489" y="0"/>
                    <a:pt x="2438"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1"/>
            <p:cNvSpPr/>
            <p:nvPr/>
          </p:nvSpPr>
          <p:spPr>
            <a:xfrm>
              <a:off x="10616680" y="2984298"/>
              <a:ext cx="170076" cy="302855"/>
            </a:xfrm>
            <a:custGeom>
              <a:rect b="b" l="l" r="r" t="t"/>
              <a:pathLst>
                <a:path extrusionOk="0" h="9338" w="5244">
                  <a:moveTo>
                    <a:pt x="2621" y="5522"/>
                  </a:moveTo>
                  <a:cubicBezTo>
                    <a:pt x="2666" y="5522"/>
                    <a:pt x="2711" y="5524"/>
                    <a:pt x="2757" y="5529"/>
                  </a:cubicBezTo>
                  <a:cubicBezTo>
                    <a:pt x="3485" y="5601"/>
                    <a:pt x="4026" y="6246"/>
                    <a:pt x="3964" y="6974"/>
                  </a:cubicBezTo>
                  <a:cubicBezTo>
                    <a:pt x="3905" y="7658"/>
                    <a:pt x="3325" y="8167"/>
                    <a:pt x="2652" y="8167"/>
                  </a:cubicBezTo>
                  <a:cubicBezTo>
                    <a:pt x="2608" y="8167"/>
                    <a:pt x="2563" y="8165"/>
                    <a:pt x="2518" y="8160"/>
                  </a:cubicBezTo>
                  <a:cubicBezTo>
                    <a:pt x="1779" y="8088"/>
                    <a:pt x="1238" y="7443"/>
                    <a:pt x="1300" y="6715"/>
                  </a:cubicBezTo>
                  <a:cubicBezTo>
                    <a:pt x="1369" y="6031"/>
                    <a:pt x="1941" y="5522"/>
                    <a:pt x="2621" y="5522"/>
                  </a:cubicBezTo>
                  <a:close/>
                  <a:moveTo>
                    <a:pt x="1471" y="0"/>
                  </a:moveTo>
                  <a:cubicBezTo>
                    <a:pt x="1007" y="0"/>
                    <a:pt x="632" y="342"/>
                    <a:pt x="583" y="815"/>
                  </a:cubicBezTo>
                  <a:cubicBezTo>
                    <a:pt x="583" y="815"/>
                    <a:pt x="135" y="6475"/>
                    <a:pt x="125" y="6600"/>
                  </a:cubicBezTo>
                  <a:cubicBezTo>
                    <a:pt x="0" y="7963"/>
                    <a:pt x="1020" y="9191"/>
                    <a:pt x="2414" y="9326"/>
                  </a:cubicBezTo>
                  <a:cubicBezTo>
                    <a:pt x="2498" y="9334"/>
                    <a:pt x="2582" y="9338"/>
                    <a:pt x="2665" y="9338"/>
                  </a:cubicBezTo>
                  <a:cubicBezTo>
                    <a:pt x="3941" y="9338"/>
                    <a:pt x="5012" y="8379"/>
                    <a:pt x="5129" y="7089"/>
                  </a:cubicBezTo>
                  <a:cubicBezTo>
                    <a:pt x="5244" y="5726"/>
                    <a:pt x="4193" y="4498"/>
                    <a:pt x="2809" y="4363"/>
                  </a:cubicBezTo>
                  <a:cubicBezTo>
                    <a:pt x="2724" y="4356"/>
                    <a:pt x="2640" y="4352"/>
                    <a:pt x="2554" y="4352"/>
                  </a:cubicBezTo>
                  <a:cubicBezTo>
                    <a:pt x="2398" y="4352"/>
                    <a:pt x="2237" y="4364"/>
                    <a:pt x="2049" y="4384"/>
                  </a:cubicBezTo>
                  <a:lnTo>
                    <a:pt x="2362" y="992"/>
                  </a:lnTo>
                  <a:cubicBezTo>
                    <a:pt x="2403" y="493"/>
                    <a:pt x="2060" y="56"/>
                    <a:pt x="1550" y="3"/>
                  </a:cubicBezTo>
                  <a:cubicBezTo>
                    <a:pt x="1523" y="1"/>
                    <a:pt x="1497" y="0"/>
                    <a:pt x="1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1"/>
            <p:cNvSpPr/>
            <p:nvPr/>
          </p:nvSpPr>
          <p:spPr>
            <a:xfrm>
              <a:off x="10635232" y="2724245"/>
              <a:ext cx="225114" cy="316184"/>
            </a:xfrm>
            <a:custGeom>
              <a:rect b="b" l="l" r="r" t="t"/>
              <a:pathLst>
                <a:path extrusionOk="0" h="9749" w="6941">
                  <a:moveTo>
                    <a:pt x="6004" y="0"/>
                  </a:moveTo>
                  <a:lnTo>
                    <a:pt x="0" y="8833"/>
                  </a:lnTo>
                  <a:lnTo>
                    <a:pt x="1343" y="9749"/>
                  </a:lnTo>
                  <a:lnTo>
                    <a:pt x="6441" y="2258"/>
                  </a:lnTo>
                  <a:cubicBezTo>
                    <a:pt x="6940" y="1519"/>
                    <a:pt x="6742" y="500"/>
                    <a:pt x="60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1"/>
            <p:cNvSpPr/>
            <p:nvPr/>
          </p:nvSpPr>
          <p:spPr>
            <a:xfrm>
              <a:off x="10424998" y="2982773"/>
              <a:ext cx="274022" cy="234746"/>
            </a:xfrm>
            <a:custGeom>
              <a:rect b="b" l="l" r="r" t="t"/>
              <a:pathLst>
                <a:path extrusionOk="0" h="7238" w="8449">
                  <a:moveTo>
                    <a:pt x="2820" y="3435"/>
                  </a:moveTo>
                  <a:cubicBezTo>
                    <a:pt x="3075" y="3435"/>
                    <a:pt x="3332" y="3509"/>
                    <a:pt x="3559" y="3661"/>
                  </a:cubicBezTo>
                  <a:cubicBezTo>
                    <a:pt x="4162" y="4067"/>
                    <a:pt x="4308" y="4889"/>
                    <a:pt x="3902" y="5492"/>
                  </a:cubicBezTo>
                  <a:cubicBezTo>
                    <a:pt x="3650" y="5867"/>
                    <a:pt x="3238" y="6069"/>
                    <a:pt x="2818" y="6069"/>
                  </a:cubicBezTo>
                  <a:cubicBezTo>
                    <a:pt x="2560" y="6069"/>
                    <a:pt x="2300" y="5993"/>
                    <a:pt x="2071" y="5835"/>
                  </a:cubicBezTo>
                  <a:cubicBezTo>
                    <a:pt x="1478" y="5430"/>
                    <a:pt x="1322" y="4608"/>
                    <a:pt x="1728" y="4015"/>
                  </a:cubicBezTo>
                  <a:cubicBezTo>
                    <a:pt x="1981" y="3638"/>
                    <a:pt x="2397" y="3435"/>
                    <a:pt x="2820" y="3435"/>
                  </a:cubicBezTo>
                  <a:close/>
                  <a:moveTo>
                    <a:pt x="7455" y="0"/>
                  </a:moveTo>
                  <a:cubicBezTo>
                    <a:pt x="7169" y="0"/>
                    <a:pt x="6887" y="140"/>
                    <a:pt x="6711" y="394"/>
                  </a:cubicBezTo>
                  <a:lnTo>
                    <a:pt x="4797" y="3213"/>
                  </a:lnTo>
                  <a:cubicBezTo>
                    <a:pt x="4599" y="3005"/>
                    <a:pt x="4443" y="2850"/>
                    <a:pt x="4246" y="2725"/>
                  </a:cubicBezTo>
                  <a:cubicBezTo>
                    <a:pt x="3813" y="2427"/>
                    <a:pt x="3319" y="2284"/>
                    <a:pt x="2830" y="2284"/>
                  </a:cubicBezTo>
                  <a:cubicBezTo>
                    <a:pt x="2036" y="2284"/>
                    <a:pt x="1257" y="2662"/>
                    <a:pt x="781" y="3370"/>
                  </a:cubicBezTo>
                  <a:cubicBezTo>
                    <a:pt x="1" y="4503"/>
                    <a:pt x="281" y="6033"/>
                    <a:pt x="1416" y="6803"/>
                  </a:cubicBezTo>
                  <a:cubicBezTo>
                    <a:pt x="1843" y="7097"/>
                    <a:pt x="2330" y="7238"/>
                    <a:pt x="2811" y="7238"/>
                  </a:cubicBezTo>
                  <a:cubicBezTo>
                    <a:pt x="3607" y="7238"/>
                    <a:pt x="4390" y="6854"/>
                    <a:pt x="4870" y="6147"/>
                  </a:cubicBezTo>
                  <a:cubicBezTo>
                    <a:pt x="4942" y="6043"/>
                    <a:pt x="8178" y="1393"/>
                    <a:pt x="8178" y="1393"/>
                  </a:cubicBezTo>
                  <a:cubicBezTo>
                    <a:pt x="8449" y="977"/>
                    <a:pt x="8355" y="425"/>
                    <a:pt x="7949" y="155"/>
                  </a:cubicBezTo>
                  <a:cubicBezTo>
                    <a:pt x="7798" y="50"/>
                    <a:pt x="7626" y="0"/>
                    <a:pt x="74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1"/>
            <p:cNvSpPr/>
            <p:nvPr/>
          </p:nvSpPr>
          <p:spPr>
            <a:xfrm>
              <a:off x="10643989" y="2995065"/>
              <a:ext cx="41870" cy="36746"/>
            </a:xfrm>
            <a:custGeom>
              <a:rect b="b" l="l" r="r" t="t"/>
              <a:pathLst>
                <a:path extrusionOk="0" h="1133" w="1291">
                  <a:moveTo>
                    <a:pt x="651" y="1"/>
                  </a:moveTo>
                  <a:cubicBezTo>
                    <a:pt x="468" y="1"/>
                    <a:pt x="288" y="88"/>
                    <a:pt x="178" y="244"/>
                  </a:cubicBezTo>
                  <a:cubicBezTo>
                    <a:pt x="1" y="504"/>
                    <a:pt x="74" y="858"/>
                    <a:pt x="334" y="1035"/>
                  </a:cubicBezTo>
                  <a:cubicBezTo>
                    <a:pt x="427" y="1101"/>
                    <a:pt x="535" y="1132"/>
                    <a:pt x="643" y="1132"/>
                  </a:cubicBezTo>
                  <a:cubicBezTo>
                    <a:pt x="824" y="1132"/>
                    <a:pt x="1003" y="1045"/>
                    <a:pt x="1114" y="889"/>
                  </a:cubicBezTo>
                  <a:cubicBezTo>
                    <a:pt x="1291" y="629"/>
                    <a:pt x="1228" y="275"/>
                    <a:pt x="969" y="98"/>
                  </a:cubicBezTo>
                  <a:cubicBezTo>
                    <a:pt x="871" y="32"/>
                    <a:pt x="760" y="1"/>
                    <a:pt x="6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1"/>
            <p:cNvSpPr/>
            <p:nvPr/>
          </p:nvSpPr>
          <p:spPr>
            <a:xfrm>
              <a:off x="9874958" y="2814313"/>
              <a:ext cx="183925" cy="393504"/>
            </a:xfrm>
            <a:custGeom>
              <a:rect b="b" l="l" r="r" t="t"/>
              <a:pathLst>
                <a:path extrusionOk="0" h="12133" w="5671">
                  <a:moveTo>
                    <a:pt x="1155" y="1"/>
                  </a:moveTo>
                  <a:lnTo>
                    <a:pt x="1" y="459"/>
                  </a:lnTo>
                  <a:lnTo>
                    <a:pt x="4516" y="12132"/>
                  </a:lnTo>
                  <a:lnTo>
                    <a:pt x="5671" y="11674"/>
                  </a:lnTo>
                  <a:lnTo>
                    <a:pt x="11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1"/>
            <p:cNvSpPr/>
            <p:nvPr/>
          </p:nvSpPr>
          <p:spPr>
            <a:xfrm>
              <a:off x="9888450" y="2826476"/>
              <a:ext cx="139071" cy="360098"/>
            </a:xfrm>
            <a:custGeom>
              <a:rect b="b" l="l" r="r" t="t"/>
              <a:pathLst>
                <a:path extrusionOk="0" h="11103" w="4288">
                  <a:moveTo>
                    <a:pt x="1" y="0"/>
                  </a:moveTo>
                  <a:lnTo>
                    <a:pt x="1" y="0"/>
                  </a:lnTo>
                  <a:cubicBezTo>
                    <a:pt x="323" y="937"/>
                    <a:pt x="667" y="1863"/>
                    <a:pt x="1021" y="2799"/>
                  </a:cubicBezTo>
                  <a:lnTo>
                    <a:pt x="2071" y="5577"/>
                  </a:lnTo>
                  <a:cubicBezTo>
                    <a:pt x="2436" y="6503"/>
                    <a:pt x="2789" y="7429"/>
                    <a:pt x="3164" y="8355"/>
                  </a:cubicBezTo>
                  <a:cubicBezTo>
                    <a:pt x="3528" y="9271"/>
                    <a:pt x="3902" y="10196"/>
                    <a:pt x="4287" y="11102"/>
                  </a:cubicBezTo>
                  <a:cubicBezTo>
                    <a:pt x="3965" y="10166"/>
                    <a:pt x="3622" y="9239"/>
                    <a:pt x="3268" y="8303"/>
                  </a:cubicBezTo>
                  <a:cubicBezTo>
                    <a:pt x="2924" y="7377"/>
                    <a:pt x="2570" y="6451"/>
                    <a:pt x="2217" y="5525"/>
                  </a:cubicBezTo>
                  <a:lnTo>
                    <a:pt x="1135" y="2747"/>
                  </a:lnTo>
                  <a:cubicBezTo>
                    <a:pt x="760" y="1831"/>
                    <a:pt x="385" y="90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1"/>
            <p:cNvSpPr/>
            <p:nvPr/>
          </p:nvSpPr>
          <p:spPr>
            <a:xfrm>
              <a:off x="9874277" y="2785966"/>
              <a:ext cx="39178" cy="46249"/>
            </a:xfrm>
            <a:custGeom>
              <a:rect b="b" l="l" r="r" t="t"/>
              <a:pathLst>
                <a:path extrusionOk="0" h="1426" w="1208">
                  <a:moveTo>
                    <a:pt x="604" y="1114"/>
                  </a:moveTo>
                  <a:cubicBezTo>
                    <a:pt x="604" y="1114"/>
                    <a:pt x="604" y="1114"/>
                    <a:pt x="604" y="1114"/>
                  </a:cubicBezTo>
                  <a:lnTo>
                    <a:pt x="604" y="1114"/>
                  </a:lnTo>
                  <a:cubicBezTo>
                    <a:pt x="604" y="1114"/>
                    <a:pt x="604" y="1114"/>
                    <a:pt x="604" y="1114"/>
                  </a:cubicBezTo>
                  <a:close/>
                  <a:moveTo>
                    <a:pt x="167" y="1"/>
                  </a:moveTo>
                  <a:cubicBezTo>
                    <a:pt x="167" y="1"/>
                    <a:pt x="1" y="1270"/>
                    <a:pt x="22" y="1312"/>
                  </a:cubicBezTo>
                  <a:lnTo>
                    <a:pt x="22" y="1323"/>
                  </a:lnTo>
                  <a:cubicBezTo>
                    <a:pt x="46" y="1380"/>
                    <a:pt x="111" y="1425"/>
                    <a:pt x="178" y="1425"/>
                  </a:cubicBezTo>
                  <a:cubicBezTo>
                    <a:pt x="195" y="1425"/>
                    <a:pt x="213" y="1422"/>
                    <a:pt x="230" y="1416"/>
                  </a:cubicBezTo>
                  <a:cubicBezTo>
                    <a:pt x="300" y="1386"/>
                    <a:pt x="342" y="1296"/>
                    <a:pt x="316" y="1225"/>
                  </a:cubicBezTo>
                  <a:lnTo>
                    <a:pt x="316" y="1225"/>
                  </a:lnTo>
                  <a:cubicBezTo>
                    <a:pt x="340" y="1282"/>
                    <a:pt x="394" y="1318"/>
                    <a:pt x="453" y="1318"/>
                  </a:cubicBezTo>
                  <a:cubicBezTo>
                    <a:pt x="476" y="1318"/>
                    <a:pt x="499" y="1313"/>
                    <a:pt x="521" y="1302"/>
                  </a:cubicBezTo>
                  <a:cubicBezTo>
                    <a:pt x="594" y="1270"/>
                    <a:pt x="635" y="1198"/>
                    <a:pt x="604" y="1115"/>
                  </a:cubicBezTo>
                  <a:lnTo>
                    <a:pt x="604" y="1115"/>
                  </a:lnTo>
                  <a:cubicBezTo>
                    <a:pt x="627" y="1177"/>
                    <a:pt x="685" y="1209"/>
                    <a:pt x="744" y="1209"/>
                  </a:cubicBezTo>
                  <a:cubicBezTo>
                    <a:pt x="763" y="1209"/>
                    <a:pt x="783" y="1206"/>
                    <a:pt x="802" y="1198"/>
                  </a:cubicBezTo>
                  <a:cubicBezTo>
                    <a:pt x="885" y="1166"/>
                    <a:pt x="927" y="1073"/>
                    <a:pt x="896" y="990"/>
                  </a:cubicBezTo>
                  <a:lnTo>
                    <a:pt x="896" y="990"/>
                  </a:lnTo>
                  <a:cubicBezTo>
                    <a:pt x="919" y="1052"/>
                    <a:pt x="971" y="1085"/>
                    <a:pt x="1030" y="1085"/>
                  </a:cubicBezTo>
                  <a:cubicBezTo>
                    <a:pt x="1051" y="1085"/>
                    <a:pt x="1072" y="1081"/>
                    <a:pt x="1093" y="1073"/>
                  </a:cubicBezTo>
                  <a:cubicBezTo>
                    <a:pt x="1176" y="1041"/>
                    <a:pt x="1208" y="958"/>
                    <a:pt x="1176" y="875"/>
                  </a:cubicBezTo>
                  <a:cubicBezTo>
                    <a:pt x="1155" y="823"/>
                    <a:pt x="167" y="1"/>
                    <a:pt x="167"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1"/>
            <p:cNvSpPr/>
            <p:nvPr/>
          </p:nvSpPr>
          <p:spPr>
            <a:xfrm>
              <a:off x="9877682" y="2785966"/>
              <a:ext cx="13849" cy="16605"/>
            </a:xfrm>
            <a:custGeom>
              <a:rect b="b" l="l" r="r" t="t"/>
              <a:pathLst>
                <a:path extrusionOk="0" h="512" w="427">
                  <a:moveTo>
                    <a:pt x="62" y="1"/>
                  </a:moveTo>
                  <a:cubicBezTo>
                    <a:pt x="62" y="1"/>
                    <a:pt x="31" y="241"/>
                    <a:pt x="0" y="511"/>
                  </a:cubicBezTo>
                  <a:cubicBezTo>
                    <a:pt x="156" y="500"/>
                    <a:pt x="322" y="428"/>
                    <a:pt x="426" y="303"/>
                  </a:cubicBezTo>
                  <a:cubicBezTo>
                    <a:pt x="229" y="136"/>
                    <a:pt x="62" y="1"/>
                    <a:pt x="62"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1"/>
            <p:cNvSpPr/>
            <p:nvPr/>
          </p:nvSpPr>
          <p:spPr>
            <a:xfrm>
              <a:off x="10019709" y="3188564"/>
              <a:ext cx="47287" cy="41935"/>
            </a:xfrm>
            <a:custGeom>
              <a:rect b="b" l="l" r="r" t="t"/>
              <a:pathLst>
                <a:path extrusionOk="0" h="1293" w="1458">
                  <a:moveTo>
                    <a:pt x="1145" y="0"/>
                  </a:moveTo>
                  <a:cubicBezTo>
                    <a:pt x="708" y="0"/>
                    <a:pt x="313" y="188"/>
                    <a:pt x="1" y="458"/>
                  </a:cubicBezTo>
                  <a:lnTo>
                    <a:pt x="250" y="1113"/>
                  </a:lnTo>
                  <a:cubicBezTo>
                    <a:pt x="290" y="1223"/>
                    <a:pt x="401" y="1292"/>
                    <a:pt x="515" y="1292"/>
                  </a:cubicBezTo>
                  <a:cubicBezTo>
                    <a:pt x="552" y="1292"/>
                    <a:pt x="589" y="1285"/>
                    <a:pt x="625" y="1270"/>
                  </a:cubicBezTo>
                  <a:lnTo>
                    <a:pt x="1228" y="1030"/>
                  </a:lnTo>
                  <a:cubicBezTo>
                    <a:pt x="1385" y="968"/>
                    <a:pt x="1457" y="801"/>
                    <a:pt x="1395" y="656"/>
                  </a:cubicBezTo>
                  <a:lnTo>
                    <a:pt x="1145" y="0"/>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1"/>
            <p:cNvSpPr/>
            <p:nvPr/>
          </p:nvSpPr>
          <p:spPr>
            <a:xfrm>
              <a:off x="10014681" y="3176401"/>
              <a:ext cx="46249" cy="36130"/>
            </a:xfrm>
            <a:custGeom>
              <a:rect b="b" l="l" r="r" t="t"/>
              <a:pathLst>
                <a:path extrusionOk="0" h="1114" w="1426">
                  <a:moveTo>
                    <a:pt x="1165" y="1"/>
                  </a:moveTo>
                  <a:cubicBezTo>
                    <a:pt x="738" y="43"/>
                    <a:pt x="333" y="209"/>
                    <a:pt x="0" y="469"/>
                  </a:cubicBezTo>
                  <a:cubicBezTo>
                    <a:pt x="83" y="688"/>
                    <a:pt x="177" y="896"/>
                    <a:pt x="260" y="1114"/>
                  </a:cubicBezTo>
                  <a:cubicBezTo>
                    <a:pt x="593" y="854"/>
                    <a:pt x="999" y="688"/>
                    <a:pt x="1425" y="646"/>
                  </a:cubicBezTo>
                  <a:cubicBezTo>
                    <a:pt x="1332" y="438"/>
                    <a:pt x="1249" y="219"/>
                    <a:pt x="1165"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1"/>
            <p:cNvSpPr/>
            <p:nvPr/>
          </p:nvSpPr>
          <p:spPr>
            <a:xfrm>
              <a:off x="9526038" y="3448713"/>
              <a:ext cx="324974" cy="430963"/>
            </a:xfrm>
            <a:custGeom>
              <a:rect b="b" l="l" r="r" t="t"/>
              <a:pathLst>
                <a:path extrusionOk="0" h="13288" w="10020">
                  <a:moveTo>
                    <a:pt x="8782" y="1"/>
                  </a:moveTo>
                  <a:lnTo>
                    <a:pt x="1" y="12434"/>
                  </a:lnTo>
                  <a:lnTo>
                    <a:pt x="1239" y="13287"/>
                  </a:lnTo>
                  <a:lnTo>
                    <a:pt x="10020" y="865"/>
                  </a:lnTo>
                  <a:lnTo>
                    <a:pt x="878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1"/>
            <p:cNvSpPr/>
            <p:nvPr/>
          </p:nvSpPr>
          <p:spPr>
            <a:xfrm>
              <a:off x="9565866" y="3470314"/>
              <a:ext cx="271330" cy="383352"/>
            </a:xfrm>
            <a:custGeom>
              <a:rect b="b" l="l" r="r" t="t"/>
              <a:pathLst>
                <a:path extrusionOk="0" h="11820" w="8366">
                  <a:moveTo>
                    <a:pt x="8366" y="1"/>
                  </a:moveTo>
                  <a:lnTo>
                    <a:pt x="8366" y="1"/>
                  </a:lnTo>
                  <a:cubicBezTo>
                    <a:pt x="7637" y="969"/>
                    <a:pt x="6930" y="1947"/>
                    <a:pt x="6222" y="2925"/>
                  </a:cubicBezTo>
                  <a:lnTo>
                    <a:pt x="4121" y="5869"/>
                  </a:lnTo>
                  <a:lnTo>
                    <a:pt x="2040" y="8834"/>
                  </a:lnTo>
                  <a:cubicBezTo>
                    <a:pt x="1353" y="9822"/>
                    <a:pt x="666" y="10811"/>
                    <a:pt x="1" y="11820"/>
                  </a:cubicBezTo>
                  <a:cubicBezTo>
                    <a:pt x="729" y="10853"/>
                    <a:pt x="1436" y="9875"/>
                    <a:pt x="2144" y="8897"/>
                  </a:cubicBezTo>
                  <a:lnTo>
                    <a:pt x="4245" y="5952"/>
                  </a:lnTo>
                  <a:lnTo>
                    <a:pt x="6326" y="2987"/>
                  </a:lnTo>
                  <a:cubicBezTo>
                    <a:pt x="7013" y="1998"/>
                    <a:pt x="7689" y="1010"/>
                    <a:pt x="83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1"/>
            <p:cNvSpPr/>
            <p:nvPr/>
          </p:nvSpPr>
          <p:spPr>
            <a:xfrm>
              <a:off x="9551336" y="3460552"/>
              <a:ext cx="271330" cy="383352"/>
            </a:xfrm>
            <a:custGeom>
              <a:rect b="b" l="l" r="r" t="t"/>
              <a:pathLst>
                <a:path extrusionOk="0" h="11820" w="8366">
                  <a:moveTo>
                    <a:pt x="8366" y="0"/>
                  </a:moveTo>
                  <a:lnTo>
                    <a:pt x="8366" y="0"/>
                  </a:lnTo>
                  <a:cubicBezTo>
                    <a:pt x="7648" y="967"/>
                    <a:pt x="6930" y="1935"/>
                    <a:pt x="6222" y="2913"/>
                  </a:cubicBezTo>
                  <a:lnTo>
                    <a:pt x="4121" y="5857"/>
                  </a:lnTo>
                  <a:lnTo>
                    <a:pt x="2051" y="8823"/>
                  </a:lnTo>
                  <a:cubicBezTo>
                    <a:pt x="1364" y="9822"/>
                    <a:pt x="677" y="10810"/>
                    <a:pt x="1" y="11819"/>
                  </a:cubicBezTo>
                  <a:cubicBezTo>
                    <a:pt x="729" y="10851"/>
                    <a:pt x="1437" y="9873"/>
                    <a:pt x="2144" y="8895"/>
                  </a:cubicBezTo>
                  <a:lnTo>
                    <a:pt x="4256" y="5951"/>
                  </a:lnTo>
                  <a:lnTo>
                    <a:pt x="6326" y="2986"/>
                  </a:lnTo>
                  <a:cubicBezTo>
                    <a:pt x="7013" y="1998"/>
                    <a:pt x="7700" y="999"/>
                    <a:pt x="8366"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1"/>
            <p:cNvSpPr/>
            <p:nvPr/>
          </p:nvSpPr>
          <p:spPr>
            <a:xfrm>
              <a:off x="9809150" y="3424096"/>
              <a:ext cx="48292" cy="55200"/>
            </a:xfrm>
            <a:custGeom>
              <a:rect b="b" l="l" r="r" t="t"/>
              <a:pathLst>
                <a:path extrusionOk="0" h="1702" w="1489">
                  <a:moveTo>
                    <a:pt x="1489" y="1"/>
                  </a:moveTo>
                  <a:lnTo>
                    <a:pt x="1489" y="1"/>
                  </a:lnTo>
                  <a:cubicBezTo>
                    <a:pt x="1489" y="1"/>
                    <a:pt x="148" y="676"/>
                    <a:pt x="66" y="747"/>
                  </a:cubicBezTo>
                  <a:lnTo>
                    <a:pt x="66" y="747"/>
                  </a:lnTo>
                  <a:lnTo>
                    <a:pt x="66" y="747"/>
                  </a:lnTo>
                  <a:lnTo>
                    <a:pt x="66" y="747"/>
                  </a:lnTo>
                  <a:cubicBezTo>
                    <a:pt x="65" y="748"/>
                    <a:pt x="64" y="749"/>
                    <a:pt x="63" y="750"/>
                  </a:cubicBezTo>
                  <a:cubicBezTo>
                    <a:pt x="1" y="833"/>
                    <a:pt x="21" y="958"/>
                    <a:pt x="105" y="1020"/>
                  </a:cubicBezTo>
                  <a:cubicBezTo>
                    <a:pt x="137" y="1045"/>
                    <a:pt x="175" y="1057"/>
                    <a:pt x="213" y="1057"/>
                  </a:cubicBezTo>
                  <a:cubicBezTo>
                    <a:pt x="270" y="1057"/>
                    <a:pt x="327" y="1029"/>
                    <a:pt x="365" y="979"/>
                  </a:cubicBezTo>
                  <a:lnTo>
                    <a:pt x="365" y="979"/>
                  </a:lnTo>
                  <a:cubicBezTo>
                    <a:pt x="303" y="1062"/>
                    <a:pt x="324" y="1187"/>
                    <a:pt x="407" y="1238"/>
                  </a:cubicBezTo>
                  <a:cubicBezTo>
                    <a:pt x="441" y="1264"/>
                    <a:pt x="482" y="1278"/>
                    <a:pt x="521" y="1278"/>
                  </a:cubicBezTo>
                  <a:cubicBezTo>
                    <a:pt x="576" y="1278"/>
                    <a:pt x="630" y="1252"/>
                    <a:pt x="666" y="1197"/>
                  </a:cubicBezTo>
                  <a:lnTo>
                    <a:pt x="666" y="1197"/>
                  </a:lnTo>
                  <a:cubicBezTo>
                    <a:pt x="604" y="1291"/>
                    <a:pt x="625" y="1405"/>
                    <a:pt x="719" y="1457"/>
                  </a:cubicBezTo>
                  <a:cubicBezTo>
                    <a:pt x="751" y="1481"/>
                    <a:pt x="787" y="1493"/>
                    <a:pt x="824" y="1493"/>
                  </a:cubicBezTo>
                  <a:cubicBezTo>
                    <a:pt x="882" y="1493"/>
                    <a:pt x="940" y="1463"/>
                    <a:pt x="979" y="1405"/>
                  </a:cubicBezTo>
                  <a:lnTo>
                    <a:pt x="979" y="1405"/>
                  </a:lnTo>
                  <a:cubicBezTo>
                    <a:pt x="927" y="1488"/>
                    <a:pt x="948" y="1613"/>
                    <a:pt x="1031" y="1665"/>
                  </a:cubicBezTo>
                  <a:cubicBezTo>
                    <a:pt x="1064" y="1690"/>
                    <a:pt x="1101" y="1702"/>
                    <a:pt x="1139" y="1702"/>
                  </a:cubicBezTo>
                  <a:cubicBezTo>
                    <a:pt x="1196" y="1702"/>
                    <a:pt x="1253" y="1674"/>
                    <a:pt x="1291" y="1624"/>
                  </a:cubicBezTo>
                  <a:cubicBezTo>
                    <a:pt x="1332" y="1571"/>
                    <a:pt x="1489" y="1"/>
                    <a:pt x="1489"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1"/>
            <p:cNvSpPr/>
            <p:nvPr/>
          </p:nvSpPr>
          <p:spPr>
            <a:xfrm>
              <a:off x="9839508" y="3424096"/>
              <a:ext cx="17935" cy="18941"/>
            </a:xfrm>
            <a:custGeom>
              <a:rect b="b" l="l" r="r" t="t"/>
              <a:pathLst>
                <a:path extrusionOk="0" h="584" w="553">
                  <a:moveTo>
                    <a:pt x="553" y="1"/>
                  </a:moveTo>
                  <a:cubicBezTo>
                    <a:pt x="553" y="1"/>
                    <a:pt x="292" y="135"/>
                    <a:pt x="1" y="281"/>
                  </a:cubicBezTo>
                  <a:cubicBezTo>
                    <a:pt x="126" y="438"/>
                    <a:pt x="292" y="552"/>
                    <a:pt x="490" y="583"/>
                  </a:cubicBezTo>
                  <a:cubicBezTo>
                    <a:pt x="532" y="271"/>
                    <a:pt x="553" y="1"/>
                    <a:pt x="553"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1"/>
            <p:cNvSpPr/>
            <p:nvPr/>
          </p:nvSpPr>
          <p:spPr>
            <a:xfrm>
              <a:off x="9509497" y="3847257"/>
              <a:ext cx="60097" cy="54941"/>
            </a:xfrm>
            <a:custGeom>
              <a:rect b="b" l="l" r="r" t="t"/>
              <a:pathLst>
                <a:path extrusionOk="0" h="1694" w="1853">
                  <a:moveTo>
                    <a:pt x="604" y="0"/>
                  </a:moveTo>
                  <a:lnTo>
                    <a:pt x="115" y="687"/>
                  </a:lnTo>
                  <a:cubicBezTo>
                    <a:pt x="1" y="843"/>
                    <a:pt x="42" y="1072"/>
                    <a:pt x="209" y="1176"/>
                  </a:cubicBezTo>
                  <a:lnTo>
                    <a:pt x="865" y="1634"/>
                  </a:lnTo>
                  <a:cubicBezTo>
                    <a:pt x="925" y="1674"/>
                    <a:pt x="995" y="1694"/>
                    <a:pt x="1066" y="1694"/>
                  </a:cubicBezTo>
                  <a:cubicBezTo>
                    <a:pt x="1178" y="1694"/>
                    <a:pt x="1289" y="1643"/>
                    <a:pt x="1353" y="1540"/>
                  </a:cubicBezTo>
                  <a:lnTo>
                    <a:pt x="1853" y="843"/>
                  </a:lnTo>
                  <a:cubicBezTo>
                    <a:pt x="1551" y="406"/>
                    <a:pt x="1103" y="125"/>
                    <a:pt x="604"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1"/>
            <p:cNvSpPr/>
            <p:nvPr/>
          </p:nvSpPr>
          <p:spPr>
            <a:xfrm>
              <a:off x="9522308" y="3834089"/>
              <a:ext cx="56400" cy="50627"/>
            </a:xfrm>
            <a:custGeom>
              <a:rect b="b" l="l" r="r" t="t"/>
              <a:pathLst>
                <a:path extrusionOk="0" h="1561" w="1739">
                  <a:moveTo>
                    <a:pt x="480" y="0"/>
                  </a:moveTo>
                  <a:cubicBezTo>
                    <a:pt x="324" y="229"/>
                    <a:pt x="157" y="469"/>
                    <a:pt x="1" y="698"/>
                  </a:cubicBezTo>
                  <a:cubicBezTo>
                    <a:pt x="490" y="864"/>
                    <a:pt x="927" y="1156"/>
                    <a:pt x="1249" y="1561"/>
                  </a:cubicBezTo>
                  <a:cubicBezTo>
                    <a:pt x="1416" y="1332"/>
                    <a:pt x="1572" y="1093"/>
                    <a:pt x="1739" y="864"/>
                  </a:cubicBezTo>
                  <a:cubicBezTo>
                    <a:pt x="1406" y="458"/>
                    <a:pt x="969" y="167"/>
                    <a:pt x="480"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1"/>
            <p:cNvSpPr/>
            <p:nvPr/>
          </p:nvSpPr>
          <p:spPr>
            <a:xfrm>
              <a:off x="9525713" y="3851635"/>
              <a:ext cx="40508" cy="28054"/>
            </a:xfrm>
            <a:custGeom>
              <a:rect b="b" l="l" r="r" t="t"/>
              <a:pathLst>
                <a:path extrusionOk="0" h="865" w="1249">
                  <a:moveTo>
                    <a:pt x="0" y="0"/>
                  </a:moveTo>
                  <a:cubicBezTo>
                    <a:pt x="240" y="104"/>
                    <a:pt x="469" y="219"/>
                    <a:pt x="677" y="365"/>
                  </a:cubicBezTo>
                  <a:cubicBezTo>
                    <a:pt x="885" y="511"/>
                    <a:pt x="1072" y="687"/>
                    <a:pt x="1249" y="864"/>
                  </a:cubicBezTo>
                  <a:cubicBezTo>
                    <a:pt x="1103" y="656"/>
                    <a:pt x="916" y="479"/>
                    <a:pt x="707" y="323"/>
                  </a:cubicBezTo>
                  <a:cubicBezTo>
                    <a:pt x="489" y="178"/>
                    <a:pt x="250" y="63"/>
                    <a:pt x="0" y="0"/>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1"/>
            <p:cNvSpPr/>
            <p:nvPr/>
          </p:nvSpPr>
          <p:spPr>
            <a:xfrm>
              <a:off x="9534470" y="3839148"/>
              <a:ext cx="40865" cy="28022"/>
            </a:xfrm>
            <a:custGeom>
              <a:rect b="b" l="l" r="r" t="t"/>
              <a:pathLst>
                <a:path extrusionOk="0" h="864" w="1260">
                  <a:moveTo>
                    <a:pt x="1" y="1"/>
                  </a:moveTo>
                  <a:lnTo>
                    <a:pt x="1" y="1"/>
                  </a:lnTo>
                  <a:cubicBezTo>
                    <a:pt x="240" y="94"/>
                    <a:pt x="469" y="209"/>
                    <a:pt x="677" y="365"/>
                  </a:cubicBezTo>
                  <a:cubicBezTo>
                    <a:pt x="885" y="500"/>
                    <a:pt x="1073" y="677"/>
                    <a:pt x="1260" y="864"/>
                  </a:cubicBezTo>
                  <a:cubicBezTo>
                    <a:pt x="1114" y="646"/>
                    <a:pt x="916" y="469"/>
                    <a:pt x="708" y="313"/>
                  </a:cubicBezTo>
                  <a:cubicBezTo>
                    <a:pt x="490" y="167"/>
                    <a:pt x="250" y="52"/>
                    <a:pt x="1"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4" name="Google Shape;2304;p61"/>
          <p:cNvGrpSpPr/>
          <p:nvPr/>
        </p:nvGrpSpPr>
        <p:grpSpPr>
          <a:xfrm>
            <a:off x="6391200" y="2902525"/>
            <a:ext cx="2089450" cy="1855100"/>
            <a:chOff x="6339450" y="2753400"/>
            <a:chExt cx="2089450" cy="1855100"/>
          </a:xfrm>
        </p:grpSpPr>
        <p:sp>
          <p:nvSpPr>
            <p:cNvPr id="2305" name="Google Shape;2305;p61"/>
            <p:cNvSpPr/>
            <p:nvPr/>
          </p:nvSpPr>
          <p:spPr>
            <a:xfrm>
              <a:off x="6571200" y="2753400"/>
              <a:ext cx="457300" cy="457050"/>
            </a:xfrm>
            <a:custGeom>
              <a:rect b="b" l="l" r="r" t="t"/>
              <a:pathLst>
                <a:path extrusionOk="0" h="18282" w="18292">
                  <a:moveTo>
                    <a:pt x="2082" y="6608"/>
                  </a:moveTo>
                  <a:cubicBezTo>
                    <a:pt x="2310" y="5973"/>
                    <a:pt x="2623" y="5390"/>
                    <a:pt x="2997" y="4849"/>
                  </a:cubicBezTo>
                  <a:lnTo>
                    <a:pt x="2144" y="3216"/>
                  </a:lnTo>
                  <a:lnTo>
                    <a:pt x="4474" y="1249"/>
                  </a:lnTo>
                  <a:lnTo>
                    <a:pt x="5941" y="2352"/>
                  </a:lnTo>
                  <a:cubicBezTo>
                    <a:pt x="6535" y="2072"/>
                    <a:pt x="7169" y="1874"/>
                    <a:pt x="7835" y="1749"/>
                  </a:cubicBezTo>
                  <a:lnTo>
                    <a:pt x="8386" y="1"/>
                  </a:lnTo>
                  <a:lnTo>
                    <a:pt x="11424" y="251"/>
                  </a:lnTo>
                  <a:lnTo>
                    <a:pt x="11684" y="2072"/>
                  </a:lnTo>
                  <a:cubicBezTo>
                    <a:pt x="12319" y="2301"/>
                    <a:pt x="12902" y="2613"/>
                    <a:pt x="13443" y="2987"/>
                  </a:cubicBezTo>
                  <a:lnTo>
                    <a:pt x="15076" y="2144"/>
                  </a:lnTo>
                  <a:lnTo>
                    <a:pt x="17043" y="4465"/>
                  </a:lnTo>
                  <a:lnTo>
                    <a:pt x="15940" y="5942"/>
                  </a:lnTo>
                  <a:cubicBezTo>
                    <a:pt x="16220" y="6535"/>
                    <a:pt x="16419" y="7170"/>
                    <a:pt x="16543" y="7825"/>
                  </a:cubicBezTo>
                  <a:lnTo>
                    <a:pt x="18291" y="8387"/>
                  </a:lnTo>
                  <a:lnTo>
                    <a:pt x="18042" y="11415"/>
                  </a:lnTo>
                  <a:lnTo>
                    <a:pt x="16220" y="11674"/>
                  </a:lnTo>
                  <a:cubicBezTo>
                    <a:pt x="15992" y="12309"/>
                    <a:pt x="15679" y="12902"/>
                    <a:pt x="15305" y="13433"/>
                  </a:cubicBezTo>
                  <a:lnTo>
                    <a:pt x="16148" y="15077"/>
                  </a:lnTo>
                  <a:lnTo>
                    <a:pt x="13827" y="17033"/>
                  </a:lnTo>
                  <a:lnTo>
                    <a:pt x="12350" y="15930"/>
                  </a:lnTo>
                  <a:cubicBezTo>
                    <a:pt x="11757" y="16211"/>
                    <a:pt x="11122" y="16419"/>
                    <a:pt x="10467" y="16534"/>
                  </a:cubicBezTo>
                  <a:lnTo>
                    <a:pt x="9905" y="18281"/>
                  </a:lnTo>
                  <a:lnTo>
                    <a:pt x="6877" y="18032"/>
                  </a:lnTo>
                  <a:lnTo>
                    <a:pt x="6618" y="16211"/>
                  </a:lnTo>
                  <a:cubicBezTo>
                    <a:pt x="5983" y="15982"/>
                    <a:pt x="5390" y="15670"/>
                    <a:pt x="4859" y="15295"/>
                  </a:cubicBezTo>
                  <a:lnTo>
                    <a:pt x="3215" y="16148"/>
                  </a:lnTo>
                  <a:lnTo>
                    <a:pt x="1259" y="13818"/>
                  </a:lnTo>
                  <a:lnTo>
                    <a:pt x="2362" y="12351"/>
                  </a:lnTo>
                  <a:cubicBezTo>
                    <a:pt x="2082" y="11758"/>
                    <a:pt x="1873" y="11123"/>
                    <a:pt x="1759" y="10457"/>
                  </a:cubicBezTo>
                  <a:lnTo>
                    <a:pt x="1" y="9906"/>
                  </a:lnTo>
                  <a:lnTo>
                    <a:pt x="260" y="6868"/>
                  </a:lnTo>
                  <a:close/>
                  <a:moveTo>
                    <a:pt x="4776" y="8636"/>
                  </a:moveTo>
                  <a:cubicBezTo>
                    <a:pt x="4579" y="11061"/>
                    <a:pt x="6368" y="13183"/>
                    <a:pt x="8792" y="13391"/>
                  </a:cubicBezTo>
                  <a:cubicBezTo>
                    <a:pt x="11216" y="13589"/>
                    <a:pt x="13339" y="11789"/>
                    <a:pt x="13547" y="9375"/>
                  </a:cubicBezTo>
                  <a:cubicBezTo>
                    <a:pt x="13744" y="6951"/>
                    <a:pt x="11955" y="4828"/>
                    <a:pt x="9531" y="4620"/>
                  </a:cubicBezTo>
                  <a:cubicBezTo>
                    <a:pt x="7106" y="4423"/>
                    <a:pt x="4984" y="6213"/>
                    <a:pt x="4776" y="8636"/>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1"/>
            <p:cNvSpPr/>
            <p:nvPr/>
          </p:nvSpPr>
          <p:spPr>
            <a:xfrm>
              <a:off x="6339450" y="4211300"/>
              <a:ext cx="330100" cy="330100"/>
            </a:xfrm>
            <a:custGeom>
              <a:rect b="b" l="l" r="r" t="t"/>
              <a:pathLst>
                <a:path extrusionOk="0" h="13204" w="13204">
                  <a:moveTo>
                    <a:pt x="1498" y="4776"/>
                  </a:moveTo>
                  <a:cubicBezTo>
                    <a:pt x="1665" y="4318"/>
                    <a:pt x="1884" y="3892"/>
                    <a:pt x="2154" y="3507"/>
                  </a:cubicBezTo>
                  <a:lnTo>
                    <a:pt x="1551" y="2321"/>
                  </a:lnTo>
                  <a:lnTo>
                    <a:pt x="3225" y="906"/>
                  </a:lnTo>
                  <a:lnTo>
                    <a:pt x="4287" y="1707"/>
                  </a:lnTo>
                  <a:cubicBezTo>
                    <a:pt x="4714" y="1499"/>
                    <a:pt x="5171" y="1353"/>
                    <a:pt x="5650" y="1270"/>
                  </a:cubicBezTo>
                  <a:lnTo>
                    <a:pt x="6055" y="1"/>
                  </a:lnTo>
                  <a:lnTo>
                    <a:pt x="8240" y="188"/>
                  </a:lnTo>
                  <a:lnTo>
                    <a:pt x="8428" y="1499"/>
                  </a:lnTo>
                  <a:cubicBezTo>
                    <a:pt x="8885" y="1666"/>
                    <a:pt x="9312" y="1894"/>
                    <a:pt x="9697" y="2165"/>
                  </a:cubicBezTo>
                  <a:lnTo>
                    <a:pt x="10883" y="1551"/>
                  </a:lnTo>
                  <a:lnTo>
                    <a:pt x="12298" y="3226"/>
                  </a:lnTo>
                  <a:lnTo>
                    <a:pt x="11497" y="4287"/>
                  </a:lnTo>
                  <a:cubicBezTo>
                    <a:pt x="11705" y="4714"/>
                    <a:pt x="11851" y="5182"/>
                    <a:pt x="11934" y="5650"/>
                  </a:cubicBezTo>
                  <a:lnTo>
                    <a:pt x="13203" y="6056"/>
                  </a:lnTo>
                  <a:lnTo>
                    <a:pt x="13016" y="8251"/>
                  </a:lnTo>
                  <a:lnTo>
                    <a:pt x="11705" y="8428"/>
                  </a:lnTo>
                  <a:cubicBezTo>
                    <a:pt x="11539" y="8886"/>
                    <a:pt x="11310" y="9312"/>
                    <a:pt x="11039" y="9708"/>
                  </a:cubicBezTo>
                  <a:lnTo>
                    <a:pt x="11653" y="10884"/>
                  </a:lnTo>
                  <a:lnTo>
                    <a:pt x="9978" y="12299"/>
                  </a:lnTo>
                  <a:lnTo>
                    <a:pt x="8917" y="11497"/>
                  </a:lnTo>
                  <a:cubicBezTo>
                    <a:pt x="8490" y="11705"/>
                    <a:pt x="8022" y="11851"/>
                    <a:pt x="7554" y="11934"/>
                  </a:cubicBezTo>
                  <a:lnTo>
                    <a:pt x="7148" y="13203"/>
                  </a:lnTo>
                  <a:lnTo>
                    <a:pt x="4953" y="13016"/>
                  </a:lnTo>
                  <a:lnTo>
                    <a:pt x="4776" y="11705"/>
                  </a:lnTo>
                  <a:cubicBezTo>
                    <a:pt x="4318" y="11539"/>
                    <a:pt x="3891" y="11321"/>
                    <a:pt x="3496" y="11050"/>
                  </a:cubicBezTo>
                  <a:lnTo>
                    <a:pt x="2321" y="11654"/>
                  </a:lnTo>
                  <a:lnTo>
                    <a:pt x="906" y="9978"/>
                  </a:lnTo>
                  <a:lnTo>
                    <a:pt x="1706" y="8917"/>
                  </a:lnTo>
                  <a:cubicBezTo>
                    <a:pt x="1498" y="8491"/>
                    <a:pt x="1353" y="8033"/>
                    <a:pt x="1269" y="7554"/>
                  </a:cubicBezTo>
                  <a:lnTo>
                    <a:pt x="0" y="7148"/>
                  </a:lnTo>
                  <a:lnTo>
                    <a:pt x="187" y="4963"/>
                  </a:lnTo>
                  <a:close/>
                  <a:moveTo>
                    <a:pt x="3444" y="6243"/>
                  </a:moveTo>
                  <a:cubicBezTo>
                    <a:pt x="3299" y="7980"/>
                    <a:pt x="4599" y="9520"/>
                    <a:pt x="6347" y="9666"/>
                  </a:cubicBezTo>
                  <a:cubicBezTo>
                    <a:pt x="8085" y="9812"/>
                    <a:pt x="9624" y="8521"/>
                    <a:pt x="9770" y="6774"/>
                  </a:cubicBezTo>
                  <a:cubicBezTo>
                    <a:pt x="9916" y="5026"/>
                    <a:pt x="8626" y="3486"/>
                    <a:pt x="6878" y="3340"/>
                  </a:cubicBezTo>
                  <a:cubicBezTo>
                    <a:pt x="5130" y="3195"/>
                    <a:pt x="3590" y="4495"/>
                    <a:pt x="3444" y="6243"/>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1"/>
            <p:cNvSpPr/>
            <p:nvPr/>
          </p:nvSpPr>
          <p:spPr>
            <a:xfrm>
              <a:off x="8317550" y="3222400"/>
              <a:ext cx="111350" cy="111350"/>
            </a:xfrm>
            <a:custGeom>
              <a:rect b="b" l="l" r="r" t="t"/>
              <a:pathLst>
                <a:path extrusionOk="0" h="4454" w="4454">
                  <a:moveTo>
                    <a:pt x="500" y="1612"/>
                  </a:moveTo>
                  <a:cubicBezTo>
                    <a:pt x="562" y="1457"/>
                    <a:pt x="635" y="1311"/>
                    <a:pt x="729" y="1175"/>
                  </a:cubicBezTo>
                  <a:lnTo>
                    <a:pt x="521" y="780"/>
                  </a:lnTo>
                  <a:lnTo>
                    <a:pt x="1083" y="301"/>
                  </a:lnTo>
                  <a:lnTo>
                    <a:pt x="1446" y="572"/>
                  </a:lnTo>
                  <a:cubicBezTo>
                    <a:pt x="1592" y="499"/>
                    <a:pt x="1748" y="458"/>
                    <a:pt x="1904" y="426"/>
                  </a:cubicBezTo>
                  <a:lnTo>
                    <a:pt x="2040" y="0"/>
                  </a:lnTo>
                  <a:lnTo>
                    <a:pt x="2778" y="62"/>
                  </a:lnTo>
                  <a:lnTo>
                    <a:pt x="2840" y="499"/>
                  </a:lnTo>
                  <a:cubicBezTo>
                    <a:pt x="2997" y="562"/>
                    <a:pt x="3143" y="634"/>
                    <a:pt x="3277" y="728"/>
                  </a:cubicBezTo>
                  <a:lnTo>
                    <a:pt x="3673" y="520"/>
                  </a:lnTo>
                  <a:lnTo>
                    <a:pt x="4151" y="1082"/>
                  </a:lnTo>
                  <a:lnTo>
                    <a:pt x="3881" y="1446"/>
                  </a:lnTo>
                  <a:cubicBezTo>
                    <a:pt x="3954" y="1591"/>
                    <a:pt x="3996" y="1748"/>
                    <a:pt x="4027" y="1904"/>
                  </a:cubicBezTo>
                  <a:lnTo>
                    <a:pt x="4454" y="2039"/>
                  </a:lnTo>
                  <a:lnTo>
                    <a:pt x="4391" y="2778"/>
                  </a:lnTo>
                  <a:lnTo>
                    <a:pt x="3943" y="2840"/>
                  </a:lnTo>
                  <a:cubicBezTo>
                    <a:pt x="3892" y="2996"/>
                    <a:pt x="3818" y="3142"/>
                    <a:pt x="3725" y="3277"/>
                  </a:cubicBezTo>
                  <a:lnTo>
                    <a:pt x="3933" y="3672"/>
                  </a:lnTo>
                  <a:lnTo>
                    <a:pt x="3361" y="4151"/>
                  </a:lnTo>
                  <a:lnTo>
                    <a:pt x="3007" y="3880"/>
                  </a:lnTo>
                  <a:cubicBezTo>
                    <a:pt x="2861" y="3954"/>
                    <a:pt x="2706" y="3995"/>
                    <a:pt x="2549" y="4026"/>
                  </a:cubicBezTo>
                  <a:lnTo>
                    <a:pt x="2414" y="4453"/>
                  </a:lnTo>
                  <a:lnTo>
                    <a:pt x="1665" y="4391"/>
                  </a:lnTo>
                  <a:lnTo>
                    <a:pt x="1613" y="3954"/>
                  </a:lnTo>
                  <a:cubicBezTo>
                    <a:pt x="1457" y="3891"/>
                    <a:pt x="1311" y="3818"/>
                    <a:pt x="1176" y="3725"/>
                  </a:cubicBezTo>
                  <a:lnTo>
                    <a:pt x="780" y="3933"/>
                  </a:lnTo>
                  <a:lnTo>
                    <a:pt x="302" y="3371"/>
                  </a:lnTo>
                  <a:lnTo>
                    <a:pt x="572" y="3006"/>
                  </a:lnTo>
                  <a:cubicBezTo>
                    <a:pt x="500" y="2861"/>
                    <a:pt x="448" y="2705"/>
                    <a:pt x="427" y="2549"/>
                  </a:cubicBezTo>
                  <a:lnTo>
                    <a:pt x="1" y="2414"/>
                  </a:lnTo>
                  <a:lnTo>
                    <a:pt x="63" y="1675"/>
                  </a:lnTo>
                  <a:close/>
                  <a:moveTo>
                    <a:pt x="1155" y="2102"/>
                  </a:moveTo>
                  <a:cubicBezTo>
                    <a:pt x="1113" y="2694"/>
                    <a:pt x="1550" y="3215"/>
                    <a:pt x="2133" y="3256"/>
                  </a:cubicBezTo>
                  <a:cubicBezTo>
                    <a:pt x="2726" y="3309"/>
                    <a:pt x="3247" y="2872"/>
                    <a:pt x="3298" y="2278"/>
                  </a:cubicBezTo>
                  <a:cubicBezTo>
                    <a:pt x="3351" y="1696"/>
                    <a:pt x="2914" y="1175"/>
                    <a:pt x="2320" y="1124"/>
                  </a:cubicBezTo>
                  <a:cubicBezTo>
                    <a:pt x="1728" y="1071"/>
                    <a:pt x="1207" y="1508"/>
                    <a:pt x="1155" y="2102"/>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1"/>
            <p:cNvSpPr/>
            <p:nvPr/>
          </p:nvSpPr>
          <p:spPr>
            <a:xfrm>
              <a:off x="8117000" y="3039800"/>
              <a:ext cx="195100" cy="195100"/>
            </a:xfrm>
            <a:custGeom>
              <a:rect b="b" l="l" r="r" t="t"/>
              <a:pathLst>
                <a:path extrusionOk="0" h="7804" w="7804">
                  <a:moveTo>
                    <a:pt x="885" y="2819"/>
                  </a:moveTo>
                  <a:cubicBezTo>
                    <a:pt x="989" y="2549"/>
                    <a:pt x="1114" y="2299"/>
                    <a:pt x="1281" y="2070"/>
                  </a:cubicBezTo>
                  <a:lnTo>
                    <a:pt x="916" y="1374"/>
                  </a:lnTo>
                  <a:lnTo>
                    <a:pt x="1905" y="530"/>
                  </a:lnTo>
                  <a:lnTo>
                    <a:pt x="2539" y="1009"/>
                  </a:lnTo>
                  <a:cubicBezTo>
                    <a:pt x="2789" y="884"/>
                    <a:pt x="3059" y="801"/>
                    <a:pt x="3341" y="749"/>
                  </a:cubicBezTo>
                  <a:lnTo>
                    <a:pt x="3580" y="0"/>
                  </a:lnTo>
                  <a:lnTo>
                    <a:pt x="4880" y="114"/>
                  </a:lnTo>
                  <a:lnTo>
                    <a:pt x="4985" y="884"/>
                  </a:lnTo>
                  <a:cubicBezTo>
                    <a:pt x="5255" y="988"/>
                    <a:pt x="5505" y="1113"/>
                    <a:pt x="5734" y="1280"/>
                  </a:cubicBezTo>
                  <a:lnTo>
                    <a:pt x="6441" y="916"/>
                  </a:lnTo>
                  <a:lnTo>
                    <a:pt x="7273" y="1904"/>
                  </a:lnTo>
                  <a:lnTo>
                    <a:pt x="6805" y="2539"/>
                  </a:lnTo>
                  <a:cubicBezTo>
                    <a:pt x="6920" y="2789"/>
                    <a:pt x="7013" y="3059"/>
                    <a:pt x="7055" y="3340"/>
                  </a:cubicBezTo>
                  <a:lnTo>
                    <a:pt x="7804" y="3579"/>
                  </a:lnTo>
                  <a:lnTo>
                    <a:pt x="7700" y="4879"/>
                  </a:lnTo>
                  <a:lnTo>
                    <a:pt x="6920" y="4983"/>
                  </a:lnTo>
                  <a:cubicBezTo>
                    <a:pt x="6826" y="5254"/>
                    <a:pt x="6691" y="5504"/>
                    <a:pt x="6534" y="5733"/>
                  </a:cubicBezTo>
                  <a:lnTo>
                    <a:pt x="6899" y="6430"/>
                  </a:lnTo>
                  <a:lnTo>
                    <a:pt x="5900" y="7272"/>
                  </a:lnTo>
                  <a:lnTo>
                    <a:pt x="5276" y="6805"/>
                  </a:lnTo>
                  <a:cubicBezTo>
                    <a:pt x="5015" y="6919"/>
                    <a:pt x="4745" y="7002"/>
                    <a:pt x="4464" y="7054"/>
                  </a:cubicBezTo>
                  <a:lnTo>
                    <a:pt x="4225" y="7803"/>
                  </a:lnTo>
                  <a:lnTo>
                    <a:pt x="2934" y="7699"/>
                  </a:lnTo>
                  <a:lnTo>
                    <a:pt x="2820" y="6919"/>
                  </a:lnTo>
                  <a:cubicBezTo>
                    <a:pt x="2550" y="6825"/>
                    <a:pt x="2300" y="6690"/>
                    <a:pt x="2071" y="6534"/>
                  </a:cubicBezTo>
                  <a:lnTo>
                    <a:pt x="1374" y="6888"/>
                  </a:lnTo>
                  <a:lnTo>
                    <a:pt x="532" y="5899"/>
                  </a:lnTo>
                  <a:lnTo>
                    <a:pt x="1010" y="5275"/>
                  </a:lnTo>
                  <a:cubicBezTo>
                    <a:pt x="885" y="5015"/>
                    <a:pt x="802" y="4745"/>
                    <a:pt x="750" y="4463"/>
                  </a:cubicBezTo>
                  <a:lnTo>
                    <a:pt x="0" y="4224"/>
                  </a:lnTo>
                  <a:lnTo>
                    <a:pt x="115" y="2934"/>
                  </a:lnTo>
                  <a:close/>
                  <a:moveTo>
                    <a:pt x="2040" y="3683"/>
                  </a:moveTo>
                  <a:cubicBezTo>
                    <a:pt x="1956" y="4724"/>
                    <a:pt x="2716" y="5629"/>
                    <a:pt x="3757" y="5712"/>
                  </a:cubicBezTo>
                  <a:cubicBezTo>
                    <a:pt x="4786" y="5806"/>
                    <a:pt x="5692" y="5036"/>
                    <a:pt x="5785" y="4005"/>
                  </a:cubicBezTo>
                  <a:cubicBezTo>
                    <a:pt x="5868" y="2965"/>
                    <a:pt x="5099" y="2060"/>
                    <a:pt x="4069" y="1977"/>
                  </a:cubicBezTo>
                  <a:cubicBezTo>
                    <a:pt x="3039" y="1883"/>
                    <a:pt x="2123" y="2653"/>
                    <a:pt x="2040" y="3683"/>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1"/>
            <p:cNvSpPr/>
            <p:nvPr/>
          </p:nvSpPr>
          <p:spPr>
            <a:xfrm>
              <a:off x="8294400" y="4371025"/>
              <a:ext cx="89250" cy="89500"/>
            </a:xfrm>
            <a:custGeom>
              <a:rect b="b" l="l" r="r" t="t"/>
              <a:pathLst>
                <a:path extrusionOk="0" h="3580" w="3570">
                  <a:moveTo>
                    <a:pt x="1155" y="3110"/>
                  </a:moveTo>
                  <a:cubicBezTo>
                    <a:pt x="1031" y="3059"/>
                    <a:pt x="927" y="2986"/>
                    <a:pt x="833" y="2902"/>
                  </a:cubicBezTo>
                  <a:lnTo>
                    <a:pt x="500" y="3027"/>
                  </a:lnTo>
                  <a:lnTo>
                    <a:pt x="167" y="2539"/>
                  </a:lnTo>
                  <a:lnTo>
                    <a:pt x="406" y="2278"/>
                  </a:lnTo>
                  <a:cubicBezTo>
                    <a:pt x="365" y="2153"/>
                    <a:pt x="333" y="2028"/>
                    <a:pt x="323" y="1894"/>
                  </a:cubicBezTo>
                  <a:lnTo>
                    <a:pt x="0" y="1758"/>
                  </a:lnTo>
                  <a:lnTo>
                    <a:pt x="104" y="1175"/>
                  </a:lnTo>
                  <a:lnTo>
                    <a:pt x="469" y="1154"/>
                  </a:lnTo>
                  <a:cubicBezTo>
                    <a:pt x="520" y="1040"/>
                    <a:pt x="594" y="936"/>
                    <a:pt x="677" y="832"/>
                  </a:cubicBezTo>
                  <a:lnTo>
                    <a:pt x="552" y="499"/>
                  </a:lnTo>
                  <a:lnTo>
                    <a:pt x="1041" y="167"/>
                  </a:lnTo>
                  <a:lnTo>
                    <a:pt x="1301" y="416"/>
                  </a:lnTo>
                  <a:cubicBezTo>
                    <a:pt x="1426" y="375"/>
                    <a:pt x="1551" y="343"/>
                    <a:pt x="1676" y="333"/>
                  </a:cubicBezTo>
                  <a:lnTo>
                    <a:pt x="1821" y="0"/>
                  </a:lnTo>
                  <a:lnTo>
                    <a:pt x="2404" y="114"/>
                  </a:lnTo>
                  <a:lnTo>
                    <a:pt x="2414" y="468"/>
                  </a:lnTo>
                  <a:cubicBezTo>
                    <a:pt x="2539" y="530"/>
                    <a:pt x="2643" y="603"/>
                    <a:pt x="2737" y="687"/>
                  </a:cubicBezTo>
                  <a:lnTo>
                    <a:pt x="3080" y="551"/>
                  </a:lnTo>
                  <a:lnTo>
                    <a:pt x="3413" y="1040"/>
                  </a:lnTo>
                  <a:lnTo>
                    <a:pt x="3163" y="1311"/>
                  </a:lnTo>
                  <a:cubicBezTo>
                    <a:pt x="3205" y="1425"/>
                    <a:pt x="3236" y="1550"/>
                    <a:pt x="3246" y="1686"/>
                  </a:cubicBezTo>
                  <a:lnTo>
                    <a:pt x="3569" y="1831"/>
                  </a:lnTo>
                  <a:lnTo>
                    <a:pt x="3465" y="2414"/>
                  </a:lnTo>
                  <a:lnTo>
                    <a:pt x="3101" y="2424"/>
                  </a:lnTo>
                  <a:cubicBezTo>
                    <a:pt x="3049" y="2539"/>
                    <a:pt x="2976" y="2653"/>
                    <a:pt x="2893" y="2747"/>
                  </a:cubicBezTo>
                  <a:lnTo>
                    <a:pt x="3028" y="3080"/>
                  </a:lnTo>
                  <a:lnTo>
                    <a:pt x="2529" y="3413"/>
                  </a:lnTo>
                  <a:lnTo>
                    <a:pt x="2268" y="3173"/>
                  </a:lnTo>
                  <a:cubicBezTo>
                    <a:pt x="2154" y="3215"/>
                    <a:pt x="2019" y="3246"/>
                    <a:pt x="1894" y="3246"/>
                  </a:cubicBezTo>
                  <a:lnTo>
                    <a:pt x="1748" y="3579"/>
                  </a:lnTo>
                  <a:lnTo>
                    <a:pt x="1165" y="3464"/>
                  </a:lnTo>
                  <a:close/>
                  <a:moveTo>
                    <a:pt x="1602" y="2632"/>
                  </a:moveTo>
                  <a:cubicBezTo>
                    <a:pt x="2060" y="2715"/>
                    <a:pt x="2518" y="2414"/>
                    <a:pt x="2601" y="1945"/>
                  </a:cubicBezTo>
                  <a:cubicBezTo>
                    <a:pt x="2684" y="1477"/>
                    <a:pt x="2383" y="1030"/>
                    <a:pt x="1915" y="946"/>
                  </a:cubicBezTo>
                  <a:cubicBezTo>
                    <a:pt x="1457" y="853"/>
                    <a:pt x="1010" y="1165"/>
                    <a:pt x="916" y="1623"/>
                  </a:cubicBezTo>
                  <a:cubicBezTo>
                    <a:pt x="833" y="2091"/>
                    <a:pt x="1135" y="2539"/>
                    <a:pt x="1602" y="2632"/>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1"/>
            <p:cNvSpPr/>
            <p:nvPr/>
          </p:nvSpPr>
          <p:spPr>
            <a:xfrm>
              <a:off x="8136000" y="4452175"/>
              <a:ext cx="156325" cy="156325"/>
            </a:xfrm>
            <a:custGeom>
              <a:rect b="b" l="l" r="r" t="t"/>
              <a:pathLst>
                <a:path extrusionOk="0" h="6253" w="6253">
                  <a:moveTo>
                    <a:pt x="2019" y="5431"/>
                  </a:moveTo>
                  <a:cubicBezTo>
                    <a:pt x="1821" y="5337"/>
                    <a:pt x="1623" y="5202"/>
                    <a:pt x="1457" y="5057"/>
                  </a:cubicBezTo>
                  <a:lnTo>
                    <a:pt x="874" y="5295"/>
                  </a:lnTo>
                  <a:lnTo>
                    <a:pt x="292" y="4432"/>
                  </a:lnTo>
                  <a:lnTo>
                    <a:pt x="718" y="3975"/>
                  </a:lnTo>
                  <a:cubicBezTo>
                    <a:pt x="645" y="3766"/>
                    <a:pt x="593" y="3538"/>
                    <a:pt x="572" y="3309"/>
                  </a:cubicBezTo>
                  <a:lnTo>
                    <a:pt x="0" y="3059"/>
                  </a:lnTo>
                  <a:lnTo>
                    <a:pt x="198" y="2039"/>
                  </a:lnTo>
                  <a:lnTo>
                    <a:pt x="822" y="2019"/>
                  </a:lnTo>
                  <a:cubicBezTo>
                    <a:pt x="916" y="1810"/>
                    <a:pt x="1041" y="1623"/>
                    <a:pt x="1196" y="1446"/>
                  </a:cubicBezTo>
                  <a:lnTo>
                    <a:pt x="958" y="863"/>
                  </a:lnTo>
                  <a:lnTo>
                    <a:pt x="1821" y="281"/>
                  </a:lnTo>
                  <a:lnTo>
                    <a:pt x="2279" y="708"/>
                  </a:lnTo>
                  <a:cubicBezTo>
                    <a:pt x="2487" y="634"/>
                    <a:pt x="2715" y="593"/>
                    <a:pt x="2944" y="572"/>
                  </a:cubicBezTo>
                  <a:lnTo>
                    <a:pt x="3194" y="0"/>
                  </a:lnTo>
                  <a:lnTo>
                    <a:pt x="4214" y="187"/>
                  </a:lnTo>
                  <a:lnTo>
                    <a:pt x="4235" y="812"/>
                  </a:lnTo>
                  <a:cubicBezTo>
                    <a:pt x="4443" y="916"/>
                    <a:pt x="4630" y="1041"/>
                    <a:pt x="4807" y="1186"/>
                  </a:cubicBezTo>
                  <a:lnTo>
                    <a:pt x="5390" y="957"/>
                  </a:lnTo>
                  <a:lnTo>
                    <a:pt x="5972" y="1810"/>
                  </a:lnTo>
                  <a:lnTo>
                    <a:pt x="5545" y="2278"/>
                  </a:lnTo>
                  <a:cubicBezTo>
                    <a:pt x="5619" y="2486"/>
                    <a:pt x="5660" y="2705"/>
                    <a:pt x="5681" y="2934"/>
                  </a:cubicBezTo>
                  <a:lnTo>
                    <a:pt x="6253" y="3184"/>
                  </a:lnTo>
                  <a:lnTo>
                    <a:pt x="6066" y="4203"/>
                  </a:lnTo>
                  <a:lnTo>
                    <a:pt x="5441" y="4234"/>
                  </a:lnTo>
                  <a:cubicBezTo>
                    <a:pt x="5337" y="4432"/>
                    <a:pt x="5213" y="4630"/>
                    <a:pt x="5067" y="4796"/>
                  </a:cubicBezTo>
                  <a:lnTo>
                    <a:pt x="5296" y="5379"/>
                  </a:lnTo>
                  <a:lnTo>
                    <a:pt x="4443" y="5961"/>
                  </a:lnTo>
                  <a:lnTo>
                    <a:pt x="3975" y="5535"/>
                  </a:lnTo>
                  <a:cubicBezTo>
                    <a:pt x="3767" y="5608"/>
                    <a:pt x="3548" y="5660"/>
                    <a:pt x="3319" y="5681"/>
                  </a:cubicBezTo>
                  <a:lnTo>
                    <a:pt x="3069" y="6253"/>
                  </a:lnTo>
                  <a:lnTo>
                    <a:pt x="2050" y="6055"/>
                  </a:lnTo>
                  <a:close/>
                  <a:moveTo>
                    <a:pt x="2810" y="4588"/>
                  </a:moveTo>
                  <a:cubicBezTo>
                    <a:pt x="3621" y="4744"/>
                    <a:pt x="4401" y="4203"/>
                    <a:pt x="4557" y="3392"/>
                  </a:cubicBezTo>
                  <a:cubicBezTo>
                    <a:pt x="4713" y="2580"/>
                    <a:pt x="4172" y="1800"/>
                    <a:pt x="3361" y="1644"/>
                  </a:cubicBezTo>
                  <a:cubicBezTo>
                    <a:pt x="2549" y="1488"/>
                    <a:pt x="1758" y="2019"/>
                    <a:pt x="1613" y="2840"/>
                  </a:cubicBezTo>
                  <a:cubicBezTo>
                    <a:pt x="1457" y="3652"/>
                    <a:pt x="1987" y="4432"/>
                    <a:pt x="2810" y="4588"/>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1"/>
            <p:cNvSpPr/>
            <p:nvPr/>
          </p:nvSpPr>
          <p:spPr>
            <a:xfrm>
              <a:off x="6989700" y="4478175"/>
              <a:ext cx="934075" cy="20825"/>
            </a:xfrm>
            <a:custGeom>
              <a:rect b="b" l="l" r="r" t="t"/>
              <a:pathLst>
                <a:path extrusionOk="0" h="833" w="37363">
                  <a:moveTo>
                    <a:pt x="36166" y="1"/>
                  </a:moveTo>
                  <a:lnTo>
                    <a:pt x="1" y="31"/>
                  </a:lnTo>
                  <a:lnTo>
                    <a:pt x="32" y="729"/>
                  </a:lnTo>
                  <a:lnTo>
                    <a:pt x="37321" y="833"/>
                  </a:lnTo>
                  <a:lnTo>
                    <a:pt x="37352" y="52"/>
                  </a:lnTo>
                  <a:cubicBezTo>
                    <a:pt x="37363" y="31"/>
                    <a:pt x="37342" y="11"/>
                    <a:pt x="37321" y="11"/>
                  </a:cubicBezTo>
                  <a:lnTo>
                    <a:pt x="36166" y="1"/>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1"/>
            <p:cNvSpPr/>
            <p:nvPr/>
          </p:nvSpPr>
          <p:spPr>
            <a:xfrm>
              <a:off x="6989700" y="4342125"/>
              <a:ext cx="934075" cy="136850"/>
            </a:xfrm>
            <a:custGeom>
              <a:rect b="b" l="l" r="r" t="t"/>
              <a:pathLst>
                <a:path extrusionOk="0" h="5474" w="37363">
                  <a:moveTo>
                    <a:pt x="32711" y="1"/>
                  </a:moveTo>
                  <a:lnTo>
                    <a:pt x="4652" y="32"/>
                  </a:lnTo>
                  <a:lnTo>
                    <a:pt x="1" y="5473"/>
                  </a:lnTo>
                  <a:lnTo>
                    <a:pt x="37363" y="5473"/>
                  </a:lnTo>
                  <a:lnTo>
                    <a:pt x="32711" y="1"/>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1"/>
            <p:cNvSpPr/>
            <p:nvPr/>
          </p:nvSpPr>
          <p:spPr>
            <a:xfrm>
              <a:off x="7103900" y="4345525"/>
              <a:ext cx="50725" cy="9900"/>
            </a:xfrm>
            <a:custGeom>
              <a:rect b="b" l="l" r="r" t="t"/>
              <a:pathLst>
                <a:path extrusionOk="0" h="396" w="2029">
                  <a:moveTo>
                    <a:pt x="406" y="0"/>
                  </a:moveTo>
                  <a:cubicBezTo>
                    <a:pt x="354" y="0"/>
                    <a:pt x="313" y="10"/>
                    <a:pt x="292" y="31"/>
                  </a:cubicBezTo>
                  <a:lnTo>
                    <a:pt x="21" y="364"/>
                  </a:lnTo>
                  <a:cubicBezTo>
                    <a:pt x="1" y="375"/>
                    <a:pt x="31" y="396"/>
                    <a:pt x="73" y="396"/>
                  </a:cubicBezTo>
                  <a:lnTo>
                    <a:pt x="1665" y="396"/>
                  </a:lnTo>
                  <a:cubicBezTo>
                    <a:pt x="1717" y="396"/>
                    <a:pt x="1758" y="375"/>
                    <a:pt x="1779" y="364"/>
                  </a:cubicBezTo>
                  <a:lnTo>
                    <a:pt x="2019" y="31"/>
                  </a:lnTo>
                  <a:cubicBezTo>
                    <a:pt x="2029" y="10"/>
                    <a:pt x="2008" y="0"/>
                    <a:pt x="19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1"/>
            <p:cNvSpPr/>
            <p:nvPr/>
          </p:nvSpPr>
          <p:spPr>
            <a:xfrm>
              <a:off x="7154875" y="4345525"/>
              <a:ext cx="49700" cy="9900"/>
            </a:xfrm>
            <a:custGeom>
              <a:rect b="b" l="l" r="r" t="t"/>
              <a:pathLst>
                <a:path extrusionOk="0" h="396" w="1988">
                  <a:moveTo>
                    <a:pt x="364" y="0"/>
                  </a:moveTo>
                  <a:cubicBezTo>
                    <a:pt x="313" y="0"/>
                    <a:pt x="260" y="10"/>
                    <a:pt x="250" y="31"/>
                  </a:cubicBezTo>
                  <a:lnTo>
                    <a:pt x="11" y="364"/>
                  </a:lnTo>
                  <a:cubicBezTo>
                    <a:pt x="1" y="375"/>
                    <a:pt x="32" y="396"/>
                    <a:pt x="73" y="396"/>
                  </a:cubicBezTo>
                  <a:lnTo>
                    <a:pt x="1665" y="396"/>
                  </a:lnTo>
                  <a:cubicBezTo>
                    <a:pt x="1717" y="396"/>
                    <a:pt x="1769" y="375"/>
                    <a:pt x="1779" y="364"/>
                  </a:cubicBezTo>
                  <a:lnTo>
                    <a:pt x="1978" y="31"/>
                  </a:lnTo>
                  <a:cubicBezTo>
                    <a:pt x="1988" y="10"/>
                    <a:pt x="1957" y="0"/>
                    <a:pt x="19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1"/>
            <p:cNvSpPr/>
            <p:nvPr/>
          </p:nvSpPr>
          <p:spPr>
            <a:xfrm>
              <a:off x="7205850" y="4345525"/>
              <a:ext cx="48675" cy="9900"/>
            </a:xfrm>
            <a:custGeom>
              <a:rect b="b" l="l" r="r" t="t"/>
              <a:pathLst>
                <a:path extrusionOk="0" h="396" w="1947">
                  <a:moveTo>
                    <a:pt x="313" y="0"/>
                  </a:moveTo>
                  <a:cubicBezTo>
                    <a:pt x="271" y="0"/>
                    <a:pt x="219" y="10"/>
                    <a:pt x="209" y="31"/>
                  </a:cubicBezTo>
                  <a:lnTo>
                    <a:pt x="11" y="364"/>
                  </a:lnTo>
                  <a:cubicBezTo>
                    <a:pt x="1" y="375"/>
                    <a:pt x="32" y="396"/>
                    <a:pt x="84" y="396"/>
                  </a:cubicBezTo>
                  <a:lnTo>
                    <a:pt x="1676" y="396"/>
                  </a:lnTo>
                  <a:cubicBezTo>
                    <a:pt x="1717" y="396"/>
                    <a:pt x="1770" y="375"/>
                    <a:pt x="1770" y="364"/>
                  </a:cubicBezTo>
                  <a:lnTo>
                    <a:pt x="1936" y="31"/>
                  </a:lnTo>
                  <a:cubicBezTo>
                    <a:pt x="1946" y="10"/>
                    <a:pt x="1915" y="0"/>
                    <a:pt x="18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1"/>
            <p:cNvSpPr/>
            <p:nvPr/>
          </p:nvSpPr>
          <p:spPr>
            <a:xfrm>
              <a:off x="7256850" y="4345525"/>
              <a:ext cx="47600" cy="9900"/>
            </a:xfrm>
            <a:custGeom>
              <a:rect b="b" l="l" r="r" t="t"/>
              <a:pathLst>
                <a:path extrusionOk="0" h="396" w="1904">
                  <a:moveTo>
                    <a:pt x="271" y="0"/>
                  </a:moveTo>
                  <a:cubicBezTo>
                    <a:pt x="218" y="0"/>
                    <a:pt x="177" y="10"/>
                    <a:pt x="167" y="31"/>
                  </a:cubicBezTo>
                  <a:lnTo>
                    <a:pt x="10" y="364"/>
                  </a:lnTo>
                  <a:cubicBezTo>
                    <a:pt x="0" y="375"/>
                    <a:pt x="31" y="396"/>
                    <a:pt x="83" y="396"/>
                  </a:cubicBezTo>
                  <a:lnTo>
                    <a:pt x="1675" y="396"/>
                  </a:lnTo>
                  <a:cubicBezTo>
                    <a:pt x="1716" y="396"/>
                    <a:pt x="1769" y="375"/>
                    <a:pt x="1769" y="364"/>
                  </a:cubicBezTo>
                  <a:lnTo>
                    <a:pt x="1894" y="31"/>
                  </a:lnTo>
                  <a:cubicBezTo>
                    <a:pt x="1904" y="10"/>
                    <a:pt x="1873" y="0"/>
                    <a:pt x="18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1"/>
            <p:cNvSpPr/>
            <p:nvPr/>
          </p:nvSpPr>
          <p:spPr>
            <a:xfrm>
              <a:off x="7307825" y="4345525"/>
              <a:ext cx="46325" cy="9900"/>
            </a:xfrm>
            <a:custGeom>
              <a:rect b="b" l="l" r="r" t="t"/>
              <a:pathLst>
                <a:path extrusionOk="0" h="396" w="1853">
                  <a:moveTo>
                    <a:pt x="218" y="0"/>
                  </a:moveTo>
                  <a:cubicBezTo>
                    <a:pt x="177" y="0"/>
                    <a:pt x="135" y="10"/>
                    <a:pt x="125" y="31"/>
                  </a:cubicBezTo>
                  <a:lnTo>
                    <a:pt x="10" y="364"/>
                  </a:lnTo>
                  <a:cubicBezTo>
                    <a:pt x="0" y="375"/>
                    <a:pt x="42" y="396"/>
                    <a:pt x="84" y="396"/>
                  </a:cubicBezTo>
                  <a:lnTo>
                    <a:pt x="1675" y="396"/>
                  </a:lnTo>
                  <a:cubicBezTo>
                    <a:pt x="1728" y="396"/>
                    <a:pt x="1769" y="375"/>
                    <a:pt x="1769" y="364"/>
                  </a:cubicBezTo>
                  <a:lnTo>
                    <a:pt x="1852" y="31"/>
                  </a:lnTo>
                  <a:cubicBezTo>
                    <a:pt x="1852" y="10"/>
                    <a:pt x="1821" y="0"/>
                    <a:pt x="17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1"/>
            <p:cNvSpPr/>
            <p:nvPr/>
          </p:nvSpPr>
          <p:spPr>
            <a:xfrm>
              <a:off x="7358800" y="4345525"/>
              <a:ext cx="45275" cy="9900"/>
            </a:xfrm>
            <a:custGeom>
              <a:rect b="b" l="l" r="r" t="t"/>
              <a:pathLst>
                <a:path extrusionOk="0" h="396" w="1811">
                  <a:moveTo>
                    <a:pt x="177" y="0"/>
                  </a:moveTo>
                  <a:cubicBezTo>
                    <a:pt x="135" y="0"/>
                    <a:pt x="94" y="10"/>
                    <a:pt x="84" y="31"/>
                  </a:cubicBezTo>
                  <a:lnTo>
                    <a:pt x="11" y="364"/>
                  </a:lnTo>
                  <a:cubicBezTo>
                    <a:pt x="1" y="375"/>
                    <a:pt x="42" y="396"/>
                    <a:pt x="84" y="396"/>
                  </a:cubicBezTo>
                  <a:lnTo>
                    <a:pt x="1675" y="396"/>
                  </a:lnTo>
                  <a:cubicBezTo>
                    <a:pt x="1728" y="396"/>
                    <a:pt x="1769" y="375"/>
                    <a:pt x="1769" y="364"/>
                  </a:cubicBezTo>
                  <a:lnTo>
                    <a:pt x="1811" y="31"/>
                  </a:lnTo>
                  <a:cubicBezTo>
                    <a:pt x="1811" y="10"/>
                    <a:pt x="1779" y="0"/>
                    <a:pt x="17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1"/>
            <p:cNvSpPr/>
            <p:nvPr/>
          </p:nvSpPr>
          <p:spPr>
            <a:xfrm>
              <a:off x="7409775" y="4345525"/>
              <a:ext cx="44250" cy="9900"/>
            </a:xfrm>
            <a:custGeom>
              <a:rect b="b" l="l" r="r" t="t"/>
              <a:pathLst>
                <a:path extrusionOk="0" h="396" w="1770">
                  <a:moveTo>
                    <a:pt x="136" y="0"/>
                  </a:moveTo>
                  <a:cubicBezTo>
                    <a:pt x="84" y="0"/>
                    <a:pt x="42" y="10"/>
                    <a:pt x="42" y="31"/>
                  </a:cubicBezTo>
                  <a:lnTo>
                    <a:pt x="11" y="364"/>
                  </a:lnTo>
                  <a:cubicBezTo>
                    <a:pt x="1" y="375"/>
                    <a:pt x="42" y="396"/>
                    <a:pt x="94" y="396"/>
                  </a:cubicBezTo>
                  <a:lnTo>
                    <a:pt x="1676" y="396"/>
                  </a:lnTo>
                  <a:cubicBezTo>
                    <a:pt x="1728" y="396"/>
                    <a:pt x="1770" y="375"/>
                    <a:pt x="1770" y="364"/>
                  </a:cubicBezTo>
                  <a:lnTo>
                    <a:pt x="1770" y="31"/>
                  </a:lnTo>
                  <a:cubicBezTo>
                    <a:pt x="1770" y="10"/>
                    <a:pt x="1728" y="0"/>
                    <a:pt x="1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1"/>
            <p:cNvSpPr/>
            <p:nvPr/>
          </p:nvSpPr>
          <p:spPr>
            <a:xfrm>
              <a:off x="7460775" y="4345525"/>
              <a:ext cx="44225" cy="9900"/>
            </a:xfrm>
            <a:custGeom>
              <a:rect b="b" l="l" r="r" t="t"/>
              <a:pathLst>
                <a:path extrusionOk="0" h="396" w="1769">
                  <a:moveTo>
                    <a:pt x="83" y="0"/>
                  </a:moveTo>
                  <a:cubicBezTo>
                    <a:pt x="42" y="0"/>
                    <a:pt x="0" y="10"/>
                    <a:pt x="0" y="31"/>
                  </a:cubicBezTo>
                  <a:lnTo>
                    <a:pt x="0" y="364"/>
                  </a:lnTo>
                  <a:cubicBezTo>
                    <a:pt x="0" y="375"/>
                    <a:pt x="42" y="396"/>
                    <a:pt x="93" y="396"/>
                  </a:cubicBezTo>
                  <a:lnTo>
                    <a:pt x="1686" y="396"/>
                  </a:lnTo>
                  <a:cubicBezTo>
                    <a:pt x="1727" y="396"/>
                    <a:pt x="1769" y="375"/>
                    <a:pt x="1769" y="364"/>
                  </a:cubicBezTo>
                  <a:lnTo>
                    <a:pt x="1727" y="31"/>
                  </a:lnTo>
                  <a:cubicBezTo>
                    <a:pt x="1727" y="10"/>
                    <a:pt x="1686" y="0"/>
                    <a:pt x="1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1"/>
            <p:cNvSpPr/>
            <p:nvPr/>
          </p:nvSpPr>
          <p:spPr>
            <a:xfrm>
              <a:off x="7510700" y="4345525"/>
              <a:ext cx="45300" cy="9900"/>
            </a:xfrm>
            <a:custGeom>
              <a:rect b="b" l="l" r="r" t="t"/>
              <a:pathLst>
                <a:path extrusionOk="0" h="396" w="1812">
                  <a:moveTo>
                    <a:pt x="84" y="0"/>
                  </a:moveTo>
                  <a:cubicBezTo>
                    <a:pt x="31" y="0"/>
                    <a:pt x="1" y="10"/>
                    <a:pt x="1" y="31"/>
                  </a:cubicBezTo>
                  <a:lnTo>
                    <a:pt x="42" y="364"/>
                  </a:lnTo>
                  <a:cubicBezTo>
                    <a:pt x="42" y="375"/>
                    <a:pt x="84" y="396"/>
                    <a:pt x="136" y="396"/>
                  </a:cubicBezTo>
                  <a:lnTo>
                    <a:pt x="1728" y="396"/>
                  </a:lnTo>
                  <a:cubicBezTo>
                    <a:pt x="1769" y="396"/>
                    <a:pt x="1811" y="375"/>
                    <a:pt x="1800" y="364"/>
                  </a:cubicBezTo>
                  <a:lnTo>
                    <a:pt x="1728" y="31"/>
                  </a:lnTo>
                  <a:cubicBezTo>
                    <a:pt x="1728" y="10"/>
                    <a:pt x="1686" y="0"/>
                    <a:pt x="16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1"/>
            <p:cNvSpPr/>
            <p:nvPr/>
          </p:nvSpPr>
          <p:spPr>
            <a:xfrm>
              <a:off x="7560650" y="4345525"/>
              <a:ext cx="46325" cy="9900"/>
            </a:xfrm>
            <a:custGeom>
              <a:rect b="b" l="l" r="r" t="t"/>
              <a:pathLst>
                <a:path extrusionOk="0" h="396" w="1853">
                  <a:moveTo>
                    <a:pt x="73" y="0"/>
                  </a:moveTo>
                  <a:cubicBezTo>
                    <a:pt x="31" y="0"/>
                    <a:pt x="0" y="10"/>
                    <a:pt x="0" y="31"/>
                  </a:cubicBezTo>
                  <a:lnTo>
                    <a:pt x="84" y="364"/>
                  </a:lnTo>
                  <a:cubicBezTo>
                    <a:pt x="94" y="375"/>
                    <a:pt x="135" y="396"/>
                    <a:pt x="177" y="396"/>
                  </a:cubicBezTo>
                  <a:lnTo>
                    <a:pt x="1769" y="396"/>
                  </a:lnTo>
                  <a:cubicBezTo>
                    <a:pt x="1821" y="396"/>
                    <a:pt x="1852" y="375"/>
                    <a:pt x="1841" y="364"/>
                  </a:cubicBezTo>
                  <a:lnTo>
                    <a:pt x="1727" y="31"/>
                  </a:lnTo>
                  <a:cubicBezTo>
                    <a:pt x="1717" y="10"/>
                    <a:pt x="1675" y="0"/>
                    <a:pt x="16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1"/>
            <p:cNvSpPr/>
            <p:nvPr/>
          </p:nvSpPr>
          <p:spPr>
            <a:xfrm>
              <a:off x="7610325" y="4345525"/>
              <a:ext cx="47625" cy="9900"/>
            </a:xfrm>
            <a:custGeom>
              <a:rect b="b" l="l" r="r" t="t"/>
              <a:pathLst>
                <a:path extrusionOk="0" h="396" w="1905">
                  <a:moveTo>
                    <a:pt x="83" y="0"/>
                  </a:moveTo>
                  <a:cubicBezTo>
                    <a:pt x="42" y="0"/>
                    <a:pt x="0" y="10"/>
                    <a:pt x="11" y="31"/>
                  </a:cubicBezTo>
                  <a:lnTo>
                    <a:pt x="136" y="364"/>
                  </a:lnTo>
                  <a:cubicBezTo>
                    <a:pt x="146" y="375"/>
                    <a:pt x="187" y="396"/>
                    <a:pt x="229" y="396"/>
                  </a:cubicBezTo>
                  <a:lnTo>
                    <a:pt x="1821" y="396"/>
                  </a:lnTo>
                  <a:cubicBezTo>
                    <a:pt x="1873" y="396"/>
                    <a:pt x="1904" y="375"/>
                    <a:pt x="1894" y="364"/>
                  </a:cubicBezTo>
                  <a:lnTo>
                    <a:pt x="1738" y="31"/>
                  </a:lnTo>
                  <a:cubicBezTo>
                    <a:pt x="1727" y="10"/>
                    <a:pt x="1686" y="0"/>
                    <a:pt x="16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1"/>
            <p:cNvSpPr/>
            <p:nvPr/>
          </p:nvSpPr>
          <p:spPr>
            <a:xfrm>
              <a:off x="7660250" y="4345525"/>
              <a:ext cx="48675" cy="9900"/>
            </a:xfrm>
            <a:custGeom>
              <a:rect b="b" l="l" r="r" t="t"/>
              <a:pathLst>
                <a:path extrusionOk="0" h="396" w="1947">
                  <a:moveTo>
                    <a:pt x="84" y="0"/>
                  </a:moveTo>
                  <a:cubicBezTo>
                    <a:pt x="32" y="0"/>
                    <a:pt x="1" y="10"/>
                    <a:pt x="12" y="31"/>
                  </a:cubicBezTo>
                  <a:lnTo>
                    <a:pt x="178" y="364"/>
                  </a:lnTo>
                  <a:cubicBezTo>
                    <a:pt x="188" y="375"/>
                    <a:pt x="230" y="396"/>
                    <a:pt x="282" y="396"/>
                  </a:cubicBezTo>
                  <a:lnTo>
                    <a:pt x="1863" y="396"/>
                  </a:lnTo>
                  <a:cubicBezTo>
                    <a:pt x="1915" y="396"/>
                    <a:pt x="1947" y="375"/>
                    <a:pt x="1936" y="364"/>
                  </a:cubicBezTo>
                  <a:lnTo>
                    <a:pt x="1739" y="31"/>
                  </a:lnTo>
                  <a:cubicBezTo>
                    <a:pt x="1728" y="10"/>
                    <a:pt x="1676" y="0"/>
                    <a:pt x="16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1"/>
            <p:cNvSpPr/>
            <p:nvPr/>
          </p:nvSpPr>
          <p:spPr>
            <a:xfrm>
              <a:off x="7710200" y="4345525"/>
              <a:ext cx="49700" cy="9900"/>
            </a:xfrm>
            <a:custGeom>
              <a:rect b="b" l="l" r="r" t="t"/>
              <a:pathLst>
                <a:path extrusionOk="0" h="396" w="1988">
                  <a:moveTo>
                    <a:pt x="74" y="0"/>
                  </a:moveTo>
                  <a:cubicBezTo>
                    <a:pt x="32" y="0"/>
                    <a:pt x="0" y="10"/>
                    <a:pt x="11" y="31"/>
                  </a:cubicBezTo>
                  <a:lnTo>
                    <a:pt x="219" y="364"/>
                  </a:lnTo>
                  <a:cubicBezTo>
                    <a:pt x="229" y="375"/>
                    <a:pt x="271" y="396"/>
                    <a:pt x="323" y="396"/>
                  </a:cubicBezTo>
                  <a:lnTo>
                    <a:pt x="1915" y="396"/>
                  </a:lnTo>
                  <a:cubicBezTo>
                    <a:pt x="1956" y="396"/>
                    <a:pt x="1988" y="375"/>
                    <a:pt x="1977" y="364"/>
                  </a:cubicBezTo>
                  <a:lnTo>
                    <a:pt x="1738" y="31"/>
                  </a:lnTo>
                  <a:cubicBezTo>
                    <a:pt x="1727" y="10"/>
                    <a:pt x="1676" y="0"/>
                    <a:pt x="16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1"/>
            <p:cNvSpPr/>
            <p:nvPr/>
          </p:nvSpPr>
          <p:spPr>
            <a:xfrm>
              <a:off x="7760125" y="4345525"/>
              <a:ext cx="50775" cy="9900"/>
            </a:xfrm>
            <a:custGeom>
              <a:rect b="b" l="l" r="r" t="t"/>
              <a:pathLst>
                <a:path extrusionOk="0" h="396" w="2031">
                  <a:moveTo>
                    <a:pt x="74" y="0"/>
                  </a:moveTo>
                  <a:cubicBezTo>
                    <a:pt x="22" y="0"/>
                    <a:pt x="1" y="10"/>
                    <a:pt x="12" y="31"/>
                  </a:cubicBezTo>
                  <a:lnTo>
                    <a:pt x="251" y="364"/>
                  </a:lnTo>
                  <a:cubicBezTo>
                    <a:pt x="271" y="375"/>
                    <a:pt x="313" y="396"/>
                    <a:pt x="365" y="396"/>
                  </a:cubicBezTo>
                  <a:lnTo>
                    <a:pt x="1957" y="396"/>
                  </a:lnTo>
                  <a:cubicBezTo>
                    <a:pt x="1999" y="396"/>
                    <a:pt x="2030" y="375"/>
                    <a:pt x="2019" y="364"/>
                  </a:cubicBezTo>
                  <a:lnTo>
                    <a:pt x="1739" y="31"/>
                  </a:lnTo>
                  <a:cubicBezTo>
                    <a:pt x="1728" y="10"/>
                    <a:pt x="1676" y="0"/>
                    <a:pt x="16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1"/>
            <p:cNvSpPr/>
            <p:nvPr/>
          </p:nvSpPr>
          <p:spPr>
            <a:xfrm>
              <a:off x="7088025" y="4358000"/>
              <a:ext cx="55675" cy="16150"/>
            </a:xfrm>
            <a:custGeom>
              <a:rect b="b" l="l" r="r" t="t"/>
              <a:pathLst>
                <a:path extrusionOk="0" h="646" w="2227">
                  <a:moveTo>
                    <a:pt x="615" y="1"/>
                  </a:moveTo>
                  <a:cubicBezTo>
                    <a:pt x="562" y="1"/>
                    <a:pt x="511" y="11"/>
                    <a:pt x="490" y="32"/>
                  </a:cubicBezTo>
                  <a:lnTo>
                    <a:pt x="21" y="604"/>
                  </a:lnTo>
                  <a:cubicBezTo>
                    <a:pt x="0" y="625"/>
                    <a:pt x="32" y="646"/>
                    <a:pt x="74" y="646"/>
                  </a:cubicBezTo>
                  <a:lnTo>
                    <a:pt x="1676" y="646"/>
                  </a:lnTo>
                  <a:cubicBezTo>
                    <a:pt x="1728" y="646"/>
                    <a:pt x="1780" y="625"/>
                    <a:pt x="1790" y="604"/>
                  </a:cubicBezTo>
                  <a:lnTo>
                    <a:pt x="2217" y="32"/>
                  </a:lnTo>
                  <a:cubicBezTo>
                    <a:pt x="2227" y="11"/>
                    <a:pt x="2196" y="1"/>
                    <a:pt x="2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1"/>
            <p:cNvSpPr/>
            <p:nvPr/>
          </p:nvSpPr>
          <p:spPr>
            <a:xfrm>
              <a:off x="7139275" y="4358000"/>
              <a:ext cx="54125" cy="16150"/>
            </a:xfrm>
            <a:custGeom>
              <a:rect b="b" l="l" r="r" t="t"/>
              <a:pathLst>
                <a:path extrusionOk="0" h="646" w="2165">
                  <a:moveTo>
                    <a:pt x="541" y="1"/>
                  </a:moveTo>
                  <a:cubicBezTo>
                    <a:pt x="489" y="1"/>
                    <a:pt x="437" y="11"/>
                    <a:pt x="427" y="32"/>
                  </a:cubicBezTo>
                  <a:lnTo>
                    <a:pt x="21" y="604"/>
                  </a:lnTo>
                  <a:cubicBezTo>
                    <a:pt x="0" y="625"/>
                    <a:pt x="31" y="646"/>
                    <a:pt x="84" y="646"/>
                  </a:cubicBezTo>
                  <a:lnTo>
                    <a:pt x="1686" y="646"/>
                  </a:lnTo>
                  <a:cubicBezTo>
                    <a:pt x="1728" y="646"/>
                    <a:pt x="1779" y="625"/>
                    <a:pt x="1800" y="604"/>
                  </a:cubicBezTo>
                  <a:lnTo>
                    <a:pt x="2144" y="32"/>
                  </a:lnTo>
                  <a:cubicBezTo>
                    <a:pt x="2165" y="11"/>
                    <a:pt x="2133" y="1"/>
                    <a:pt x="20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1"/>
            <p:cNvSpPr/>
            <p:nvPr/>
          </p:nvSpPr>
          <p:spPr>
            <a:xfrm>
              <a:off x="7190775" y="4358000"/>
              <a:ext cx="52050" cy="16150"/>
            </a:xfrm>
            <a:custGeom>
              <a:rect b="b" l="l" r="r" t="t"/>
              <a:pathLst>
                <a:path extrusionOk="0" h="646" w="2082">
                  <a:moveTo>
                    <a:pt x="458" y="1"/>
                  </a:moveTo>
                  <a:cubicBezTo>
                    <a:pt x="406" y="1"/>
                    <a:pt x="364" y="11"/>
                    <a:pt x="354" y="32"/>
                  </a:cubicBezTo>
                  <a:lnTo>
                    <a:pt x="10" y="604"/>
                  </a:lnTo>
                  <a:cubicBezTo>
                    <a:pt x="1" y="625"/>
                    <a:pt x="31" y="646"/>
                    <a:pt x="73" y="646"/>
                  </a:cubicBezTo>
                  <a:lnTo>
                    <a:pt x="1675" y="646"/>
                  </a:lnTo>
                  <a:cubicBezTo>
                    <a:pt x="1728" y="646"/>
                    <a:pt x="1779" y="625"/>
                    <a:pt x="1790" y="604"/>
                  </a:cubicBezTo>
                  <a:lnTo>
                    <a:pt x="2071" y="32"/>
                  </a:lnTo>
                  <a:cubicBezTo>
                    <a:pt x="2081" y="11"/>
                    <a:pt x="2050" y="1"/>
                    <a:pt x="19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1"/>
            <p:cNvSpPr/>
            <p:nvPr/>
          </p:nvSpPr>
          <p:spPr>
            <a:xfrm>
              <a:off x="7242000" y="4358000"/>
              <a:ext cx="50250" cy="16150"/>
            </a:xfrm>
            <a:custGeom>
              <a:rect b="b" l="l" r="r" t="t"/>
              <a:pathLst>
                <a:path extrusionOk="0" h="646" w="2010">
                  <a:moveTo>
                    <a:pt x="386" y="1"/>
                  </a:moveTo>
                  <a:cubicBezTo>
                    <a:pt x="344" y="1"/>
                    <a:pt x="292" y="11"/>
                    <a:pt x="282" y="32"/>
                  </a:cubicBezTo>
                  <a:lnTo>
                    <a:pt x="12" y="604"/>
                  </a:lnTo>
                  <a:cubicBezTo>
                    <a:pt x="1" y="625"/>
                    <a:pt x="32" y="646"/>
                    <a:pt x="84" y="646"/>
                  </a:cubicBezTo>
                  <a:lnTo>
                    <a:pt x="1686" y="646"/>
                  </a:lnTo>
                  <a:cubicBezTo>
                    <a:pt x="1728" y="646"/>
                    <a:pt x="1780" y="625"/>
                    <a:pt x="1790" y="604"/>
                  </a:cubicBezTo>
                  <a:lnTo>
                    <a:pt x="2009" y="32"/>
                  </a:lnTo>
                  <a:cubicBezTo>
                    <a:pt x="2009" y="11"/>
                    <a:pt x="1978" y="1"/>
                    <a:pt x="19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1"/>
            <p:cNvSpPr/>
            <p:nvPr/>
          </p:nvSpPr>
          <p:spPr>
            <a:xfrm>
              <a:off x="7293250" y="4358000"/>
              <a:ext cx="48650" cy="16150"/>
            </a:xfrm>
            <a:custGeom>
              <a:rect b="b" l="l" r="r" t="t"/>
              <a:pathLst>
                <a:path extrusionOk="0" h="646" w="1946">
                  <a:moveTo>
                    <a:pt x="323" y="1"/>
                  </a:moveTo>
                  <a:cubicBezTo>
                    <a:pt x="271" y="1"/>
                    <a:pt x="230" y="11"/>
                    <a:pt x="219" y="32"/>
                  </a:cubicBezTo>
                  <a:lnTo>
                    <a:pt x="11" y="604"/>
                  </a:lnTo>
                  <a:cubicBezTo>
                    <a:pt x="1" y="625"/>
                    <a:pt x="32" y="646"/>
                    <a:pt x="84" y="646"/>
                  </a:cubicBezTo>
                  <a:lnTo>
                    <a:pt x="1686" y="646"/>
                  </a:lnTo>
                  <a:cubicBezTo>
                    <a:pt x="1738" y="646"/>
                    <a:pt x="1779" y="625"/>
                    <a:pt x="1790" y="604"/>
                  </a:cubicBezTo>
                  <a:lnTo>
                    <a:pt x="1936" y="32"/>
                  </a:lnTo>
                  <a:cubicBezTo>
                    <a:pt x="1946" y="11"/>
                    <a:pt x="1915" y="1"/>
                    <a:pt x="18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1"/>
            <p:cNvSpPr/>
            <p:nvPr/>
          </p:nvSpPr>
          <p:spPr>
            <a:xfrm>
              <a:off x="7344475" y="4358000"/>
              <a:ext cx="46850" cy="16150"/>
            </a:xfrm>
            <a:custGeom>
              <a:rect b="b" l="l" r="r" t="t"/>
              <a:pathLst>
                <a:path extrusionOk="0" h="646" w="1874">
                  <a:moveTo>
                    <a:pt x="251" y="1"/>
                  </a:moveTo>
                  <a:cubicBezTo>
                    <a:pt x="199" y="1"/>
                    <a:pt x="157" y="11"/>
                    <a:pt x="157" y="32"/>
                  </a:cubicBezTo>
                  <a:lnTo>
                    <a:pt x="12" y="604"/>
                  </a:lnTo>
                  <a:cubicBezTo>
                    <a:pt x="1" y="625"/>
                    <a:pt x="43" y="646"/>
                    <a:pt x="95" y="646"/>
                  </a:cubicBezTo>
                  <a:lnTo>
                    <a:pt x="1686" y="646"/>
                  </a:lnTo>
                  <a:cubicBezTo>
                    <a:pt x="1739" y="646"/>
                    <a:pt x="1781" y="625"/>
                    <a:pt x="1791" y="604"/>
                  </a:cubicBezTo>
                  <a:lnTo>
                    <a:pt x="1874" y="32"/>
                  </a:lnTo>
                  <a:cubicBezTo>
                    <a:pt x="1874" y="11"/>
                    <a:pt x="1843" y="1"/>
                    <a:pt x="17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1"/>
            <p:cNvSpPr/>
            <p:nvPr/>
          </p:nvSpPr>
          <p:spPr>
            <a:xfrm>
              <a:off x="7396000" y="4358000"/>
              <a:ext cx="45025" cy="16150"/>
            </a:xfrm>
            <a:custGeom>
              <a:rect b="b" l="l" r="r" t="t"/>
              <a:pathLst>
                <a:path extrusionOk="0" h="646" w="1801">
                  <a:moveTo>
                    <a:pt x="166" y="1"/>
                  </a:moveTo>
                  <a:cubicBezTo>
                    <a:pt x="125" y="1"/>
                    <a:pt x="83" y="11"/>
                    <a:pt x="73" y="32"/>
                  </a:cubicBezTo>
                  <a:lnTo>
                    <a:pt x="0" y="604"/>
                  </a:lnTo>
                  <a:cubicBezTo>
                    <a:pt x="0" y="625"/>
                    <a:pt x="32" y="646"/>
                    <a:pt x="83" y="646"/>
                  </a:cubicBezTo>
                  <a:lnTo>
                    <a:pt x="1685" y="646"/>
                  </a:lnTo>
                  <a:cubicBezTo>
                    <a:pt x="1738" y="646"/>
                    <a:pt x="1780" y="625"/>
                    <a:pt x="1780" y="604"/>
                  </a:cubicBezTo>
                  <a:lnTo>
                    <a:pt x="1800" y="32"/>
                  </a:lnTo>
                  <a:cubicBezTo>
                    <a:pt x="1800" y="11"/>
                    <a:pt x="1759" y="1"/>
                    <a:pt x="17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1"/>
            <p:cNvSpPr/>
            <p:nvPr/>
          </p:nvSpPr>
          <p:spPr>
            <a:xfrm>
              <a:off x="7447250" y="4358000"/>
              <a:ext cx="44475" cy="16150"/>
            </a:xfrm>
            <a:custGeom>
              <a:rect b="b" l="l" r="r" t="t"/>
              <a:pathLst>
                <a:path extrusionOk="0" h="646" w="1779">
                  <a:moveTo>
                    <a:pt x="104" y="1"/>
                  </a:moveTo>
                  <a:cubicBezTo>
                    <a:pt x="52" y="1"/>
                    <a:pt x="10" y="11"/>
                    <a:pt x="10" y="32"/>
                  </a:cubicBezTo>
                  <a:lnTo>
                    <a:pt x="0" y="604"/>
                  </a:lnTo>
                  <a:cubicBezTo>
                    <a:pt x="0" y="625"/>
                    <a:pt x="42" y="646"/>
                    <a:pt x="93" y="646"/>
                  </a:cubicBezTo>
                  <a:lnTo>
                    <a:pt x="1686" y="646"/>
                  </a:lnTo>
                  <a:cubicBezTo>
                    <a:pt x="1737" y="646"/>
                    <a:pt x="1779" y="625"/>
                    <a:pt x="1779" y="604"/>
                  </a:cubicBezTo>
                  <a:lnTo>
                    <a:pt x="1727" y="32"/>
                  </a:lnTo>
                  <a:cubicBezTo>
                    <a:pt x="1727" y="11"/>
                    <a:pt x="1686" y="1"/>
                    <a:pt x="16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1"/>
            <p:cNvSpPr/>
            <p:nvPr/>
          </p:nvSpPr>
          <p:spPr>
            <a:xfrm>
              <a:off x="7497175" y="4358000"/>
              <a:ext cx="45800" cy="16150"/>
            </a:xfrm>
            <a:custGeom>
              <a:rect b="b" l="l" r="r" t="t"/>
              <a:pathLst>
                <a:path extrusionOk="0" h="646" w="1832">
                  <a:moveTo>
                    <a:pt x="84" y="1"/>
                  </a:moveTo>
                  <a:cubicBezTo>
                    <a:pt x="31" y="1"/>
                    <a:pt x="1" y="11"/>
                    <a:pt x="1" y="32"/>
                  </a:cubicBezTo>
                  <a:lnTo>
                    <a:pt x="52" y="604"/>
                  </a:lnTo>
                  <a:cubicBezTo>
                    <a:pt x="52" y="625"/>
                    <a:pt x="94" y="646"/>
                    <a:pt x="146" y="646"/>
                  </a:cubicBezTo>
                  <a:lnTo>
                    <a:pt x="1749" y="646"/>
                  </a:lnTo>
                  <a:cubicBezTo>
                    <a:pt x="1800" y="646"/>
                    <a:pt x="1832" y="625"/>
                    <a:pt x="1832" y="604"/>
                  </a:cubicBezTo>
                  <a:lnTo>
                    <a:pt x="1717" y="32"/>
                  </a:lnTo>
                  <a:cubicBezTo>
                    <a:pt x="1717" y="11"/>
                    <a:pt x="1675" y="1"/>
                    <a:pt x="16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1"/>
            <p:cNvSpPr/>
            <p:nvPr/>
          </p:nvSpPr>
          <p:spPr>
            <a:xfrm>
              <a:off x="7546600" y="4358000"/>
              <a:ext cx="47625" cy="16150"/>
            </a:xfrm>
            <a:custGeom>
              <a:rect b="b" l="l" r="r" t="t"/>
              <a:pathLst>
                <a:path extrusionOk="0" h="646" w="1905">
                  <a:moveTo>
                    <a:pt x="84" y="1"/>
                  </a:moveTo>
                  <a:cubicBezTo>
                    <a:pt x="42" y="1"/>
                    <a:pt x="0" y="11"/>
                    <a:pt x="10" y="32"/>
                  </a:cubicBezTo>
                  <a:lnTo>
                    <a:pt x="125" y="604"/>
                  </a:lnTo>
                  <a:cubicBezTo>
                    <a:pt x="125" y="625"/>
                    <a:pt x="177" y="646"/>
                    <a:pt x="219" y="646"/>
                  </a:cubicBezTo>
                  <a:lnTo>
                    <a:pt x="1821" y="646"/>
                  </a:lnTo>
                  <a:cubicBezTo>
                    <a:pt x="1873" y="646"/>
                    <a:pt x="1904" y="625"/>
                    <a:pt x="1904" y="604"/>
                  </a:cubicBezTo>
                  <a:lnTo>
                    <a:pt x="1728" y="32"/>
                  </a:lnTo>
                  <a:cubicBezTo>
                    <a:pt x="1717" y="11"/>
                    <a:pt x="1675" y="1"/>
                    <a:pt x="16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1"/>
            <p:cNvSpPr/>
            <p:nvPr/>
          </p:nvSpPr>
          <p:spPr>
            <a:xfrm>
              <a:off x="7596275" y="4358000"/>
              <a:ext cx="49450" cy="16150"/>
            </a:xfrm>
            <a:custGeom>
              <a:rect b="b" l="l" r="r" t="t"/>
              <a:pathLst>
                <a:path extrusionOk="0" h="646" w="1978">
                  <a:moveTo>
                    <a:pt x="83" y="1"/>
                  </a:moveTo>
                  <a:cubicBezTo>
                    <a:pt x="32" y="1"/>
                    <a:pt x="0" y="11"/>
                    <a:pt x="0" y="32"/>
                  </a:cubicBezTo>
                  <a:lnTo>
                    <a:pt x="188" y="604"/>
                  </a:lnTo>
                  <a:cubicBezTo>
                    <a:pt x="198" y="625"/>
                    <a:pt x="240" y="646"/>
                    <a:pt x="292" y="646"/>
                  </a:cubicBezTo>
                  <a:lnTo>
                    <a:pt x="1894" y="646"/>
                  </a:lnTo>
                  <a:cubicBezTo>
                    <a:pt x="1935" y="646"/>
                    <a:pt x="1977" y="625"/>
                    <a:pt x="1967" y="604"/>
                  </a:cubicBezTo>
                  <a:lnTo>
                    <a:pt x="1717" y="32"/>
                  </a:lnTo>
                  <a:cubicBezTo>
                    <a:pt x="1717" y="11"/>
                    <a:pt x="1665" y="1"/>
                    <a:pt x="1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1"/>
            <p:cNvSpPr/>
            <p:nvPr/>
          </p:nvSpPr>
          <p:spPr>
            <a:xfrm>
              <a:off x="7645700" y="4358000"/>
              <a:ext cx="51275" cy="16150"/>
            </a:xfrm>
            <a:custGeom>
              <a:rect b="b" l="l" r="r" t="t"/>
              <a:pathLst>
                <a:path extrusionOk="0" h="646" w="2051">
                  <a:moveTo>
                    <a:pt x="83" y="1"/>
                  </a:moveTo>
                  <a:cubicBezTo>
                    <a:pt x="32" y="1"/>
                    <a:pt x="0" y="11"/>
                    <a:pt x="11" y="32"/>
                  </a:cubicBezTo>
                  <a:lnTo>
                    <a:pt x="261" y="604"/>
                  </a:lnTo>
                  <a:cubicBezTo>
                    <a:pt x="271" y="625"/>
                    <a:pt x="312" y="646"/>
                    <a:pt x="365" y="646"/>
                  </a:cubicBezTo>
                  <a:lnTo>
                    <a:pt x="1967" y="646"/>
                  </a:lnTo>
                  <a:cubicBezTo>
                    <a:pt x="2018" y="646"/>
                    <a:pt x="2050" y="625"/>
                    <a:pt x="2039" y="604"/>
                  </a:cubicBezTo>
                  <a:lnTo>
                    <a:pt x="1727" y="32"/>
                  </a:lnTo>
                  <a:cubicBezTo>
                    <a:pt x="1717" y="11"/>
                    <a:pt x="1676" y="1"/>
                    <a:pt x="1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1"/>
            <p:cNvSpPr/>
            <p:nvPr/>
          </p:nvSpPr>
          <p:spPr>
            <a:xfrm>
              <a:off x="7695375" y="4358000"/>
              <a:ext cx="52825" cy="16150"/>
            </a:xfrm>
            <a:custGeom>
              <a:rect b="b" l="l" r="r" t="t"/>
              <a:pathLst>
                <a:path extrusionOk="0" h="646" w="2113">
                  <a:moveTo>
                    <a:pt x="73" y="1"/>
                  </a:moveTo>
                  <a:cubicBezTo>
                    <a:pt x="21" y="1"/>
                    <a:pt x="1" y="11"/>
                    <a:pt x="11" y="32"/>
                  </a:cubicBezTo>
                  <a:lnTo>
                    <a:pt x="323" y="604"/>
                  </a:lnTo>
                  <a:cubicBezTo>
                    <a:pt x="334" y="625"/>
                    <a:pt x="385" y="646"/>
                    <a:pt x="438" y="646"/>
                  </a:cubicBezTo>
                  <a:lnTo>
                    <a:pt x="2029" y="646"/>
                  </a:lnTo>
                  <a:cubicBezTo>
                    <a:pt x="2082" y="646"/>
                    <a:pt x="2112" y="625"/>
                    <a:pt x="2102" y="604"/>
                  </a:cubicBezTo>
                  <a:lnTo>
                    <a:pt x="1728" y="32"/>
                  </a:lnTo>
                  <a:cubicBezTo>
                    <a:pt x="1717" y="11"/>
                    <a:pt x="1665" y="1"/>
                    <a:pt x="16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1"/>
            <p:cNvSpPr/>
            <p:nvPr/>
          </p:nvSpPr>
          <p:spPr>
            <a:xfrm>
              <a:off x="7745575" y="4358000"/>
              <a:ext cx="79875" cy="16150"/>
            </a:xfrm>
            <a:custGeom>
              <a:rect b="b" l="l" r="r" t="t"/>
              <a:pathLst>
                <a:path extrusionOk="0" h="646" w="3195">
                  <a:moveTo>
                    <a:pt x="74" y="1"/>
                  </a:moveTo>
                  <a:cubicBezTo>
                    <a:pt x="21" y="1"/>
                    <a:pt x="0" y="11"/>
                    <a:pt x="11" y="32"/>
                  </a:cubicBezTo>
                  <a:lnTo>
                    <a:pt x="396" y="604"/>
                  </a:lnTo>
                  <a:cubicBezTo>
                    <a:pt x="406" y="625"/>
                    <a:pt x="458" y="646"/>
                    <a:pt x="510" y="646"/>
                  </a:cubicBezTo>
                  <a:lnTo>
                    <a:pt x="3112" y="646"/>
                  </a:lnTo>
                  <a:cubicBezTo>
                    <a:pt x="3163" y="646"/>
                    <a:pt x="3195" y="625"/>
                    <a:pt x="3174" y="604"/>
                  </a:cubicBezTo>
                  <a:lnTo>
                    <a:pt x="2695" y="32"/>
                  </a:lnTo>
                  <a:cubicBezTo>
                    <a:pt x="2685" y="11"/>
                    <a:pt x="2633" y="1"/>
                    <a:pt x="25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1"/>
            <p:cNvSpPr/>
            <p:nvPr/>
          </p:nvSpPr>
          <p:spPr>
            <a:xfrm>
              <a:off x="7783550" y="4376975"/>
              <a:ext cx="58800" cy="17475"/>
            </a:xfrm>
            <a:custGeom>
              <a:rect b="b" l="l" r="r" t="t"/>
              <a:pathLst>
                <a:path extrusionOk="0" h="699" w="2352">
                  <a:moveTo>
                    <a:pt x="84" y="1"/>
                  </a:moveTo>
                  <a:cubicBezTo>
                    <a:pt x="32" y="1"/>
                    <a:pt x="0" y="12"/>
                    <a:pt x="11" y="33"/>
                  </a:cubicBezTo>
                  <a:lnTo>
                    <a:pt x="469" y="657"/>
                  </a:lnTo>
                  <a:cubicBezTo>
                    <a:pt x="490" y="678"/>
                    <a:pt x="541" y="698"/>
                    <a:pt x="594" y="698"/>
                  </a:cubicBezTo>
                  <a:lnTo>
                    <a:pt x="2268" y="698"/>
                  </a:lnTo>
                  <a:cubicBezTo>
                    <a:pt x="2321" y="698"/>
                    <a:pt x="2352" y="678"/>
                    <a:pt x="2331" y="657"/>
                  </a:cubicBezTo>
                  <a:lnTo>
                    <a:pt x="1811" y="33"/>
                  </a:lnTo>
                  <a:cubicBezTo>
                    <a:pt x="1790" y="12"/>
                    <a:pt x="1738" y="1"/>
                    <a:pt x="16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1"/>
            <p:cNvSpPr/>
            <p:nvPr/>
          </p:nvSpPr>
          <p:spPr>
            <a:xfrm>
              <a:off x="7731800" y="4376975"/>
              <a:ext cx="56725" cy="17475"/>
            </a:xfrm>
            <a:custGeom>
              <a:rect b="b" l="l" r="r" t="t"/>
              <a:pathLst>
                <a:path extrusionOk="0" h="699" w="2269">
                  <a:moveTo>
                    <a:pt x="84" y="1"/>
                  </a:moveTo>
                  <a:cubicBezTo>
                    <a:pt x="31" y="1"/>
                    <a:pt x="0" y="12"/>
                    <a:pt x="10" y="33"/>
                  </a:cubicBezTo>
                  <a:lnTo>
                    <a:pt x="396" y="657"/>
                  </a:lnTo>
                  <a:cubicBezTo>
                    <a:pt x="416" y="678"/>
                    <a:pt x="468" y="698"/>
                    <a:pt x="520" y="698"/>
                  </a:cubicBezTo>
                  <a:lnTo>
                    <a:pt x="2185" y="698"/>
                  </a:lnTo>
                  <a:cubicBezTo>
                    <a:pt x="2248" y="698"/>
                    <a:pt x="2268" y="678"/>
                    <a:pt x="2258" y="657"/>
                  </a:cubicBezTo>
                  <a:lnTo>
                    <a:pt x="1811" y="33"/>
                  </a:lnTo>
                  <a:cubicBezTo>
                    <a:pt x="1800" y="12"/>
                    <a:pt x="1748" y="1"/>
                    <a:pt x="16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1"/>
            <p:cNvSpPr/>
            <p:nvPr/>
          </p:nvSpPr>
          <p:spPr>
            <a:xfrm>
              <a:off x="7680025" y="4376975"/>
              <a:ext cx="54925" cy="17475"/>
            </a:xfrm>
            <a:custGeom>
              <a:rect b="b" l="l" r="r" t="t"/>
              <a:pathLst>
                <a:path extrusionOk="0" h="699" w="2197">
                  <a:moveTo>
                    <a:pt x="84" y="1"/>
                  </a:moveTo>
                  <a:cubicBezTo>
                    <a:pt x="32" y="1"/>
                    <a:pt x="0" y="12"/>
                    <a:pt x="11" y="33"/>
                  </a:cubicBezTo>
                  <a:lnTo>
                    <a:pt x="323" y="657"/>
                  </a:lnTo>
                  <a:cubicBezTo>
                    <a:pt x="333" y="678"/>
                    <a:pt x="386" y="698"/>
                    <a:pt x="437" y="698"/>
                  </a:cubicBezTo>
                  <a:lnTo>
                    <a:pt x="2113" y="698"/>
                  </a:lnTo>
                  <a:cubicBezTo>
                    <a:pt x="2164" y="698"/>
                    <a:pt x="2196" y="678"/>
                    <a:pt x="2185" y="657"/>
                  </a:cubicBezTo>
                  <a:lnTo>
                    <a:pt x="1811" y="33"/>
                  </a:lnTo>
                  <a:cubicBezTo>
                    <a:pt x="1801" y="12"/>
                    <a:pt x="1748" y="1"/>
                    <a:pt x="16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1"/>
            <p:cNvSpPr/>
            <p:nvPr/>
          </p:nvSpPr>
          <p:spPr>
            <a:xfrm>
              <a:off x="7628275" y="4376975"/>
              <a:ext cx="53075" cy="17475"/>
            </a:xfrm>
            <a:custGeom>
              <a:rect b="b" l="l" r="r" t="t"/>
              <a:pathLst>
                <a:path extrusionOk="0" h="699" w="2123">
                  <a:moveTo>
                    <a:pt x="84" y="1"/>
                  </a:moveTo>
                  <a:cubicBezTo>
                    <a:pt x="42" y="1"/>
                    <a:pt x="0" y="12"/>
                    <a:pt x="10" y="33"/>
                  </a:cubicBezTo>
                  <a:lnTo>
                    <a:pt x="250" y="657"/>
                  </a:lnTo>
                  <a:cubicBezTo>
                    <a:pt x="260" y="678"/>
                    <a:pt x="313" y="698"/>
                    <a:pt x="364" y="698"/>
                  </a:cubicBezTo>
                  <a:lnTo>
                    <a:pt x="2029" y="698"/>
                  </a:lnTo>
                  <a:cubicBezTo>
                    <a:pt x="2081" y="698"/>
                    <a:pt x="2123" y="678"/>
                    <a:pt x="2112" y="657"/>
                  </a:cubicBezTo>
                  <a:lnTo>
                    <a:pt x="1811" y="33"/>
                  </a:lnTo>
                  <a:cubicBezTo>
                    <a:pt x="1800" y="12"/>
                    <a:pt x="1748" y="1"/>
                    <a:pt x="16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1"/>
            <p:cNvSpPr/>
            <p:nvPr/>
          </p:nvSpPr>
          <p:spPr>
            <a:xfrm>
              <a:off x="7576500" y="4376975"/>
              <a:ext cx="51000" cy="17475"/>
            </a:xfrm>
            <a:custGeom>
              <a:rect b="b" l="l" r="r" t="t"/>
              <a:pathLst>
                <a:path extrusionOk="0" h="699" w="2040">
                  <a:moveTo>
                    <a:pt x="95" y="1"/>
                  </a:moveTo>
                  <a:cubicBezTo>
                    <a:pt x="42" y="1"/>
                    <a:pt x="1" y="12"/>
                    <a:pt x="11" y="33"/>
                  </a:cubicBezTo>
                  <a:lnTo>
                    <a:pt x="178" y="657"/>
                  </a:lnTo>
                  <a:cubicBezTo>
                    <a:pt x="178" y="678"/>
                    <a:pt x="229" y="698"/>
                    <a:pt x="282" y="698"/>
                  </a:cubicBezTo>
                  <a:lnTo>
                    <a:pt x="1957" y="698"/>
                  </a:lnTo>
                  <a:cubicBezTo>
                    <a:pt x="2009" y="698"/>
                    <a:pt x="2040" y="678"/>
                    <a:pt x="2040" y="657"/>
                  </a:cubicBezTo>
                  <a:lnTo>
                    <a:pt x="1801" y="33"/>
                  </a:lnTo>
                  <a:cubicBezTo>
                    <a:pt x="1801" y="12"/>
                    <a:pt x="1748" y="1"/>
                    <a:pt x="16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1"/>
            <p:cNvSpPr/>
            <p:nvPr/>
          </p:nvSpPr>
          <p:spPr>
            <a:xfrm>
              <a:off x="7524750" y="4376975"/>
              <a:ext cx="49175" cy="17475"/>
            </a:xfrm>
            <a:custGeom>
              <a:rect b="b" l="l" r="r" t="t"/>
              <a:pathLst>
                <a:path extrusionOk="0" h="699" w="1967">
                  <a:moveTo>
                    <a:pt x="94" y="1"/>
                  </a:moveTo>
                  <a:cubicBezTo>
                    <a:pt x="42" y="1"/>
                    <a:pt x="1" y="12"/>
                    <a:pt x="11" y="33"/>
                  </a:cubicBezTo>
                  <a:lnTo>
                    <a:pt x="105" y="657"/>
                  </a:lnTo>
                  <a:cubicBezTo>
                    <a:pt x="105" y="678"/>
                    <a:pt x="146" y="698"/>
                    <a:pt x="198" y="698"/>
                  </a:cubicBezTo>
                  <a:lnTo>
                    <a:pt x="1873" y="698"/>
                  </a:lnTo>
                  <a:cubicBezTo>
                    <a:pt x="1925" y="698"/>
                    <a:pt x="1966" y="678"/>
                    <a:pt x="1957" y="657"/>
                  </a:cubicBezTo>
                  <a:lnTo>
                    <a:pt x="1800" y="33"/>
                  </a:lnTo>
                  <a:cubicBezTo>
                    <a:pt x="1800" y="12"/>
                    <a:pt x="1758" y="1"/>
                    <a:pt x="17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1"/>
            <p:cNvSpPr/>
            <p:nvPr/>
          </p:nvSpPr>
          <p:spPr>
            <a:xfrm>
              <a:off x="7472975" y="4376975"/>
              <a:ext cx="47375" cy="17475"/>
            </a:xfrm>
            <a:custGeom>
              <a:rect b="b" l="l" r="r" t="t"/>
              <a:pathLst>
                <a:path extrusionOk="0" h="699" w="1895">
                  <a:moveTo>
                    <a:pt x="95" y="1"/>
                  </a:moveTo>
                  <a:cubicBezTo>
                    <a:pt x="42" y="1"/>
                    <a:pt x="1" y="12"/>
                    <a:pt x="11" y="33"/>
                  </a:cubicBezTo>
                  <a:lnTo>
                    <a:pt x="32" y="657"/>
                  </a:lnTo>
                  <a:cubicBezTo>
                    <a:pt x="32" y="678"/>
                    <a:pt x="74" y="698"/>
                    <a:pt x="126" y="698"/>
                  </a:cubicBezTo>
                  <a:lnTo>
                    <a:pt x="1801" y="698"/>
                  </a:lnTo>
                  <a:cubicBezTo>
                    <a:pt x="1853" y="698"/>
                    <a:pt x="1894" y="678"/>
                    <a:pt x="1884" y="657"/>
                  </a:cubicBezTo>
                  <a:lnTo>
                    <a:pt x="1801" y="33"/>
                  </a:lnTo>
                  <a:cubicBezTo>
                    <a:pt x="1801" y="12"/>
                    <a:pt x="1759" y="1"/>
                    <a:pt x="17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1"/>
            <p:cNvSpPr/>
            <p:nvPr/>
          </p:nvSpPr>
          <p:spPr>
            <a:xfrm>
              <a:off x="7419925" y="4376975"/>
              <a:ext cx="46575" cy="17475"/>
            </a:xfrm>
            <a:custGeom>
              <a:rect b="b" l="l" r="r" t="t"/>
              <a:pathLst>
                <a:path extrusionOk="0" h="699" w="1863">
                  <a:moveTo>
                    <a:pt x="146" y="1"/>
                  </a:moveTo>
                  <a:cubicBezTo>
                    <a:pt x="104" y="1"/>
                    <a:pt x="63" y="12"/>
                    <a:pt x="53" y="33"/>
                  </a:cubicBezTo>
                  <a:lnTo>
                    <a:pt x="11" y="657"/>
                  </a:lnTo>
                  <a:cubicBezTo>
                    <a:pt x="0" y="678"/>
                    <a:pt x="42" y="698"/>
                    <a:pt x="94" y="698"/>
                  </a:cubicBezTo>
                  <a:lnTo>
                    <a:pt x="1769" y="698"/>
                  </a:lnTo>
                  <a:cubicBezTo>
                    <a:pt x="1821" y="698"/>
                    <a:pt x="1863" y="678"/>
                    <a:pt x="1863" y="657"/>
                  </a:cubicBezTo>
                  <a:lnTo>
                    <a:pt x="1852" y="33"/>
                  </a:lnTo>
                  <a:cubicBezTo>
                    <a:pt x="1852" y="12"/>
                    <a:pt x="1811" y="1"/>
                    <a:pt x="17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1"/>
            <p:cNvSpPr/>
            <p:nvPr/>
          </p:nvSpPr>
          <p:spPr>
            <a:xfrm>
              <a:off x="7366325" y="4376975"/>
              <a:ext cx="48175" cy="17475"/>
            </a:xfrm>
            <a:custGeom>
              <a:rect b="b" l="l" r="r" t="t"/>
              <a:pathLst>
                <a:path extrusionOk="0" h="699" w="1927">
                  <a:moveTo>
                    <a:pt x="230" y="1"/>
                  </a:moveTo>
                  <a:cubicBezTo>
                    <a:pt x="178" y="1"/>
                    <a:pt x="137" y="12"/>
                    <a:pt x="126" y="33"/>
                  </a:cubicBezTo>
                  <a:lnTo>
                    <a:pt x="1" y="657"/>
                  </a:lnTo>
                  <a:cubicBezTo>
                    <a:pt x="1" y="678"/>
                    <a:pt x="43" y="698"/>
                    <a:pt x="95" y="698"/>
                  </a:cubicBezTo>
                  <a:lnTo>
                    <a:pt x="1770" y="698"/>
                  </a:lnTo>
                  <a:cubicBezTo>
                    <a:pt x="1822" y="698"/>
                    <a:pt x="1864" y="678"/>
                    <a:pt x="1864" y="657"/>
                  </a:cubicBezTo>
                  <a:lnTo>
                    <a:pt x="1926" y="33"/>
                  </a:lnTo>
                  <a:cubicBezTo>
                    <a:pt x="1926" y="12"/>
                    <a:pt x="1885" y="1"/>
                    <a:pt x="18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1"/>
            <p:cNvSpPr/>
            <p:nvPr/>
          </p:nvSpPr>
          <p:spPr>
            <a:xfrm>
              <a:off x="7312750" y="4376975"/>
              <a:ext cx="49975" cy="17475"/>
            </a:xfrm>
            <a:custGeom>
              <a:rect b="b" l="l" r="r" t="t"/>
              <a:pathLst>
                <a:path extrusionOk="0" h="699" w="1999">
                  <a:moveTo>
                    <a:pt x="303" y="1"/>
                  </a:moveTo>
                  <a:cubicBezTo>
                    <a:pt x="250" y="1"/>
                    <a:pt x="209" y="12"/>
                    <a:pt x="199" y="33"/>
                  </a:cubicBezTo>
                  <a:lnTo>
                    <a:pt x="1" y="657"/>
                  </a:lnTo>
                  <a:cubicBezTo>
                    <a:pt x="1" y="678"/>
                    <a:pt x="32" y="698"/>
                    <a:pt x="84" y="698"/>
                  </a:cubicBezTo>
                  <a:lnTo>
                    <a:pt x="1759" y="698"/>
                  </a:lnTo>
                  <a:cubicBezTo>
                    <a:pt x="1811" y="698"/>
                    <a:pt x="1863" y="678"/>
                    <a:pt x="1863" y="657"/>
                  </a:cubicBezTo>
                  <a:lnTo>
                    <a:pt x="1998" y="33"/>
                  </a:lnTo>
                  <a:cubicBezTo>
                    <a:pt x="1998" y="12"/>
                    <a:pt x="1967" y="1"/>
                    <a:pt x="19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1"/>
            <p:cNvSpPr/>
            <p:nvPr/>
          </p:nvSpPr>
          <p:spPr>
            <a:xfrm>
              <a:off x="7258925" y="4376975"/>
              <a:ext cx="52050" cy="17475"/>
            </a:xfrm>
            <a:custGeom>
              <a:rect b="b" l="l" r="r" t="t"/>
              <a:pathLst>
                <a:path extrusionOk="0" h="699" w="2082">
                  <a:moveTo>
                    <a:pt x="385" y="1"/>
                  </a:moveTo>
                  <a:cubicBezTo>
                    <a:pt x="333" y="1"/>
                    <a:pt x="292" y="12"/>
                    <a:pt x="281" y="33"/>
                  </a:cubicBezTo>
                  <a:lnTo>
                    <a:pt x="10" y="657"/>
                  </a:lnTo>
                  <a:cubicBezTo>
                    <a:pt x="0" y="678"/>
                    <a:pt x="42" y="698"/>
                    <a:pt x="94" y="698"/>
                  </a:cubicBezTo>
                  <a:lnTo>
                    <a:pt x="1769" y="698"/>
                  </a:lnTo>
                  <a:cubicBezTo>
                    <a:pt x="1821" y="698"/>
                    <a:pt x="1862" y="678"/>
                    <a:pt x="1873" y="657"/>
                  </a:cubicBezTo>
                  <a:lnTo>
                    <a:pt x="2081" y="33"/>
                  </a:lnTo>
                  <a:cubicBezTo>
                    <a:pt x="2081" y="12"/>
                    <a:pt x="2050" y="1"/>
                    <a:pt x="19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1"/>
            <p:cNvSpPr/>
            <p:nvPr/>
          </p:nvSpPr>
          <p:spPr>
            <a:xfrm>
              <a:off x="7205350" y="4376975"/>
              <a:ext cx="53850" cy="17475"/>
            </a:xfrm>
            <a:custGeom>
              <a:rect b="b" l="l" r="r" t="t"/>
              <a:pathLst>
                <a:path extrusionOk="0" h="699" w="2154">
                  <a:moveTo>
                    <a:pt x="458" y="1"/>
                  </a:moveTo>
                  <a:cubicBezTo>
                    <a:pt x="416" y="1"/>
                    <a:pt x="364" y="12"/>
                    <a:pt x="354" y="33"/>
                  </a:cubicBezTo>
                  <a:lnTo>
                    <a:pt x="10" y="657"/>
                  </a:lnTo>
                  <a:cubicBezTo>
                    <a:pt x="0" y="678"/>
                    <a:pt x="31" y="698"/>
                    <a:pt x="83" y="698"/>
                  </a:cubicBezTo>
                  <a:lnTo>
                    <a:pt x="1758" y="698"/>
                  </a:lnTo>
                  <a:cubicBezTo>
                    <a:pt x="1810" y="698"/>
                    <a:pt x="1862" y="678"/>
                    <a:pt x="1873" y="657"/>
                  </a:cubicBezTo>
                  <a:lnTo>
                    <a:pt x="2143" y="33"/>
                  </a:lnTo>
                  <a:cubicBezTo>
                    <a:pt x="2153" y="12"/>
                    <a:pt x="2123" y="1"/>
                    <a:pt x="20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1"/>
            <p:cNvSpPr/>
            <p:nvPr/>
          </p:nvSpPr>
          <p:spPr>
            <a:xfrm>
              <a:off x="7151750" y="4376975"/>
              <a:ext cx="55700" cy="17475"/>
            </a:xfrm>
            <a:custGeom>
              <a:rect b="b" l="l" r="r" t="t"/>
              <a:pathLst>
                <a:path extrusionOk="0" h="699" w="2228">
                  <a:moveTo>
                    <a:pt x="542" y="1"/>
                  </a:moveTo>
                  <a:cubicBezTo>
                    <a:pt x="489" y="1"/>
                    <a:pt x="438" y="12"/>
                    <a:pt x="427" y="33"/>
                  </a:cubicBezTo>
                  <a:lnTo>
                    <a:pt x="11" y="657"/>
                  </a:lnTo>
                  <a:cubicBezTo>
                    <a:pt x="1" y="678"/>
                    <a:pt x="32" y="698"/>
                    <a:pt x="84" y="698"/>
                  </a:cubicBezTo>
                  <a:lnTo>
                    <a:pt x="1749" y="698"/>
                  </a:lnTo>
                  <a:cubicBezTo>
                    <a:pt x="1811" y="698"/>
                    <a:pt x="1863" y="678"/>
                    <a:pt x="1874" y="657"/>
                  </a:cubicBezTo>
                  <a:lnTo>
                    <a:pt x="2217" y="33"/>
                  </a:lnTo>
                  <a:cubicBezTo>
                    <a:pt x="2227" y="12"/>
                    <a:pt x="2196" y="1"/>
                    <a:pt x="2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1"/>
            <p:cNvSpPr/>
            <p:nvPr/>
          </p:nvSpPr>
          <p:spPr>
            <a:xfrm>
              <a:off x="7150200" y="4398075"/>
              <a:ext cx="58525" cy="19250"/>
            </a:xfrm>
            <a:custGeom>
              <a:rect b="b" l="l" r="r" t="t"/>
              <a:pathLst>
                <a:path extrusionOk="0" h="770" w="2341">
                  <a:moveTo>
                    <a:pt x="572" y="0"/>
                  </a:moveTo>
                  <a:cubicBezTo>
                    <a:pt x="521" y="0"/>
                    <a:pt x="468" y="21"/>
                    <a:pt x="447" y="42"/>
                  </a:cubicBezTo>
                  <a:lnTo>
                    <a:pt x="21" y="728"/>
                  </a:lnTo>
                  <a:cubicBezTo>
                    <a:pt x="0" y="749"/>
                    <a:pt x="31" y="770"/>
                    <a:pt x="94" y="770"/>
                  </a:cubicBezTo>
                  <a:lnTo>
                    <a:pt x="1852" y="770"/>
                  </a:lnTo>
                  <a:cubicBezTo>
                    <a:pt x="1904" y="770"/>
                    <a:pt x="1956" y="749"/>
                    <a:pt x="1966" y="728"/>
                  </a:cubicBezTo>
                  <a:lnTo>
                    <a:pt x="2331" y="42"/>
                  </a:lnTo>
                  <a:cubicBezTo>
                    <a:pt x="2341" y="21"/>
                    <a:pt x="2310" y="0"/>
                    <a:pt x="22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1"/>
            <p:cNvSpPr/>
            <p:nvPr/>
          </p:nvSpPr>
          <p:spPr>
            <a:xfrm>
              <a:off x="7165275" y="4421200"/>
              <a:ext cx="60900" cy="21350"/>
            </a:xfrm>
            <a:custGeom>
              <a:rect b="b" l="l" r="r" t="t"/>
              <a:pathLst>
                <a:path extrusionOk="0" h="854" w="2436">
                  <a:moveTo>
                    <a:pt x="573" y="1"/>
                  </a:moveTo>
                  <a:cubicBezTo>
                    <a:pt x="521" y="1"/>
                    <a:pt x="459" y="21"/>
                    <a:pt x="448" y="42"/>
                  </a:cubicBezTo>
                  <a:lnTo>
                    <a:pt x="11" y="802"/>
                  </a:lnTo>
                  <a:cubicBezTo>
                    <a:pt x="1" y="833"/>
                    <a:pt x="32" y="854"/>
                    <a:pt x="94" y="854"/>
                  </a:cubicBezTo>
                  <a:lnTo>
                    <a:pt x="1936" y="854"/>
                  </a:lnTo>
                  <a:cubicBezTo>
                    <a:pt x="1999" y="854"/>
                    <a:pt x="2050" y="833"/>
                    <a:pt x="2071" y="802"/>
                  </a:cubicBezTo>
                  <a:lnTo>
                    <a:pt x="2425" y="42"/>
                  </a:lnTo>
                  <a:cubicBezTo>
                    <a:pt x="2435" y="21"/>
                    <a:pt x="2404" y="1"/>
                    <a:pt x="23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1"/>
            <p:cNvSpPr/>
            <p:nvPr/>
          </p:nvSpPr>
          <p:spPr>
            <a:xfrm>
              <a:off x="7003750" y="4447475"/>
              <a:ext cx="73900" cy="27325"/>
            </a:xfrm>
            <a:custGeom>
              <a:rect b="b" l="l" r="r" t="t"/>
              <a:pathLst>
                <a:path extrusionOk="0" h="1093" w="2956">
                  <a:moveTo>
                    <a:pt x="999" y="1"/>
                  </a:moveTo>
                  <a:cubicBezTo>
                    <a:pt x="937" y="1"/>
                    <a:pt x="874" y="22"/>
                    <a:pt x="854" y="42"/>
                  </a:cubicBezTo>
                  <a:lnTo>
                    <a:pt x="21" y="1041"/>
                  </a:lnTo>
                  <a:cubicBezTo>
                    <a:pt x="0" y="1072"/>
                    <a:pt x="32" y="1093"/>
                    <a:pt x="95" y="1093"/>
                  </a:cubicBezTo>
                  <a:lnTo>
                    <a:pt x="2051" y="1093"/>
                  </a:lnTo>
                  <a:cubicBezTo>
                    <a:pt x="2113" y="1093"/>
                    <a:pt x="2185" y="1072"/>
                    <a:pt x="2206" y="1041"/>
                  </a:cubicBezTo>
                  <a:lnTo>
                    <a:pt x="2934" y="42"/>
                  </a:lnTo>
                  <a:cubicBezTo>
                    <a:pt x="2955" y="22"/>
                    <a:pt x="2924" y="1"/>
                    <a:pt x="28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1"/>
            <p:cNvSpPr/>
            <p:nvPr/>
          </p:nvSpPr>
          <p:spPr>
            <a:xfrm>
              <a:off x="7066975" y="4447475"/>
              <a:ext cx="71025" cy="27325"/>
            </a:xfrm>
            <a:custGeom>
              <a:rect b="b" l="l" r="r" t="t"/>
              <a:pathLst>
                <a:path extrusionOk="0" h="1093" w="2841">
                  <a:moveTo>
                    <a:pt x="884" y="1"/>
                  </a:moveTo>
                  <a:cubicBezTo>
                    <a:pt x="822" y="1"/>
                    <a:pt x="759" y="22"/>
                    <a:pt x="738" y="42"/>
                  </a:cubicBezTo>
                  <a:lnTo>
                    <a:pt x="21" y="1041"/>
                  </a:lnTo>
                  <a:cubicBezTo>
                    <a:pt x="0" y="1072"/>
                    <a:pt x="42" y="1093"/>
                    <a:pt x="93" y="1093"/>
                  </a:cubicBezTo>
                  <a:lnTo>
                    <a:pt x="2060" y="1093"/>
                  </a:lnTo>
                  <a:cubicBezTo>
                    <a:pt x="2123" y="1093"/>
                    <a:pt x="2185" y="1072"/>
                    <a:pt x="2206" y="1041"/>
                  </a:cubicBezTo>
                  <a:lnTo>
                    <a:pt x="2819" y="42"/>
                  </a:lnTo>
                  <a:cubicBezTo>
                    <a:pt x="2840" y="22"/>
                    <a:pt x="2798" y="1"/>
                    <a:pt x="27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1"/>
            <p:cNvSpPr/>
            <p:nvPr/>
          </p:nvSpPr>
          <p:spPr>
            <a:xfrm>
              <a:off x="7130425" y="4447475"/>
              <a:ext cx="67900" cy="27325"/>
            </a:xfrm>
            <a:custGeom>
              <a:rect b="b" l="l" r="r" t="t"/>
              <a:pathLst>
                <a:path extrusionOk="0" h="1093" w="2716">
                  <a:moveTo>
                    <a:pt x="750" y="1"/>
                  </a:moveTo>
                  <a:cubicBezTo>
                    <a:pt x="697" y="1"/>
                    <a:pt x="635" y="22"/>
                    <a:pt x="614" y="42"/>
                  </a:cubicBezTo>
                  <a:lnTo>
                    <a:pt x="22" y="1041"/>
                  </a:lnTo>
                  <a:cubicBezTo>
                    <a:pt x="1" y="1072"/>
                    <a:pt x="32" y="1093"/>
                    <a:pt x="94" y="1093"/>
                  </a:cubicBezTo>
                  <a:lnTo>
                    <a:pt x="2061" y="1093"/>
                  </a:lnTo>
                  <a:cubicBezTo>
                    <a:pt x="2123" y="1093"/>
                    <a:pt x="2186" y="1072"/>
                    <a:pt x="2196" y="1041"/>
                  </a:cubicBezTo>
                  <a:lnTo>
                    <a:pt x="2695" y="42"/>
                  </a:lnTo>
                  <a:cubicBezTo>
                    <a:pt x="2716" y="22"/>
                    <a:pt x="2674" y="1"/>
                    <a:pt x="2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1"/>
            <p:cNvSpPr/>
            <p:nvPr/>
          </p:nvSpPr>
          <p:spPr>
            <a:xfrm>
              <a:off x="7193900" y="4447475"/>
              <a:ext cx="78825" cy="27325"/>
            </a:xfrm>
            <a:custGeom>
              <a:rect b="b" l="l" r="r" t="t"/>
              <a:pathLst>
                <a:path extrusionOk="0" h="1093" w="3153">
                  <a:moveTo>
                    <a:pt x="625" y="1"/>
                  </a:moveTo>
                  <a:cubicBezTo>
                    <a:pt x="562" y="1"/>
                    <a:pt x="510" y="22"/>
                    <a:pt x="489" y="42"/>
                  </a:cubicBezTo>
                  <a:lnTo>
                    <a:pt x="10" y="1041"/>
                  </a:lnTo>
                  <a:cubicBezTo>
                    <a:pt x="0" y="1072"/>
                    <a:pt x="31" y="1093"/>
                    <a:pt x="94" y="1093"/>
                  </a:cubicBezTo>
                  <a:lnTo>
                    <a:pt x="2653" y="1093"/>
                  </a:lnTo>
                  <a:cubicBezTo>
                    <a:pt x="2715" y="1093"/>
                    <a:pt x="2768" y="1072"/>
                    <a:pt x="2789" y="1041"/>
                  </a:cubicBezTo>
                  <a:lnTo>
                    <a:pt x="3142" y="42"/>
                  </a:lnTo>
                  <a:cubicBezTo>
                    <a:pt x="3152" y="22"/>
                    <a:pt x="3111" y="1"/>
                    <a:pt x="3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1"/>
            <p:cNvSpPr/>
            <p:nvPr/>
          </p:nvSpPr>
          <p:spPr>
            <a:xfrm>
              <a:off x="7656375" y="4447475"/>
              <a:ext cx="64775" cy="27325"/>
            </a:xfrm>
            <a:custGeom>
              <a:rect b="b" l="l" r="r" t="t"/>
              <a:pathLst>
                <a:path extrusionOk="0" h="1093" w="2591">
                  <a:moveTo>
                    <a:pt x="104" y="1"/>
                  </a:moveTo>
                  <a:cubicBezTo>
                    <a:pt x="42" y="1"/>
                    <a:pt x="0" y="22"/>
                    <a:pt x="10" y="42"/>
                  </a:cubicBezTo>
                  <a:lnTo>
                    <a:pt x="395" y="1041"/>
                  </a:lnTo>
                  <a:cubicBezTo>
                    <a:pt x="405" y="1072"/>
                    <a:pt x="468" y="1093"/>
                    <a:pt x="530" y="1093"/>
                  </a:cubicBezTo>
                  <a:lnTo>
                    <a:pt x="2497" y="1093"/>
                  </a:lnTo>
                  <a:cubicBezTo>
                    <a:pt x="2549" y="1093"/>
                    <a:pt x="2590" y="1072"/>
                    <a:pt x="2580" y="1041"/>
                  </a:cubicBezTo>
                  <a:lnTo>
                    <a:pt x="2091" y="42"/>
                  </a:lnTo>
                  <a:cubicBezTo>
                    <a:pt x="2081" y="22"/>
                    <a:pt x="2018" y="1"/>
                    <a:pt x="19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1"/>
            <p:cNvSpPr/>
            <p:nvPr/>
          </p:nvSpPr>
          <p:spPr>
            <a:xfrm>
              <a:off x="7581975" y="4447475"/>
              <a:ext cx="75700" cy="27325"/>
            </a:xfrm>
            <a:custGeom>
              <a:rect b="b" l="l" r="r" t="t"/>
              <a:pathLst>
                <a:path extrusionOk="0" h="1093" w="3028">
                  <a:moveTo>
                    <a:pt x="104" y="1"/>
                  </a:moveTo>
                  <a:cubicBezTo>
                    <a:pt x="42" y="1"/>
                    <a:pt x="0" y="22"/>
                    <a:pt x="10" y="42"/>
                  </a:cubicBezTo>
                  <a:lnTo>
                    <a:pt x="250" y="1041"/>
                  </a:lnTo>
                  <a:cubicBezTo>
                    <a:pt x="260" y="1072"/>
                    <a:pt x="313" y="1093"/>
                    <a:pt x="375" y="1093"/>
                  </a:cubicBezTo>
                  <a:lnTo>
                    <a:pt x="2934" y="1093"/>
                  </a:lnTo>
                  <a:cubicBezTo>
                    <a:pt x="2997" y="1093"/>
                    <a:pt x="3028" y="1072"/>
                    <a:pt x="3018" y="1041"/>
                  </a:cubicBezTo>
                  <a:lnTo>
                    <a:pt x="2653" y="42"/>
                  </a:lnTo>
                  <a:cubicBezTo>
                    <a:pt x="2643" y="22"/>
                    <a:pt x="2591" y="1"/>
                    <a:pt x="25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1"/>
            <p:cNvSpPr/>
            <p:nvPr/>
          </p:nvSpPr>
          <p:spPr>
            <a:xfrm>
              <a:off x="7271925" y="4447475"/>
              <a:ext cx="306425" cy="27325"/>
            </a:xfrm>
            <a:custGeom>
              <a:rect b="b" l="l" r="r" t="t"/>
              <a:pathLst>
                <a:path extrusionOk="0" h="1093" w="12257">
                  <a:moveTo>
                    <a:pt x="479" y="1"/>
                  </a:moveTo>
                  <a:cubicBezTo>
                    <a:pt x="417" y="1"/>
                    <a:pt x="364" y="22"/>
                    <a:pt x="354" y="42"/>
                  </a:cubicBezTo>
                  <a:lnTo>
                    <a:pt x="11" y="1041"/>
                  </a:lnTo>
                  <a:cubicBezTo>
                    <a:pt x="1" y="1072"/>
                    <a:pt x="42" y="1093"/>
                    <a:pt x="105" y="1093"/>
                  </a:cubicBezTo>
                  <a:lnTo>
                    <a:pt x="12142" y="1093"/>
                  </a:lnTo>
                  <a:cubicBezTo>
                    <a:pt x="12204" y="1093"/>
                    <a:pt x="12257" y="1072"/>
                    <a:pt x="12246" y="1041"/>
                  </a:cubicBezTo>
                  <a:lnTo>
                    <a:pt x="12028" y="42"/>
                  </a:lnTo>
                  <a:cubicBezTo>
                    <a:pt x="12017" y="22"/>
                    <a:pt x="11965" y="1"/>
                    <a:pt x="119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1"/>
            <p:cNvSpPr/>
            <p:nvPr/>
          </p:nvSpPr>
          <p:spPr>
            <a:xfrm>
              <a:off x="7224600" y="4421200"/>
              <a:ext cx="58275" cy="21350"/>
            </a:xfrm>
            <a:custGeom>
              <a:rect b="b" l="l" r="r" t="t"/>
              <a:pathLst>
                <a:path extrusionOk="0" h="854" w="2331">
                  <a:moveTo>
                    <a:pt x="468" y="1"/>
                  </a:moveTo>
                  <a:cubicBezTo>
                    <a:pt x="416" y="1"/>
                    <a:pt x="364" y="21"/>
                    <a:pt x="354" y="42"/>
                  </a:cubicBezTo>
                  <a:lnTo>
                    <a:pt x="10" y="802"/>
                  </a:lnTo>
                  <a:cubicBezTo>
                    <a:pt x="0" y="833"/>
                    <a:pt x="31" y="854"/>
                    <a:pt x="93" y="854"/>
                  </a:cubicBezTo>
                  <a:lnTo>
                    <a:pt x="1935" y="854"/>
                  </a:lnTo>
                  <a:cubicBezTo>
                    <a:pt x="1998" y="854"/>
                    <a:pt x="2049" y="833"/>
                    <a:pt x="2060" y="802"/>
                  </a:cubicBezTo>
                  <a:lnTo>
                    <a:pt x="2331" y="42"/>
                  </a:lnTo>
                  <a:cubicBezTo>
                    <a:pt x="2331" y="21"/>
                    <a:pt x="2299" y="1"/>
                    <a:pt x="2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1"/>
            <p:cNvSpPr/>
            <p:nvPr/>
          </p:nvSpPr>
          <p:spPr>
            <a:xfrm>
              <a:off x="7283625" y="4421200"/>
              <a:ext cx="56200" cy="21350"/>
            </a:xfrm>
            <a:custGeom>
              <a:rect b="b" l="l" r="r" t="t"/>
              <a:pathLst>
                <a:path extrusionOk="0" h="854" w="2248">
                  <a:moveTo>
                    <a:pt x="386" y="1"/>
                  </a:moveTo>
                  <a:cubicBezTo>
                    <a:pt x="323" y="1"/>
                    <a:pt x="271" y="21"/>
                    <a:pt x="271" y="42"/>
                  </a:cubicBezTo>
                  <a:lnTo>
                    <a:pt x="11" y="802"/>
                  </a:lnTo>
                  <a:cubicBezTo>
                    <a:pt x="0" y="833"/>
                    <a:pt x="42" y="854"/>
                    <a:pt x="94" y="854"/>
                  </a:cubicBezTo>
                  <a:lnTo>
                    <a:pt x="1946" y="854"/>
                  </a:lnTo>
                  <a:cubicBezTo>
                    <a:pt x="1998" y="854"/>
                    <a:pt x="2050" y="833"/>
                    <a:pt x="2060" y="802"/>
                  </a:cubicBezTo>
                  <a:lnTo>
                    <a:pt x="2238" y="42"/>
                  </a:lnTo>
                  <a:cubicBezTo>
                    <a:pt x="2248" y="21"/>
                    <a:pt x="2206" y="1"/>
                    <a:pt x="21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1"/>
            <p:cNvSpPr/>
            <p:nvPr/>
          </p:nvSpPr>
          <p:spPr>
            <a:xfrm>
              <a:off x="7342925" y="4421200"/>
              <a:ext cx="53875" cy="21350"/>
            </a:xfrm>
            <a:custGeom>
              <a:rect b="b" l="l" r="r" t="t"/>
              <a:pathLst>
                <a:path extrusionOk="0" h="854" w="2155">
                  <a:moveTo>
                    <a:pt x="282" y="1"/>
                  </a:moveTo>
                  <a:cubicBezTo>
                    <a:pt x="229" y="1"/>
                    <a:pt x="178" y="21"/>
                    <a:pt x="167" y="42"/>
                  </a:cubicBezTo>
                  <a:lnTo>
                    <a:pt x="1" y="802"/>
                  </a:lnTo>
                  <a:cubicBezTo>
                    <a:pt x="1" y="833"/>
                    <a:pt x="42" y="854"/>
                    <a:pt x="95" y="854"/>
                  </a:cubicBezTo>
                  <a:lnTo>
                    <a:pt x="1947" y="854"/>
                  </a:lnTo>
                  <a:cubicBezTo>
                    <a:pt x="1998" y="854"/>
                    <a:pt x="2051" y="833"/>
                    <a:pt x="2051" y="802"/>
                  </a:cubicBezTo>
                  <a:lnTo>
                    <a:pt x="2144" y="42"/>
                  </a:lnTo>
                  <a:cubicBezTo>
                    <a:pt x="2155" y="21"/>
                    <a:pt x="2102" y="1"/>
                    <a:pt x="20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1"/>
            <p:cNvSpPr/>
            <p:nvPr/>
          </p:nvSpPr>
          <p:spPr>
            <a:xfrm>
              <a:off x="7401975" y="4421200"/>
              <a:ext cx="51525" cy="21350"/>
            </a:xfrm>
            <a:custGeom>
              <a:rect b="b" l="l" r="r" t="t"/>
              <a:pathLst>
                <a:path extrusionOk="0" h="854" w="2061">
                  <a:moveTo>
                    <a:pt x="188" y="1"/>
                  </a:moveTo>
                  <a:cubicBezTo>
                    <a:pt x="136" y="1"/>
                    <a:pt x="84" y="21"/>
                    <a:pt x="84" y="42"/>
                  </a:cubicBezTo>
                  <a:lnTo>
                    <a:pt x="1" y="802"/>
                  </a:lnTo>
                  <a:cubicBezTo>
                    <a:pt x="1" y="833"/>
                    <a:pt x="42" y="854"/>
                    <a:pt x="105" y="854"/>
                  </a:cubicBezTo>
                  <a:lnTo>
                    <a:pt x="1946" y="854"/>
                  </a:lnTo>
                  <a:cubicBezTo>
                    <a:pt x="2008" y="854"/>
                    <a:pt x="2050" y="833"/>
                    <a:pt x="2050" y="802"/>
                  </a:cubicBezTo>
                  <a:lnTo>
                    <a:pt x="2061" y="42"/>
                  </a:lnTo>
                  <a:cubicBezTo>
                    <a:pt x="2061" y="21"/>
                    <a:pt x="2019" y="1"/>
                    <a:pt x="19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1"/>
            <p:cNvSpPr/>
            <p:nvPr/>
          </p:nvSpPr>
          <p:spPr>
            <a:xfrm>
              <a:off x="7461025" y="4421200"/>
              <a:ext cx="51525" cy="21350"/>
            </a:xfrm>
            <a:custGeom>
              <a:rect b="b" l="l" r="r" t="t"/>
              <a:pathLst>
                <a:path extrusionOk="0" h="854" w="2061">
                  <a:moveTo>
                    <a:pt x="104" y="1"/>
                  </a:moveTo>
                  <a:cubicBezTo>
                    <a:pt x="42" y="1"/>
                    <a:pt x="0" y="21"/>
                    <a:pt x="0" y="42"/>
                  </a:cubicBezTo>
                  <a:lnTo>
                    <a:pt x="11" y="802"/>
                  </a:lnTo>
                  <a:cubicBezTo>
                    <a:pt x="11" y="833"/>
                    <a:pt x="53" y="854"/>
                    <a:pt x="115" y="854"/>
                  </a:cubicBezTo>
                  <a:lnTo>
                    <a:pt x="1956" y="854"/>
                  </a:lnTo>
                  <a:cubicBezTo>
                    <a:pt x="2018" y="854"/>
                    <a:pt x="2060" y="833"/>
                    <a:pt x="2060" y="802"/>
                  </a:cubicBezTo>
                  <a:lnTo>
                    <a:pt x="1977" y="42"/>
                  </a:lnTo>
                  <a:cubicBezTo>
                    <a:pt x="1977" y="21"/>
                    <a:pt x="1925" y="1"/>
                    <a:pt x="18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1"/>
            <p:cNvSpPr/>
            <p:nvPr/>
          </p:nvSpPr>
          <p:spPr>
            <a:xfrm>
              <a:off x="7517725" y="4421200"/>
              <a:ext cx="53875" cy="21350"/>
            </a:xfrm>
            <a:custGeom>
              <a:rect b="b" l="l" r="r" t="t"/>
              <a:pathLst>
                <a:path extrusionOk="0" h="854" w="2155">
                  <a:moveTo>
                    <a:pt x="104" y="1"/>
                  </a:moveTo>
                  <a:cubicBezTo>
                    <a:pt x="53" y="1"/>
                    <a:pt x="0" y="21"/>
                    <a:pt x="11" y="42"/>
                  </a:cubicBezTo>
                  <a:lnTo>
                    <a:pt x="104" y="802"/>
                  </a:lnTo>
                  <a:cubicBezTo>
                    <a:pt x="104" y="833"/>
                    <a:pt x="157" y="854"/>
                    <a:pt x="208" y="854"/>
                  </a:cubicBezTo>
                  <a:lnTo>
                    <a:pt x="2060" y="854"/>
                  </a:lnTo>
                  <a:cubicBezTo>
                    <a:pt x="2113" y="854"/>
                    <a:pt x="2154" y="833"/>
                    <a:pt x="2154" y="802"/>
                  </a:cubicBezTo>
                  <a:lnTo>
                    <a:pt x="1988" y="42"/>
                  </a:lnTo>
                  <a:cubicBezTo>
                    <a:pt x="1977" y="21"/>
                    <a:pt x="1925" y="1"/>
                    <a:pt x="18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1"/>
            <p:cNvSpPr/>
            <p:nvPr/>
          </p:nvSpPr>
          <p:spPr>
            <a:xfrm>
              <a:off x="7574700" y="4421200"/>
              <a:ext cx="56200" cy="21350"/>
            </a:xfrm>
            <a:custGeom>
              <a:rect b="b" l="l" r="r" t="t"/>
              <a:pathLst>
                <a:path extrusionOk="0" h="854" w="2248">
                  <a:moveTo>
                    <a:pt x="93" y="1"/>
                  </a:moveTo>
                  <a:cubicBezTo>
                    <a:pt x="42" y="1"/>
                    <a:pt x="0" y="21"/>
                    <a:pt x="10" y="42"/>
                  </a:cubicBezTo>
                  <a:lnTo>
                    <a:pt x="187" y="802"/>
                  </a:lnTo>
                  <a:cubicBezTo>
                    <a:pt x="197" y="833"/>
                    <a:pt x="250" y="854"/>
                    <a:pt x="301" y="854"/>
                  </a:cubicBezTo>
                  <a:lnTo>
                    <a:pt x="2153" y="854"/>
                  </a:lnTo>
                  <a:cubicBezTo>
                    <a:pt x="2206" y="854"/>
                    <a:pt x="2247" y="833"/>
                    <a:pt x="2237" y="802"/>
                  </a:cubicBezTo>
                  <a:lnTo>
                    <a:pt x="1977" y="42"/>
                  </a:lnTo>
                  <a:cubicBezTo>
                    <a:pt x="1977" y="21"/>
                    <a:pt x="1924" y="1"/>
                    <a:pt x="18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1"/>
            <p:cNvSpPr/>
            <p:nvPr/>
          </p:nvSpPr>
          <p:spPr>
            <a:xfrm>
              <a:off x="7631650" y="4421200"/>
              <a:ext cx="58550" cy="21350"/>
            </a:xfrm>
            <a:custGeom>
              <a:rect b="b" l="l" r="r" t="t"/>
              <a:pathLst>
                <a:path extrusionOk="0" h="854" w="2342">
                  <a:moveTo>
                    <a:pt x="83" y="1"/>
                  </a:moveTo>
                  <a:cubicBezTo>
                    <a:pt x="32" y="1"/>
                    <a:pt x="0" y="21"/>
                    <a:pt x="0" y="42"/>
                  </a:cubicBezTo>
                  <a:lnTo>
                    <a:pt x="271" y="802"/>
                  </a:lnTo>
                  <a:cubicBezTo>
                    <a:pt x="282" y="833"/>
                    <a:pt x="333" y="854"/>
                    <a:pt x="396" y="854"/>
                  </a:cubicBezTo>
                  <a:lnTo>
                    <a:pt x="2238" y="854"/>
                  </a:lnTo>
                  <a:cubicBezTo>
                    <a:pt x="2300" y="854"/>
                    <a:pt x="2342" y="833"/>
                    <a:pt x="2321" y="802"/>
                  </a:cubicBezTo>
                  <a:lnTo>
                    <a:pt x="1977" y="42"/>
                  </a:lnTo>
                  <a:cubicBezTo>
                    <a:pt x="1967" y="21"/>
                    <a:pt x="1915" y="1"/>
                    <a:pt x="18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1"/>
            <p:cNvSpPr/>
            <p:nvPr/>
          </p:nvSpPr>
          <p:spPr>
            <a:xfrm>
              <a:off x="7688350" y="4421200"/>
              <a:ext cx="60875" cy="21350"/>
            </a:xfrm>
            <a:custGeom>
              <a:rect b="b" l="l" r="r" t="t"/>
              <a:pathLst>
                <a:path extrusionOk="0" h="854" w="2435">
                  <a:moveTo>
                    <a:pt x="94" y="1"/>
                  </a:moveTo>
                  <a:cubicBezTo>
                    <a:pt x="32" y="1"/>
                    <a:pt x="0" y="21"/>
                    <a:pt x="11" y="42"/>
                  </a:cubicBezTo>
                  <a:lnTo>
                    <a:pt x="365" y="802"/>
                  </a:lnTo>
                  <a:cubicBezTo>
                    <a:pt x="386" y="833"/>
                    <a:pt x="437" y="854"/>
                    <a:pt x="500" y="854"/>
                  </a:cubicBezTo>
                  <a:lnTo>
                    <a:pt x="2342" y="854"/>
                  </a:lnTo>
                  <a:cubicBezTo>
                    <a:pt x="2404" y="854"/>
                    <a:pt x="2435" y="833"/>
                    <a:pt x="2425" y="802"/>
                  </a:cubicBezTo>
                  <a:lnTo>
                    <a:pt x="1988" y="42"/>
                  </a:lnTo>
                  <a:cubicBezTo>
                    <a:pt x="1977" y="21"/>
                    <a:pt x="1915" y="1"/>
                    <a:pt x="18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1"/>
            <p:cNvSpPr/>
            <p:nvPr/>
          </p:nvSpPr>
          <p:spPr>
            <a:xfrm>
              <a:off x="7206625" y="4398075"/>
              <a:ext cx="56475" cy="19250"/>
            </a:xfrm>
            <a:custGeom>
              <a:rect b="b" l="l" r="r" t="t"/>
              <a:pathLst>
                <a:path extrusionOk="0" h="770" w="2259">
                  <a:moveTo>
                    <a:pt x="490" y="0"/>
                  </a:moveTo>
                  <a:cubicBezTo>
                    <a:pt x="438" y="0"/>
                    <a:pt x="386" y="21"/>
                    <a:pt x="365" y="42"/>
                  </a:cubicBezTo>
                  <a:lnTo>
                    <a:pt x="12" y="728"/>
                  </a:lnTo>
                  <a:cubicBezTo>
                    <a:pt x="1" y="749"/>
                    <a:pt x="42" y="770"/>
                    <a:pt x="95" y="770"/>
                  </a:cubicBezTo>
                  <a:lnTo>
                    <a:pt x="1853" y="770"/>
                  </a:lnTo>
                  <a:cubicBezTo>
                    <a:pt x="1905" y="770"/>
                    <a:pt x="1957" y="749"/>
                    <a:pt x="1968" y="728"/>
                  </a:cubicBezTo>
                  <a:lnTo>
                    <a:pt x="2248" y="42"/>
                  </a:lnTo>
                  <a:cubicBezTo>
                    <a:pt x="2259" y="21"/>
                    <a:pt x="2227" y="0"/>
                    <a:pt x="21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1"/>
            <p:cNvSpPr/>
            <p:nvPr/>
          </p:nvSpPr>
          <p:spPr>
            <a:xfrm>
              <a:off x="7263075" y="4398075"/>
              <a:ext cx="54375" cy="19250"/>
            </a:xfrm>
            <a:custGeom>
              <a:rect b="b" l="l" r="r" t="t"/>
              <a:pathLst>
                <a:path extrusionOk="0" h="770" w="2175">
                  <a:moveTo>
                    <a:pt x="396" y="0"/>
                  </a:moveTo>
                  <a:cubicBezTo>
                    <a:pt x="344" y="0"/>
                    <a:pt x="292" y="21"/>
                    <a:pt x="281" y="42"/>
                  </a:cubicBezTo>
                  <a:lnTo>
                    <a:pt x="11" y="728"/>
                  </a:lnTo>
                  <a:cubicBezTo>
                    <a:pt x="1" y="749"/>
                    <a:pt x="42" y="770"/>
                    <a:pt x="94" y="770"/>
                  </a:cubicBezTo>
                  <a:lnTo>
                    <a:pt x="1853" y="770"/>
                  </a:lnTo>
                  <a:cubicBezTo>
                    <a:pt x="1904" y="770"/>
                    <a:pt x="1957" y="749"/>
                    <a:pt x="1957" y="728"/>
                  </a:cubicBezTo>
                  <a:lnTo>
                    <a:pt x="2165" y="42"/>
                  </a:lnTo>
                  <a:cubicBezTo>
                    <a:pt x="2175" y="21"/>
                    <a:pt x="2133" y="0"/>
                    <a:pt x="20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1"/>
            <p:cNvSpPr/>
            <p:nvPr/>
          </p:nvSpPr>
          <p:spPr>
            <a:xfrm>
              <a:off x="7319525" y="4398075"/>
              <a:ext cx="52050" cy="19250"/>
            </a:xfrm>
            <a:custGeom>
              <a:rect b="b" l="l" r="r" t="t"/>
              <a:pathLst>
                <a:path extrusionOk="0" h="770" w="2082">
                  <a:moveTo>
                    <a:pt x="312" y="0"/>
                  </a:moveTo>
                  <a:cubicBezTo>
                    <a:pt x="250" y="0"/>
                    <a:pt x="208" y="21"/>
                    <a:pt x="198" y="42"/>
                  </a:cubicBezTo>
                  <a:lnTo>
                    <a:pt x="11" y="728"/>
                  </a:lnTo>
                  <a:cubicBezTo>
                    <a:pt x="0" y="749"/>
                    <a:pt x="42" y="770"/>
                    <a:pt x="94" y="770"/>
                  </a:cubicBezTo>
                  <a:lnTo>
                    <a:pt x="1852" y="770"/>
                  </a:lnTo>
                  <a:cubicBezTo>
                    <a:pt x="1905" y="770"/>
                    <a:pt x="1956" y="749"/>
                    <a:pt x="1956" y="728"/>
                  </a:cubicBezTo>
                  <a:lnTo>
                    <a:pt x="2081" y="42"/>
                  </a:lnTo>
                  <a:cubicBezTo>
                    <a:pt x="2081" y="21"/>
                    <a:pt x="2050" y="0"/>
                    <a:pt x="19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1"/>
            <p:cNvSpPr/>
            <p:nvPr/>
          </p:nvSpPr>
          <p:spPr>
            <a:xfrm>
              <a:off x="7375975" y="4398075"/>
              <a:ext cx="49950" cy="19250"/>
            </a:xfrm>
            <a:custGeom>
              <a:rect b="b" l="l" r="r" t="t"/>
              <a:pathLst>
                <a:path extrusionOk="0" h="770" w="1998">
                  <a:moveTo>
                    <a:pt x="218" y="0"/>
                  </a:moveTo>
                  <a:cubicBezTo>
                    <a:pt x="167" y="0"/>
                    <a:pt x="125" y="21"/>
                    <a:pt x="114" y="42"/>
                  </a:cubicBezTo>
                  <a:lnTo>
                    <a:pt x="0" y="728"/>
                  </a:lnTo>
                  <a:cubicBezTo>
                    <a:pt x="0" y="749"/>
                    <a:pt x="42" y="770"/>
                    <a:pt x="94" y="770"/>
                  </a:cubicBezTo>
                  <a:lnTo>
                    <a:pt x="1852" y="770"/>
                  </a:lnTo>
                  <a:cubicBezTo>
                    <a:pt x="1904" y="770"/>
                    <a:pt x="1945" y="749"/>
                    <a:pt x="1956" y="728"/>
                  </a:cubicBezTo>
                  <a:lnTo>
                    <a:pt x="1998" y="42"/>
                  </a:lnTo>
                  <a:cubicBezTo>
                    <a:pt x="1998" y="21"/>
                    <a:pt x="1956" y="0"/>
                    <a:pt x="19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1"/>
            <p:cNvSpPr/>
            <p:nvPr/>
          </p:nvSpPr>
          <p:spPr>
            <a:xfrm>
              <a:off x="7432400" y="4398075"/>
              <a:ext cx="48675" cy="19250"/>
            </a:xfrm>
            <a:custGeom>
              <a:rect b="b" l="l" r="r" t="t"/>
              <a:pathLst>
                <a:path extrusionOk="0" h="770" w="1947">
                  <a:moveTo>
                    <a:pt x="136" y="0"/>
                  </a:moveTo>
                  <a:cubicBezTo>
                    <a:pt x="74" y="0"/>
                    <a:pt x="32" y="21"/>
                    <a:pt x="32" y="42"/>
                  </a:cubicBezTo>
                  <a:lnTo>
                    <a:pt x="1" y="728"/>
                  </a:lnTo>
                  <a:cubicBezTo>
                    <a:pt x="1" y="749"/>
                    <a:pt x="42" y="770"/>
                    <a:pt x="95" y="770"/>
                  </a:cubicBezTo>
                  <a:lnTo>
                    <a:pt x="1853" y="770"/>
                  </a:lnTo>
                  <a:cubicBezTo>
                    <a:pt x="1905" y="770"/>
                    <a:pt x="1947" y="749"/>
                    <a:pt x="1947" y="728"/>
                  </a:cubicBezTo>
                  <a:lnTo>
                    <a:pt x="1915" y="42"/>
                  </a:lnTo>
                  <a:cubicBezTo>
                    <a:pt x="1915" y="21"/>
                    <a:pt x="1873"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1"/>
            <p:cNvSpPr/>
            <p:nvPr/>
          </p:nvSpPr>
          <p:spPr>
            <a:xfrm>
              <a:off x="7487550" y="4398075"/>
              <a:ext cx="49950" cy="19250"/>
            </a:xfrm>
            <a:custGeom>
              <a:rect b="b" l="l" r="r" t="t"/>
              <a:pathLst>
                <a:path extrusionOk="0" h="770" w="1998">
                  <a:moveTo>
                    <a:pt x="94" y="0"/>
                  </a:moveTo>
                  <a:cubicBezTo>
                    <a:pt x="42" y="0"/>
                    <a:pt x="0" y="21"/>
                    <a:pt x="0" y="42"/>
                  </a:cubicBezTo>
                  <a:lnTo>
                    <a:pt x="42" y="728"/>
                  </a:lnTo>
                  <a:cubicBezTo>
                    <a:pt x="53" y="749"/>
                    <a:pt x="94" y="770"/>
                    <a:pt x="146" y="770"/>
                  </a:cubicBezTo>
                  <a:lnTo>
                    <a:pt x="1905" y="770"/>
                  </a:lnTo>
                  <a:cubicBezTo>
                    <a:pt x="1956" y="770"/>
                    <a:pt x="1998" y="749"/>
                    <a:pt x="1998" y="728"/>
                  </a:cubicBezTo>
                  <a:lnTo>
                    <a:pt x="1884" y="42"/>
                  </a:lnTo>
                  <a:cubicBezTo>
                    <a:pt x="1884" y="21"/>
                    <a:pt x="1831" y="0"/>
                    <a:pt x="17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1"/>
            <p:cNvSpPr/>
            <p:nvPr/>
          </p:nvSpPr>
          <p:spPr>
            <a:xfrm>
              <a:off x="7541925" y="4398075"/>
              <a:ext cx="52050" cy="19250"/>
            </a:xfrm>
            <a:custGeom>
              <a:rect b="b" l="l" r="r" t="t"/>
              <a:pathLst>
                <a:path extrusionOk="0" h="770" w="2082">
                  <a:moveTo>
                    <a:pt x="93" y="0"/>
                  </a:moveTo>
                  <a:cubicBezTo>
                    <a:pt x="31" y="0"/>
                    <a:pt x="0" y="21"/>
                    <a:pt x="0" y="42"/>
                  </a:cubicBezTo>
                  <a:lnTo>
                    <a:pt x="125" y="728"/>
                  </a:lnTo>
                  <a:cubicBezTo>
                    <a:pt x="125" y="749"/>
                    <a:pt x="177" y="770"/>
                    <a:pt x="229" y="770"/>
                  </a:cubicBezTo>
                  <a:lnTo>
                    <a:pt x="1987" y="770"/>
                  </a:lnTo>
                  <a:cubicBezTo>
                    <a:pt x="2039" y="770"/>
                    <a:pt x="2081" y="749"/>
                    <a:pt x="2070" y="728"/>
                  </a:cubicBezTo>
                  <a:lnTo>
                    <a:pt x="1883" y="42"/>
                  </a:lnTo>
                  <a:cubicBezTo>
                    <a:pt x="1873" y="21"/>
                    <a:pt x="1831" y="0"/>
                    <a:pt x="17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1"/>
            <p:cNvSpPr/>
            <p:nvPr/>
          </p:nvSpPr>
          <p:spPr>
            <a:xfrm>
              <a:off x="7596025" y="4398075"/>
              <a:ext cx="54375" cy="19250"/>
            </a:xfrm>
            <a:custGeom>
              <a:rect b="b" l="l" r="r" t="t"/>
              <a:pathLst>
                <a:path extrusionOk="0" h="770" w="2175">
                  <a:moveTo>
                    <a:pt x="93" y="0"/>
                  </a:moveTo>
                  <a:cubicBezTo>
                    <a:pt x="42" y="0"/>
                    <a:pt x="0" y="21"/>
                    <a:pt x="10" y="42"/>
                  </a:cubicBezTo>
                  <a:lnTo>
                    <a:pt x="218" y="728"/>
                  </a:lnTo>
                  <a:cubicBezTo>
                    <a:pt x="218" y="749"/>
                    <a:pt x="271" y="770"/>
                    <a:pt x="322" y="770"/>
                  </a:cubicBezTo>
                  <a:lnTo>
                    <a:pt x="2081" y="770"/>
                  </a:lnTo>
                  <a:cubicBezTo>
                    <a:pt x="2133" y="770"/>
                    <a:pt x="2174" y="749"/>
                    <a:pt x="2164" y="728"/>
                  </a:cubicBezTo>
                  <a:lnTo>
                    <a:pt x="1894" y="42"/>
                  </a:lnTo>
                  <a:cubicBezTo>
                    <a:pt x="1883" y="21"/>
                    <a:pt x="1831" y="0"/>
                    <a:pt x="17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1"/>
            <p:cNvSpPr/>
            <p:nvPr/>
          </p:nvSpPr>
          <p:spPr>
            <a:xfrm>
              <a:off x="7650375" y="4398075"/>
              <a:ext cx="56475" cy="19250"/>
            </a:xfrm>
            <a:custGeom>
              <a:rect b="b" l="l" r="r" t="t"/>
              <a:pathLst>
                <a:path extrusionOk="0" h="770" w="2259">
                  <a:moveTo>
                    <a:pt x="84" y="0"/>
                  </a:moveTo>
                  <a:cubicBezTo>
                    <a:pt x="32" y="0"/>
                    <a:pt x="0" y="21"/>
                    <a:pt x="11" y="42"/>
                  </a:cubicBezTo>
                  <a:lnTo>
                    <a:pt x="292" y="728"/>
                  </a:lnTo>
                  <a:cubicBezTo>
                    <a:pt x="302" y="749"/>
                    <a:pt x="354" y="770"/>
                    <a:pt x="407" y="770"/>
                  </a:cubicBezTo>
                  <a:lnTo>
                    <a:pt x="2164" y="770"/>
                  </a:lnTo>
                  <a:cubicBezTo>
                    <a:pt x="2217" y="770"/>
                    <a:pt x="2258" y="749"/>
                    <a:pt x="2248" y="728"/>
                  </a:cubicBezTo>
                  <a:lnTo>
                    <a:pt x="1894" y="42"/>
                  </a:lnTo>
                  <a:cubicBezTo>
                    <a:pt x="1884" y="21"/>
                    <a:pt x="1831" y="0"/>
                    <a:pt x="17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1"/>
            <p:cNvSpPr/>
            <p:nvPr/>
          </p:nvSpPr>
          <p:spPr>
            <a:xfrm>
              <a:off x="7704750" y="4398075"/>
              <a:ext cx="58525" cy="19250"/>
            </a:xfrm>
            <a:custGeom>
              <a:rect b="b" l="l" r="r" t="t"/>
              <a:pathLst>
                <a:path extrusionOk="0" h="770" w="2341">
                  <a:moveTo>
                    <a:pt x="83" y="0"/>
                  </a:moveTo>
                  <a:cubicBezTo>
                    <a:pt x="31" y="0"/>
                    <a:pt x="0" y="21"/>
                    <a:pt x="10" y="42"/>
                  </a:cubicBezTo>
                  <a:lnTo>
                    <a:pt x="375" y="728"/>
                  </a:lnTo>
                  <a:cubicBezTo>
                    <a:pt x="385" y="749"/>
                    <a:pt x="437" y="770"/>
                    <a:pt x="489" y="770"/>
                  </a:cubicBezTo>
                  <a:lnTo>
                    <a:pt x="2248" y="770"/>
                  </a:lnTo>
                  <a:cubicBezTo>
                    <a:pt x="2310" y="770"/>
                    <a:pt x="2341" y="749"/>
                    <a:pt x="2320" y="728"/>
                  </a:cubicBezTo>
                  <a:lnTo>
                    <a:pt x="1894" y="42"/>
                  </a:lnTo>
                  <a:cubicBezTo>
                    <a:pt x="1873" y="21"/>
                    <a:pt x="1821" y="0"/>
                    <a:pt x="17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1"/>
            <p:cNvSpPr/>
            <p:nvPr/>
          </p:nvSpPr>
          <p:spPr>
            <a:xfrm>
              <a:off x="7071125" y="4376975"/>
              <a:ext cx="84025" cy="17475"/>
            </a:xfrm>
            <a:custGeom>
              <a:rect b="b" l="l" r="r" t="t"/>
              <a:pathLst>
                <a:path extrusionOk="0" h="699" w="3361">
                  <a:moveTo>
                    <a:pt x="656" y="1"/>
                  </a:moveTo>
                  <a:cubicBezTo>
                    <a:pt x="604" y="1"/>
                    <a:pt x="552" y="12"/>
                    <a:pt x="531" y="33"/>
                  </a:cubicBezTo>
                  <a:lnTo>
                    <a:pt x="11" y="657"/>
                  </a:lnTo>
                  <a:cubicBezTo>
                    <a:pt x="1" y="678"/>
                    <a:pt x="21" y="698"/>
                    <a:pt x="73" y="698"/>
                  </a:cubicBezTo>
                  <a:lnTo>
                    <a:pt x="2799" y="698"/>
                  </a:lnTo>
                  <a:cubicBezTo>
                    <a:pt x="2851" y="698"/>
                    <a:pt x="2903" y="678"/>
                    <a:pt x="2924" y="657"/>
                  </a:cubicBezTo>
                  <a:lnTo>
                    <a:pt x="3340" y="33"/>
                  </a:lnTo>
                  <a:cubicBezTo>
                    <a:pt x="3361" y="12"/>
                    <a:pt x="3330" y="1"/>
                    <a:pt x="32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1"/>
            <p:cNvSpPr/>
            <p:nvPr/>
          </p:nvSpPr>
          <p:spPr>
            <a:xfrm>
              <a:off x="7052125" y="4398075"/>
              <a:ext cx="102000" cy="19250"/>
            </a:xfrm>
            <a:custGeom>
              <a:rect b="b" l="l" r="r" t="t"/>
              <a:pathLst>
                <a:path extrusionOk="0" h="770" w="4080">
                  <a:moveTo>
                    <a:pt x="719" y="0"/>
                  </a:moveTo>
                  <a:cubicBezTo>
                    <a:pt x="667" y="0"/>
                    <a:pt x="604" y="21"/>
                    <a:pt x="594" y="42"/>
                  </a:cubicBezTo>
                  <a:lnTo>
                    <a:pt x="21" y="728"/>
                  </a:lnTo>
                  <a:cubicBezTo>
                    <a:pt x="1" y="749"/>
                    <a:pt x="21" y="770"/>
                    <a:pt x="84" y="770"/>
                  </a:cubicBezTo>
                  <a:lnTo>
                    <a:pt x="3496" y="770"/>
                  </a:lnTo>
                  <a:cubicBezTo>
                    <a:pt x="3549" y="770"/>
                    <a:pt x="3611" y="749"/>
                    <a:pt x="3621" y="728"/>
                  </a:cubicBezTo>
                  <a:lnTo>
                    <a:pt x="4069" y="42"/>
                  </a:lnTo>
                  <a:cubicBezTo>
                    <a:pt x="4079" y="21"/>
                    <a:pt x="4048" y="0"/>
                    <a:pt x="39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1"/>
            <p:cNvSpPr/>
            <p:nvPr/>
          </p:nvSpPr>
          <p:spPr>
            <a:xfrm>
              <a:off x="7031075" y="4421200"/>
              <a:ext cx="137075" cy="21350"/>
            </a:xfrm>
            <a:custGeom>
              <a:rect b="b" l="l" r="r" t="t"/>
              <a:pathLst>
                <a:path extrusionOk="0" h="854" w="5483">
                  <a:moveTo>
                    <a:pt x="791" y="1"/>
                  </a:moveTo>
                  <a:cubicBezTo>
                    <a:pt x="739" y="1"/>
                    <a:pt x="676" y="21"/>
                    <a:pt x="655" y="42"/>
                  </a:cubicBezTo>
                  <a:lnTo>
                    <a:pt x="21" y="802"/>
                  </a:lnTo>
                  <a:cubicBezTo>
                    <a:pt x="0" y="833"/>
                    <a:pt x="31" y="854"/>
                    <a:pt x="84" y="854"/>
                  </a:cubicBezTo>
                  <a:lnTo>
                    <a:pt x="4890" y="854"/>
                  </a:lnTo>
                  <a:cubicBezTo>
                    <a:pt x="4953" y="854"/>
                    <a:pt x="5004" y="833"/>
                    <a:pt x="5025" y="802"/>
                  </a:cubicBezTo>
                  <a:lnTo>
                    <a:pt x="5473" y="42"/>
                  </a:lnTo>
                  <a:cubicBezTo>
                    <a:pt x="5483" y="21"/>
                    <a:pt x="5452" y="1"/>
                    <a:pt x="54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1"/>
            <p:cNvSpPr/>
            <p:nvPr/>
          </p:nvSpPr>
          <p:spPr>
            <a:xfrm>
              <a:off x="7745575" y="4421200"/>
              <a:ext cx="137100" cy="21350"/>
            </a:xfrm>
            <a:custGeom>
              <a:rect b="b" l="l" r="r" t="t"/>
              <a:pathLst>
                <a:path extrusionOk="0" h="854" w="5484">
                  <a:moveTo>
                    <a:pt x="84" y="1"/>
                  </a:moveTo>
                  <a:cubicBezTo>
                    <a:pt x="32" y="1"/>
                    <a:pt x="0" y="21"/>
                    <a:pt x="11" y="42"/>
                  </a:cubicBezTo>
                  <a:lnTo>
                    <a:pt x="458" y="802"/>
                  </a:lnTo>
                  <a:cubicBezTo>
                    <a:pt x="479" y="833"/>
                    <a:pt x="531" y="854"/>
                    <a:pt x="594" y="854"/>
                  </a:cubicBezTo>
                  <a:lnTo>
                    <a:pt x="5400" y="854"/>
                  </a:lnTo>
                  <a:cubicBezTo>
                    <a:pt x="5452" y="854"/>
                    <a:pt x="5484" y="833"/>
                    <a:pt x="5463" y="802"/>
                  </a:cubicBezTo>
                  <a:lnTo>
                    <a:pt x="4828" y="42"/>
                  </a:lnTo>
                  <a:cubicBezTo>
                    <a:pt x="4807" y="21"/>
                    <a:pt x="4745" y="1"/>
                    <a:pt x="46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1"/>
            <p:cNvSpPr/>
            <p:nvPr/>
          </p:nvSpPr>
          <p:spPr>
            <a:xfrm>
              <a:off x="7760650" y="4398075"/>
              <a:ext cx="102250" cy="19250"/>
            </a:xfrm>
            <a:custGeom>
              <a:rect b="b" l="l" r="r" t="t"/>
              <a:pathLst>
                <a:path extrusionOk="0" h="770" w="4090">
                  <a:moveTo>
                    <a:pt x="84" y="0"/>
                  </a:moveTo>
                  <a:cubicBezTo>
                    <a:pt x="32" y="0"/>
                    <a:pt x="1" y="21"/>
                    <a:pt x="12" y="42"/>
                  </a:cubicBezTo>
                  <a:lnTo>
                    <a:pt x="459" y="728"/>
                  </a:lnTo>
                  <a:cubicBezTo>
                    <a:pt x="479" y="759"/>
                    <a:pt x="532" y="770"/>
                    <a:pt x="583" y="770"/>
                  </a:cubicBezTo>
                  <a:lnTo>
                    <a:pt x="4007" y="770"/>
                  </a:lnTo>
                  <a:cubicBezTo>
                    <a:pt x="4058" y="770"/>
                    <a:pt x="4090" y="759"/>
                    <a:pt x="4069" y="728"/>
                  </a:cubicBezTo>
                  <a:lnTo>
                    <a:pt x="3497" y="42"/>
                  </a:lnTo>
                  <a:cubicBezTo>
                    <a:pt x="3476" y="21"/>
                    <a:pt x="3424" y="0"/>
                    <a:pt x="33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1"/>
            <p:cNvSpPr/>
            <p:nvPr/>
          </p:nvSpPr>
          <p:spPr>
            <a:xfrm>
              <a:off x="7716700" y="4447475"/>
              <a:ext cx="67150" cy="27075"/>
            </a:xfrm>
            <a:custGeom>
              <a:rect b="b" l="l" r="r" t="t"/>
              <a:pathLst>
                <a:path extrusionOk="0" h="1083" w="2686">
                  <a:moveTo>
                    <a:pt x="1874" y="1"/>
                  </a:moveTo>
                  <a:lnTo>
                    <a:pt x="73" y="11"/>
                  </a:lnTo>
                  <a:cubicBezTo>
                    <a:pt x="32" y="11"/>
                    <a:pt x="1" y="52"/>
                    <a:pt x="22" y="94"/>
                  </a:cubicBezTo>
                  <a:cubicBezTo>
                    <a:pt x="230" y="604"/>
                    <a:pt x="469" y="1030"/>
                    <a:pt x="469" y="1030"/>
                  </a:cubicBezTo>
                  <a:cubicBezTo>
                    <a:pt x="479" y="1062"/>
                    <a:pt x="542" y="1083"/>
                    <a:pt x="604" y="1083"/>
                  </a:cubicBezTo>
                  <a:lnTo>
                    <a:pt x="2591" y="1083"/>
                  </a:lnTo>
                  <a:cubicBezTo>
                    <a:pt x="2653" y="1083"/>
                    <a:pt x="2685" y="1062"/>
                    <a:pt x="2664" y="1030"/>
                  </a:cubicBezTo>
                  <a:cubicBezTo>
                    <a:pt x="2664" y="1030"/>
                    <a:pt x="2415" y="625"/>
                    <a:pt x="2123" y="136"/>
                  </a:cubicBezTo>
                  <a:cubicBezTo>
                    <a:pt x="2071" y="52"/>
                    <a:pt x="1978" y="1"/>
                    <a:pt x="18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1"/>
            <p:cNvSpPr/>
            <p:nvPr/>
          </p:nvSpPr>
          <p:spPr>
            <a:xfrm>
              <a:off x="7834525" y="4446700"/>
              <a:ext cx="74425" cy="27850"/>
            </a:xfrm>
            <a:custGeom>
              <a:rect b="b" l="l" r="r" t="t"/>
              <a:pathLst>
                <a:path extrusionOk="0" h="1114" w="2977">
                  <a:moveTo>
                    <a:pt x="1884" y="0"/>
                  </a:moveTo>
                  <a:lnTo>
                    <a:pt x="63" y="11"/>
                  </a:lnTo>
                  <a:cubicBezTo>
                    <a:pt x="21" y="11"/>
                    <a:pt x="1" y="53"/>
                    <a:pt x="21" y="83"/>
                  </a:cubicBezTo>
                  <a:cubicBezTo>
                    <a:pt x="396" y="604"/>
                    <a:pt x="750" y="1061"/>
                    <a:pt x="750" y="1061"/>
                  </a:cubicBezTo>
                  <a:cubicBezTo>
                    <a:pt x="770" y="1093"/>
                    <a:pt x="844" y="1114"/>
                    <a:pt x="906" y="1114"/>
                  </a:cubicBezTo>
                  <a:lnTo>
                    <a:pt x="2893" y="1114"/>
                  </a:lnTo>
                  <a:cubicBezTo>
                    <a:pt x="2945" y="1114"/>
                    <a:pt x="2976" y="1093"/>
                    <a:pt x="2955" y="1061"/>
                  </a:cubicBezTo>
                  <a:cubicBezTo>
                    <a:pt x="2955" y="1061"/>
                    <a:pt x="2571" y="615"/>
                    <a:pt x="2092" y="94"/>
                  </a:cubicBezTo>
                  <a:cubicBezTo>
                    <a:pt x="2040" y="42"/>
                    <a:pt x="1957" y="0"/>
                    <a:pt x="18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1"/>
            <p:cNvSpPr/>
            <p:nvPr/>
          </p:nvSpPr>
          <p:spPr>
            <a:xfrm>
              <a:off x="7775225" y="4446175"/>
              <a:ext cx="71800" cy="28375"/>
            </a:xfrm>
            <a:custGeom>
              <a:rect b="b" l="l" r="r" t="t"/>
              <a:pathLst>
                <a:path extrusionOk="0" h="1135" w="2872">
                  <a:moveTo>
                    <a:pt x="84" y="0"/>
                  </a:moveTo>
                  <a:cubicBezTo>
                    <a:pt x="21" y="0"/>
                    <a:pt x="0" y="32"/>
                    <a:pt x="21" y="74"/>
                  </a:cubicBezTo>
                  <a:lnTo>
                    <a:pt x="365" y="625"/>
                  </a:lnTo>
                  <a:lnTo>
                    <a:pt x="437" y="750"/>
                  </a:lnTo>
                  <a:lnTo>
                    <a:pt x="645" y="1082"/>
                  </a:lnTo>
                  <a:cubicBezTo>
                    <a:pt x="666" y="1114"/>
                    <a:pt x="729" y="1135"/>
                    <a:pt x="791" y="1135"/>
                  </a:cubicBezTo>
                  <a:lnTo>
                    <a:pt x="2779" y="1135"/>
                  </a:lnTo>
                  <a:cubicBezTo>
                    <a:pt x="2841" y="1135"/>
                    <a:pt x="2872" y="1114"/>
                    <a:pt x="2851" y="1082"/>
                  </a:cubicBezTo>
                  <a:lnTo>
                    <a:pt x="2612" y="750"/>
                  </a:lnTo>
                  <a:lnTo>
                    <a:pt x="2518" y="625"/>
                  </a:lnTo>
                  <a:lnTo>
                    <a:pt x="2123" y="74"/>
                  </a:lnTo>
                  <a:cubicBezTo>
                    <a:pt x="2092" y="32"/>
                    <a:pt x="2019" y="0"/>
                    <a:pt x="19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1"/>
            <p:cNvSpPr/>
            <p:nvPr/>
          </p:nvSpPr>
          <p:spPr>
            <a:xfrm>
              <a:off x="7334875" y="4090350"/>
              <a:ext cx="278325" cy="158175"/>
            </a:xfrm>
            <a:custGeom>
              <a:rect b="b" l="l" r="r" t="t"/>
              <a:pathLst>
                <a:path extrusionOk="0" h="6327" w="11133">
                  <a:moveTo>
                    <a:pt x="801" y="0"/>
                  </a:moveTo>
                  <a:lnTo>
                    <a:pt x="447" y="4818"/>
                  </a:lnTo>
                  <a:cubicBezTo>
                    <a:pt x="406" y="5348"/>
                    <a:pt x="250" y="5868"/>
                    <a:pt x="0" y="6326"/>
                  </a:cubicBezTo>
                  <a:lnTo>
                    <a:pt x="11133" y="6326"/>
                  </a:lnTo>
                  <a:cubicBezTo>
                    <a:pt x="10862" y="5858"/>
                    <a:pt x="10706" y="5327"/>
                    <a:pt x="10664" y="4776"/>
                  </a:cubicBezTo>
                  <a:lnTo>
                    <a:pt x="10311"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1"/>
            <p:cNvSpPr/>
            <p:nvPr/>
          </p:nvSpPr>
          <p:spPr>
            <a:xfrm>
              <a:off x="7275825" y="4248500"/>
              <a:ext cx="396425" cy="44500"/>
            </a:xfrm>
            <a:custGeom>
              <a:rect b="b" l="l" r="r" t="t"/>
              <a:pathLst>
                <a:path extrusionOk="0" h="1780" w="15857">
                  <a:moveTo>
                    <a:pt x="354" y="0"/>
                  </a:moveTo>
                  <a:cubicBezTo>
                    <a:pt x="157" y="0"/>
                    <a:pt x="0" y="167"/>
                    <a:pt x="0" y="365"/>
                  </a:cubicBezTo>
                  <a:lnTo>
                    <a:pt x="0" y="1415"/>
                  </a:lnTo>
                  <a:cubicBezTo>
                    <a:pt x="0" y="1613"/>
                    <a:pt x="157" y="1780"/>
                    <a:pt x="354" y="1780"/>
                  </a:cubicBezTo>
                  <a:lnTo>
                    <a:pt x="15493" y="1780"/>
                  </a:lnTo>
                  <a:cubicBezTo>
                    <a:pt x="15690" y="1780"/>
                    <a:pt x="15856" y="1613"/>
                    <a:pt x="15856" y="1415"/>
                  </a:cubicBezTo>
                  <a:lnTo>
                    <a:pt x="15856" y="365"/>
                  </a:lnTo>
                  <a:cubicBezTo>
                    <a:pt x="15856" y="167"/>
                    <a:pt x="15690" y="0"/>
                    <a:pt x="15493"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1"/>
            <p:cNvSpPr/>
            <p:nvPr/>
          </p:nvSpPr>
          <p:spPr>
            <a:xfrm>
              <a:off x="6858600" y="4004000"/>
              <a:ext cx="1231375" cy="114975"/>
            </a:xfrm>
            <a:custGeom>
              <a:rect b="b" l="l" r="r" t="t"/>
              <a:pathLst>
                <a:path extrusionOk="0" h="4599" w="49255">
                  <a:moveTo>
                    <a:pt x="1" y="0"/>
                  </a:moveTo>
                  <a:lnTo>
                    <a:pt x="1" y="3049"/>
                  </a:lnTo>
                  <a:cubicBezTo>
                    <a:pt x="1" y="3912"/>
                    <a:pt x="698" y="4599"/>
                    <a:pt x="1552" y="4599"/>
                  </a:cubicBezTo>
                  <a:lnTo>
                    <a:pt x="47705" y="4599"/>
                  </a:lnTo>
                  <a:cubicBezTo>
                    <a:pt x="48558" y="4599"/>
                    <a:pt x="49254" y="3912"/>
                    <a:pt x="49254" y="3049"/>
                  </a:cubicBezTo>
                  <a:lnTo>
                    <a:pt x="49254" y="0"/>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1"/>
            <p:cNvSpPr/>
            <p:nvPr/>
          </p:nvSpPr>
          <p:spPr>
            <a:xfrm>
              <a:off x="6858600" y="3271025"/>
              <a:ext cx="1231375" cy="733000"/>
            </a:xfrm>
            <a:custGeom>
              <a:rect b="b" l="l" r="r" t="t"/>
              <a:pathLst>
                <a:path extrusionOk="0" h="29320" w="49255">
                  <a:moveTo>
                    <a:pt x="1552" y="0"/>
                  </a:moveTo>
                  <a:cubicBezTo>
                    <a:pt x="698" y="0"/>
                    <a:pt x="1" y="687"/>
                    <a:pt x="1" y="1551"/>
                  </a:cubicBezTo>
                  <a:lnTo>
                    <a:pt x="1" y="29319"/>
                  </a:lnTo>
                  <a:lnTo>
                    <a:pt x="49254" y="29319"/>
                  </a:lnTo>
                  <a:lnTo>
                    <a:pt x="49254" y="1551"/>
                  </a:lnTo>
                  <a:cubicBezTo>
                    <a:pt x="49254" y="687"/>
                    <a:pt x="48558" y="0"/>
                    <a:pt x="47705"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1"/>
            <p:cNvSpPr/>
            <p:nvPr/>
          </p:nvSpPr>
          <p:spPr>
            <a:xfrm>
              <a:off x="6909600" y="3319675"/>
              <a:ext cx="1124975" cy="635450"/>
            </a:xfrm>
            <a:custGeom>
              <a:rect b="b" l="l" r="r" t="t"/>
              <a:pathLst>
                <a:path extrusionOk="0" h="25418" w="44999">
                  <a:moveTo>
                    <a:pt x="0" y="0"/>
                  </a:moveTo>
                  <a:lnTo>
                    <a:pt x="0" y="25417"/>
                  </a:lnTo>
                  <a:lnTo>
                    <a:pt x="44999" y="25417"/>
                  </a:lnTo>
                  <a:lnTo>
                    <a:pt x="44999"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1"/>
            <p:cNvSpPr/>
            <p:nvPr/>
          </p:nvSpPr>
          <p:spPr>
            <a:xfrm>
              <a:off x="6985300" y="3208350"/>
              <a:ext cx="978025" cy="747550"/>
            </a:xfrm>
            <a:custGeom>
              <a:rect b="b" l="l" r="r" t="t"/>
              <a:pathLst>
                <a:path extrusionOk="0" h="29902" w="39121">
                  <a:moveTo>
                    <a:pt x="39120" y="29902"/>
                  </a:moveTo>
                  <a:lnTo>
                    <a:pt x="0" y="29902"/>
                  </a:lnTo>
                  <a:lnTo>
                    <a:pt x="0" y="0"/>
                  </a:lnTo>
                  <a:lnTo>
                    <a:pt x="391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1"/>
            <p:cNvSpPr/>
            <p:nvPr/>
          </p:nvSpPr>
          <p:spPr>
            <a:xfrm>
              <a:off x="6985300" y="3208350"/>
              <a:ext cx="978025" cy="69725"/>
            </a:xfrm>
            <a:custGeom>
              <a:rect b="b" l="l" r="r" t="t"/>
              <a:pathLst>
                <a:path extrusionOk="0" h="2789" w="39121">
                  <a:moveTo>
                    <a:pt x="39120" y="2789"/>
                  </a:moveTo>
                  <a:lnTo>
                    <a:pt x="0" y="2789"/>
                  </a:lnTo>
                  <a:lnTo>
                    <a:pt x="0" y="0"/>
                  </a:lnTo>
                  <a:lnTo>
                    <a:pt x="39120" y="0"/>
                  </a:ln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1"/>
            <p:cNvSpPr/>
            <p:nvPr/>
          </p:nvSpPr>
          <p:spPr>
            <a:xfrm>
              <a:off x="7012600" y="3236425"/>
              <a:ext cx="11975" cy="13800"/>
            </a:xfrm>
            <a:custGeom>
              <a:rect b="b" l="l" r="r" t="t"/>
              <a:pathLst>
                <a:path extrusionOk="0" h="552" w="479">
                  <a:moveTo>
                    <a:pt x="479" y="271"/>
                  </a:moveTo>
                  <a:cubicBezTo>
                    <a:pt x="479" y="427"/>
                    <a:pt x="375" y="552"/>
                    <a:pt x="240" y="552"/>
                  </a:cubicBezTo>
                  <a:cubicBezTo>
                    <a:pt x="104" y="552"/>
                    <a:pt x="0" y="427"/>
                    <a:pt x="0" y="271"/>
                  </a:cubicBezTo>
                  <a:cubicBezTo>
                    <a:pt x="0" y="126"/>
                    <a:pt x="104" y="1"/>
                    <a:pt x="240" y="1"/>
                  </a:cubicBezTo>
                  <a:cubicBezTo>
                    <a:pt x="375" y="1"/>
                    <a:pt x="479" y="126"/>
                    <a:pt x="479" y="27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1"/>
            <p:cNvSpPr/>
            <p:nvPr/>
          </p:nvSpPr>
          <p:spPr>
            <a:xfrm>
              <a:off x="7037575" y="3236425"/>
              <a:ext cx="12250" cy="13800"/>
            </a:xfrm>
            <a:custGeom>
              <a:rect b="b" l="l" r="r" t="t"/>
              <a:pathLst>
                <a:path extrusionOk="0" h="552" w="490">
                  <a:moveTo>
                    <a:pt x="489" y="271"/>
                  </a:moveTo>
                  <a:cubicBezTo>
                    <a:pt x="489" y="427"/>
                    <a:pt x="375" y="552"/>
                    <a:pt x="240" y="552"/>
                  </a:cubicBezTo>
                  <a:cubicBezTo>
                    <a:pt x="104" y="552"/>
                    <a:pt x="0" y="427"/>
                    <a:pt x="0" y="271"/>
                  </a:cubicBezTo>
                  <a:cubicBezTo>
                    <a:pt x="0" y="126"/>
                    <a:pt x="104" y="1"/>
                    <a:pt x="240" y="1"/>
                  </a:cubicBezTo>
                  <a:cubicBezTo>
                    <a:pt x="375" y="1"/>
                    <a:pt x="489" y="126"/>
                    <a:pt x="489" y="27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1"/>
            <p:cNvSpPr/>
            <p:nvPr/>
          </p:nvSpPr>
          <p:spPr>
            <a:xfrm>
              <a:off x="7062525" y="3236425"/>
              <a:ext cx="12275" cy="13800"/>
            </a:xfrm>
            <a:custGeom>
              <a:rect b="b" l="l" r="r" t="t"/>
              <a:pathLst>
                <a:path extrusionOk="0" h="552" w="491">
                  <a:moveTo>
                    <a:pt x="490" y="271"/>
                  </a:moveTo>
                  <a:cubicBezTo>
                    <a:pt x="490" y="427"/>
                    <a:pt x="375" y="552"/>
                    <a:pt x="241" y="552"/>
                  </a:cubicBezTo>
                  <a:cubicBezTo>
                    <a:pt x="105" y="552"/>
                    <a:pt x="1" y="427"/>
                    <a:pt x="1" y="271"/>
                  </a:cubicBezTo>
                  <a:cubicBezTo>
                    <a:pt x="1" y="126"/>
                    <a:pt x="105" y="1"/>
                    <a:pt x="241" y="1"/>
                  </a:cubicBezTo>
                  <a:cubicBezTo>
                    <a:pt x="375" y="1"/>
                    <a:pt x="490" y="126"/>
                    <a:pt x="490" y="27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1"/>
            <p:cNvSpPr/>
            <p:nvPr/>
          </p:nvSpPr>
          <p:spPr>
            <a:xfrm>
              <a:off x="7433450" y="3318350"/>
              <a:ext cx="466125" cy="153500"/>
            </a:xfrm>
            <a:custGeom>
              <a:rect b="b" l="l" r="r" t="t"/>
              <a:pathLst>
                <a:path extrusionOk="0" h="6140" w="18645">
                  <a:moveTo>
                    <a:pt x="18645" y="6139"/>
                  </a:moveTo>
                  <a:lnTo>
                    <a:pt x="0" y="6139"/>
                  </a:lnTo>
                  <a:lnTo>
                    <a:pt x="0" y="1"/>
                  </a:lnTo>
                  <a:lnTo>
                    <a:pt x="18645"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1"/>
            <p:cNvSpPr/>
            <p:nvPr/>
          </p:nvSpPr>
          <p:spPr>
            <a:xfrm>
              <a:off x="7433450" y="3493425"/>
              <a:ext cx="466125" cy="131350"/>
            </a:xfrm>
            <a:custGeom>
              <a:rect b="b" l="l" r="r" t="t"/>
              <a:pathLst>
                <a:path extrusionOk="0" h="5254" w="18645">
                  <a:moveTo>
                    <a:pt x="18645" y="5254"/>
                  </a:moveTo>
                  <a:lnTo>
                    <a:pt x="0" y="5254"/>
                  </a:lnTo>
                  <a:lnTo>
                    <a:pt x="0" y="0"/>
                  </a:lnTo>
                  <a:lnTo>
                    <a:pt x="18645" y="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1"/>
            <p:cNvSpPr/>
            <p:nvPr/>
          </p:nvSpPr>
          <p:spPr>
            <a:xfrm>
              <a:off x="7037825" y="3667700"/>
              <a:ext cx="861750" cy="109500"/>
            </a:xfrm>
            <a:custGeom>
              <a:rect b="b" l="l" r="r" t="t"/>
              <a:pathLst>
                <a:path extrusionOk="0" h="4380" w="34470">
                  <a:moveTo>
                    <a:pt x="34470" y="4380"/>
                  </a:moveTo>
                  <a:lnTo>
                    <a:pt x="1" y="4380"/>
                  </a:lnTo>
                  <a:lnTo>
                    <a:pt x="1" y="0"/>
                  </a:lnTo>
                  <a:lnTo>
                    <a:pt x="34470" y="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1"/>
            <p:cNvSpPr/>
            <p:nvPr/>
          </p:nvSpPr>
          <p:spPr>
            <a:xfrm>
              <a:off x="7037575" y="3810475"/>
              <a:ext cx="199775" cy="107700"/>
            </a:xfrm>
            <a:custGeom>
              <a:rect b="b" l="l" r="r" t="t"/>
              <a:pathLst>
                <a:path extrusionOk="0" h="4308" w="7991">
                  <a:moveTo>
                    <a:pt x="7990" y="4308"/>
                  </a:moveTo>
                  <a:lnTo>
                    <a:pt x="0" y="4308"/>
                  </a:lnTo>
                  <a:lnTo>
                    <a:pt x="0" y="1"/>
                  </a:lnTo>
                  <a:lnTo>
                    <a:pt x="7990"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1"/>
            <p:cNvSpPr/>
            <p:nvPr/>
          </p:nvSpPr>
          <p:spPr>
            <a:xfrm>
              <a:off x="7037575" y="3324875"/>
              <a:ext cx="362600" cy="303025"/>
            </a:xfrm>
            <a:custGeom>
              <a:rect b="b" l="l" r="r" t="t"/>
              <a:pathLst>
                <a:path extrusionOk="0" h="12121" w="14504">
                  <a:moveTo>
                    <a:pt x="14503" y="12121"/>
                  </a:moveTo>
                  <a:lnTo>
                    <a:pt x="0" y="12121"/>
                  </a:lnTo>
                  <a:lnTo>
                    <a:pt x="0" y="0"/>
                  </a:lnTo>
                  <a:lnTo>
                    <a:pt x="14503" y="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1"/>
            <p:cNvSpPr/>
            <p:nvPr/>
          </p:nvSpPr>
          <p:spPr>
            <a:xfrm>
              <a:off x="7267775" y="3813350"/>
              <a:ext cx="631800" cy="107700"/>
            </a:xfrm>
            <a:custGeom>
              <a:rect b="b" l="l" r="r" t="t"/>
              <a:pathLst>
                <a:path extrusionOk="0" h="4308" w="25272">
                  <a:moveTo>
                    <a:pt x="25272" y="4308"/>
                  </a:moveTo>
                  <a:lnTo>
                    <a:pt x="0" y="4308"/>
                  </a:lnTo>
                  <a:lnTo>
                    <a:pt x="0" y="0"/>
                  </a:lnTo>
                  <a:lnTo>
                    <a:pt x="25272" y="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1"/>
            <p:cNvSpPr/>
            <p:nvPr/>
          </p:nvSpPr>
          <p:spPr>
            <a:xfrm>
              <a:off x="7037575" y="3416950"/>
              <a:ext cx="351150" cy="217200"/>
            </a:xfrm>
            <a:custGeom>
              <a:rect b="b" l="l" r="r" t="t"/>
              <a:pathLst>
                <a:path extrusionOk="0" h="8688" w="14046">
                  <a:moveTo>
                    <a:pt x="0" y="8687"/>
                  </a:moveTo>
                  <a:lnTo>
                    <a:pt x="4880" y="0"/>
                  </a:lnTo>
                  <a:lnTo>
                    <a:pt x="7782" y="4911"/>
                  </a:lnTo>
                  <a:lnTo>
                    <a:pt x="9926" y="1769"/>
                  </a:lnTo>
                  <a:lnTo>
                    <a:pt x="14046" y="8687"/>
                  </a:lnTo>
                  <a:close/>
                </a:path>
              </a:pathLst>
            </a:custGeom>
            <a:solidFill>
              <a:srgbClr val="8A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1"/>
            <p:cNvSpPr/>
            <p:nvPr/>
          </p:nvSpPr>
          <p:spPr>
            <a:xfrm>
              <a:off x="7295350" y="3377150"/>
              <a:ext cx="41350" cy="43975"/>
            </a:xfrm>
            <a:custGeom>
              <a:rect b="b" l="l" r="r" t="t"/>
              <a:pathLst>
                <a:path extrusionOk="0" h="1759" w="1654">
                  <a:moveTo>
                    <a:pt x="1654" y="885"/>
                  </a:moveTo>
                  <a:cubicBezTo>
                    <a:pt x="1654" y="1363"/>
                    <a:pt x="1290" y="1759"/>
                    <a:pt x="832" y="1759"/>
                  </a:cubicBezTo>
                  <a:cubicBezTo>
                    <a:pt x="375" y="1759"/>
                    <a:pt x="0" y="1363"/>
                    <a:pt x="0" y="885"/>
                  </a:cubicBezTo>
                  <a:cubicBezTo>
                    <a:pt x="0" y="395"/>
                    <a:pt x="375" y="0"/>
                    <a:pt x="832" y="0"/>
                  </a:cubicBezTo>
                  <a:cubicBezTo>
                    <a:pt x="1290" y="0"/>
                    <a:pt x="1654" y="395"/>
                    <a:pt x="1654" y="885"/>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1"/>
            <p:cNvSpPr/>
            <p:nvPr/>
          </p:nvSpPr>
          <p:spPr>
            <a:xfrm>
              <a:off x="7466725" y="3357650"/>
              <a:ext cx="380300" cy="550"/>
            </a:xfrm>
            <a:custGeom>
              <a:rect b="b" l="l" r="r" t="t"/>
              <a:pathLst>
                <a:path extrusionOk="0" h="22" w="15212">
                  <a:moveTo>
                    <a:pt x="1" y="0"/>
                  </a:moveTo>
                  <a:lnTo>
                    <a:pt x="1" y="21"/>
                  </a:lnTo>
                  <a:lnTo>
                    <a:pt x="15212" y="21"/>
                  </a:lnTo>
                  <a:lnTo>
                    <a:pt x="15212" y="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1"/>
            <p:cNvSpPr/>
            <p:nvPr/>
          </p:nvSpPr>
          <p:spPr>
            <a:xfrm>
              <a:off x="7297150" y="3840925"/>
              <a:ext cx="570700" cy="9100"/>
            </a:xfrm>
            <a:custGeom>
              <a:rect b="b" l="l" r="r" t="t"/>
              <a:pathLst>
                <a:path extrusionOk="0" h="364" w="22828">
                  <a:moveTo>
                    <a:pt x="0" y="0"/>
                  </a:moveTo>
                  <a:lnTo>
                    <a:pt x="0" y="364"/>
                  </a:lnTo>
                  <a:lnTo>
                    <a:pt x="22827" y="364"/>
                  </a:lnTo>
                  <a:lnTo>
                    <a:pt x="228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1"/>
            <p:cNvSpPr/>
            <p:nvPr/>
          </p:nvSpPr>
          <p:spPr>
            <a:xfrm>
              <a:off x="7297150" y="3861975"/>
              <a:ext cx="500475" cy="9150"/>
            </a:xfrm>
            <a:custGeom>
              <a:rect b="b" l="l" r="r" t="t"/>
              <a:pathLst>
                <a:path extrusionOk="0" h="366" w="20019">
                  <a:moveTo>
                    <a:pt x="0" y="1"/>
                  </a:moveTo>
                  <a:lnTo>
                    <a:pt x="0" y="365"/>
                  </a:lnTo>
                  <a:lnTo>
                    <a:pt x="20018" y="365"/>
                  </a:lnTo>
                  <a:lnTo>
                    <a:pt x="200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1"/>
            <p:cNvSpPr/>
            <p:nvPr/>
          </p:nvSpPr>
          <p:spPr>
            <a:xfrm>
              <a:off x="7297150" y="3882775"/>
              <a:ext cx="357925" cy="9150"/>
            </a:xfrm>
            <a:custGeom>
              <a:rect b="b" l="l" r="r" t="t"/>
              <a:pathLst>
                <a:path extrusionOk="0" h="366" w="14317">
                  <a:moveTo>
                    <a:pt x="0" y="1"/>
                  </a:moveTo>
                  <a:lnTo>
                    <a:pt x="0" y="365"/>
                  </a:lnTo>
                  <a:lnTo>
                    <a:pt x="14317" y="365"/>
                  </a:lnTo>
                  <a:lnTo>
                    <a:pt x="143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1"/>
            <p:cNvSpPr/>
            <p:nvPr/>
          </p:nvSpPr>
          <p:spPr>
            <a:xfrm>
              <a:off x="7069300" y="3696825"/>
              <a:ext cx="798550" cy="9125"/>
            </a:xfrm>
            <a:custGeom>
              <a:rect b="b" l="l" r="r" t="t"/>
              <a:pathLst>
                <a:path extrusionOk="0" h="365" w="31942">
                  <a:moveTo>
                    <a:pt x="0" y="0"/>
                  </a:moveTo>
                  <a:lnTo>
                    <a:pt x="0" y="364"/>
                  </a:lnTo>
                  <a:lnTo>
                    <a:pt x="31941" y="364"/>
                  </a:lnTo>
                  <a:lnTo>
                    <a:pt x="319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1"/>
            <p:cNvSpPr/>
            <p:nvPr/>
          </p:nvSpPr>
          <p:spPr>
            <a:xfrm>
              <a:off x="7069300" y="3717875"/>
              <a:ext cx="700225" cy="9150"/>
            </a:xfrm>
            <a:custGeom>
              <a:rect b="b" l="l" r="r" t="t"/>
              <a:pathLst>
                <a:path extrusionOk="0" h="366" w="28009">
                  <a:moveTo>
                    <a:pt x="0" y="1"/>
                  </a:moveTo>
                  <a:lnTo>
                    <a:pt x="0" y="365"/>
                  </a:lnTo>
                  <a:lnTo>
                    <a:pt x="28008" y="365"/>
                  </a:lnTo>
                  <a:lnTo>
                    <a:pt x="2800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1"/>
            <p:cNvSpPr/>
            <p:nvPr/>
          </p:nvSpPr>
          <p:spPr>
            <a:xfrm>
              <a:off x="7069300" y="3738675"/>
              <a:ext cx="500725" cy="9150"/>
            </a:xfrm>
            <a:custGeom>
              <a:rect b="b" l="l" r="r" t="t"/>
              <a:pathLst>
                <a:path extrusionOk="0" h="366" w="20029">
                  <a:moveTo>
                    <a:pt x="0" y="1"/>
                  </a:moveTo>
                  <a:lnTo>
                    <a:pt x="0" y="366"/>
                  </a:lnTo>
                  <a:lnTo>
                    <a:pt x="20029" y="366"/>
                  </a:lnTo>
                  <a:lnTo>
                    <a:pt x="2002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1"/>
            <p:cNvSpPr/>
            <p:nvPr/>
          </p:nvSpPr>
          <p:spPr>
            <a:xfrm>
              <a:off x="7466725" y="3377150"/>
              <a:ext cx="310075" cy="275"/>
            </a:xfrm>
            <a:custGeom>
              <a:rect b="b" l="l" r="r" t="t"/>
              <a:pathLst>
                <a:path extrusionOk="0" h="11" w="12403">
                  <a:moveTo>
                    <a:pt x="1" y="0"/>
                  </a:moveTo>
                  <a:lnTo>
                    <a:pt x="1" y="11"/>
                  </a:lnTo>
                  <a:lnTo>
                    <a:pt x="12403" y="11"/>
                  </a:lnTo>
                  <a:lnTo>
                    <a:pt x="12403" y="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1"/>
            <p:cNvSpPr/>
            <p:nvPr/>
          </p:nvSpPr>
          <p:spPr>
            <a:xfrm>
              <a:off x="7466725" y="3396400"/>
              <a:ext cx="269250" cy="525"/>
            </a:xfrm>
            <a:custGeom>
              <a:rect b="b" l="l" r="r" t="t"/>
              <a:pathLst>
                <a:path extrusionOk="0" h="21" w="10770">
                  <a:moveTo>
                    <a:pt x="1" y="0"/>
                  </a:moveTo>
                  <a:lnTo>
                    <a:pt x="1" y="21"/>
                  </a:lnTo>
                  <a:lnTo>
                    <a:pt x="10770" y="21"/>
                  </a:lnTo>
                  <a:lnTo>
                    <a:pt x="10770" y="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1"/>
            <p:cNvSpPr/>
            <p:nvPr/>
          </p:nvSpPr>
          <p:spPr>
            <a:xfrm>
              <a:off x="7466725" y="3416950"/>
              <a:ext cx="269250" cy="275"/>
            </a:xfrm>
            <a:custGeom>
              <a:rect b="b" l="l" r="r" t="t"/>
              <a:pathLst>
                <a:path extrusionOk="0" h="11" w="10770">
                  <a:moveTo>
                    <a:pt x="1" y="0"/>
                  </a:moveTo>
                  <a:lnTo>
                    <a:pt x="1" y="10"/>
                  </a:lnTo>
                  <a:lnTo>
                    <a:pt x="10770" y="10"/>
                  </a:lnTo>
                  <a:lnTo>
                    <a:pt x="10770" y="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1"/>
            <p:cNvSpPr/>
            <p:nvPr/>
          </p:nvSpPr>
          <p:spPr>
            <a:xfrm>
              <a:off x="7466725" y="3437225"/>
              <a:ext cx="221925" cy="550"/>
            </a:xfrm>
            <a:custGeom>
              <a:rect b="b" l="l" r="r" t="t"/>
              <a:pathLst>
                <a:path extrusionOk="0" h="22" w="8877">
                  <a:moveTo>
                    <a:pt x="1" y="1"/>
                  </a:moveTo>
                  <a:lnTo>
                    <a:pt x="1" y="22"/>
                  </a:lnTo>
                  <a:lnTo>
                    <a:pt x="8876" y="22"/>
                  </a:lnTo>
                  <a:lnTo>
                    <a:pt x="8876" y="1"/>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1"/>
            <p:cNvSpPr/>
            <p:nvPr/>
          </p:nvSpPr>
          <p:spPr>
            <a:xfrm>
              <a:off x="7057850" y="3832325"/>
              <a:ext cx="146475" cy="8100"/>
            </a:xfrm>
            <a:custGeom>
              <a:rect b="b" l="l" r="r" t="t"/>
              <a:pathLst>
                <a:path extrusionOk="0" h="324" w="5859">
                  <a:moveTo>
                    <a:pt x="5859" y="323"/>
                  </a:moveTo>
                  <a:lnTo>
                    <a:pt x="1" y="323"/>
                  </a:lnTo>
                  <a:lnTo>
                    <a:pt x="1" y="0"/>
                  </a:lnTo>
                  <a:lnTo>
                    <a:pt x="58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1"/>
            <p:cNvSpPr/>
            <p:nvPr/>
          </p:nvSpPr>
          <p:spPr>
            <a:xfrm>
              <a:off x="7057850" y="3847675"/>
              <a:ext cx="146475" cy="8350"/>
            </a:xfrm>
            <a:custGeom>
              <a:rect b="b" l="l" r="r" t="t"/>
              <a:pathLst>
                <a:path extrusionOk="0" h="334" w="5859">
                  <a:moveTo>
                    <a:pt x="5859" y="334"/>
                  </a:moveTo>
                  <a:lnTo>
                    <a:pt x="1" y="334"/>
                  </a:lnTo>
                  <a:lnTo>
                    <a:pt x="1" y="1"/>
                  </a:lnTo>
                  <a:lnTo>
                    <a:pt x="58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1"/>
            <p:cNvSpPr/>
            <p:nvPr/>
          </p:nvSpPr>
          <p:spPr>
            <a:xfrm>
              <a:off x="7057850" y="3863300"/>
              <a:ext cx="105100" cy="8075"/>
            </a:xfrm>
            <a:custGeom>
              <a:rect b="b" l="l" r="r" t="t"/>
              <a:pathLst>
                <a:path extrusionOk="0" h="323" w="4204">
                  <a:moveTo>
                    <a:pt x="4204" y="322"/>
                  </a:moveTo>
                  <a:lnTo>
                    <a:pt x="1" y="322"/>
                  </a:lnTo>
                  <a:lnTo>
                    <a:pt x="1" y="0"/>
                  </a:lnTo>
                  <a:lnTo>
                    <a:pt x="42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1"/>
            <p:cNvSpPr/>
            <p:nvPr/>
          </p:nvSpPr>
          <p:spPr>
            <a:xfrm>
              <a:off x="7057850" y="3878900"/>
              <a:ext cx="74425" cy="8075"/>
            </a:xfrm>
            <a:custGeom>
              <a:rect b="b" l="l" r="r" t="t"/>
              <a:pathLst>
                <a:path extrusionOk="0" h="323" w="2977">
                  <a:moveTo>
                    <a:pt x="2976" y="322"/>
                  </a:moveTo>
                  <a:lnTo>
                    <a:pt x="1" y="322"/>
                  </a:lnTo>
                  <a:lnTo>
                    <a:pt x="1" y="0"/>
                  </a:lnTo>
                  <a:lnTo>
                    <a:pt x="29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1"/>
            <p:cNvSpPr/>
            <p:nvPr/>
          </p:nvSpPr>
          <p:spPr>
            <a:xfrm>
              <a:off x="7466725" y="3525675"/>
              <a:ext cx="393075" cy="8075"/>
            </a:xfrm>
            <a:custGeom>
              <a:rect b="b" l="l" r="r" t="t"/>
              <a:pathLst>
                <a:path extrusionOk="0" h="323" w="15723">
                  <a:moveTo>
                    <a:pt x="15722" y="322"/>
                  </a:moveTo>
                  <a:lnTo>
                    <a:pt x="1" y="322"/>
                  </a:lnTo>
                  <a:lnTo>
                    <a:pt x="1" y="0"/>
                  </a:lnTo>
                  <a:lnTo>
                    <a:pt x="157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1"/>
            <p:cNvSpPr/>
            <p:nvPr/>
          </p:nvSpPr>
          <p:spPr>
            <a:xfrm>
              <a:off x="7466725" y="3547250"/>
              <a:ext cx="393075" cy="8100"/>
            </a:xfrm>
            <a:custGeom>
              <a:rect b="b" l="l" r="r" t="t"/>
              <a:pathLst>
                <a:path extrusionOk="0" h="324" w="15723">
                  <a:moveTo>
                    <a:pt x="15722" y="323"/>
                  </a:moveTo>
                  <a:lnTo>
                    <a:pt x="1" y="323"/>
                  </a:lnTo>
                  <a:lnTo>
                    <a:pt x="1" y="0"/>
                  </a:lnTo>
                  <a:lnTo>
                    <a:pt x="157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1"/>
            <p:cNvSpPr/>
            <p:nvPr/>
          </p:nvSpPr>
          <p:spPr>
            <a:xfrm>
              <a:off x="7466725" y="3568850"/>
              <a:ext cx="282000" cy="8075"/>
            </a:xfrm>
            <a:custGeom>
              <a:rect b="b" l="l" r="r" t="t"/>
              <a:pathLst>
                <a:path extrusionOk="0" h="323" w="11280">
                  <a:moveTo>
                    <a:pt x="11279" y="323"/>
                  </a:moveTo>
                  <a:lnTo>
                    <a:pt x="1" y="323"/>
                  </a:lnTo>
                  <a:lnTo>
                    <a:pt x="1" y="0"/>
                  </a:lnTo>
                  <a:lnTo>
                    <a:pt x="112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1"/>
            <p:cNvSpPr/>
            <p:nvPr/>
          </p:nvSpPr>
          <p:spPr>
            <a:xfrm>
              <a:off x="7466725" y="3590425"/>
              <a:ext cx="199275" cy="8100"/>
            </a:xfrm>
            <a:custGeom>
              <a:rect b="b" l="l" r="r" t="t"/>
              <a:pathLst>
                <a:path extrusionOk="0" h="324" w="7971">
                  <a:moveTo>
                    <a:pt x="7971" y="324"/>
                  </a:moveTo>
                  <a:lnTo>
                    <a:pt x="1" y="324"/>
                  </a:lnTo>
                  <a:lnTo>
                    <a:pt x="1" y="1"/>
                  </a:lnTo>
                  <a:lnTo>
                    <a:pt x="79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1"/>
            <p:cNvSpPr/>
            <p:nvPr/>
          </p:nvSpPr>
          <p:spPr>
            <a:xfrm>
              <a:off x="6593825" y="3441650"/>
              <a:ext cx="482000" cy="399825"/>
            </a:xfrm>
            <a:custGeom>
              <a:rect b="b" l="l" r="r" t="t"/>
              <a:pathLst>
                <a:path extrusionOk="0" h="15993" w="19280">
                  <a:moveTo>
                    <a:pt x="0" y="0"/>
                  </a:moveTo>
                  <a:lnTo>
                    <a:pt x="0" y="15992"/>
                  </a:lnTo>
                  <a:lnTo>
                    <a:pt x="19280" y="15992"/>
                  </a:lnTo>
                  <a:lnTo>
                    <a:pt x="19280" y="0"/>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1"/>
            <p:cNvSpPr/>
            <p:nvPr/>
          </p:nvSpPr>
          <p:spPr>
            <a:xfrm>
              <a:off x="6593825" y="3441650"/>
              <a:ext cx="482000" cy="72850"/>
            </a:xfrm>
            <a:custGeom>
              <a:rect b="b" l="l" r="r" t="t"/>
              <a:pathLst>
                <a:path extrusionOk="0" h="2914" w="19280">
                  <a:moveTo>
                    <a:pt x="0" y="0"/>
                  </a:moveTo>
                  <a:lnTo>
                    <a:pt x="0" y="2914"/>
                  </a:lnTo>
                  <a:lnTo>
                    <a:pt x="19280" y="2914"/>
                  </a:lnTo>
                  <a:lnTo>
                    <a:pt x="19280" y="0"/>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1"/>
            <p:cNvSpPr/>
            <p:nvPr/>
          </p:nvSpPr>
          <p:spPr>
            <a:xfrm>
              <a:off x="6722825" y="3571175"/>
              <a:ext cx="224000" cy="207875"/>
            </a:xfrm>
            <a:custGeom>
              <a:rect b="b" l="l" r="r" t="t"/>
              <a:pathLst>
                <a:path extrusionOk="0" h="8315" w="8960">
                  <a:moveTo>
                    <a:pt x="1" y="1"/>
                  </a:moveTo>
                  <a:lnTo>
                    <a:pt x="1" y="8314"/>
                  </a:lnTo>
                  <a:lnTo>
                    <a:pt x="8959" y="8314"/>
                  </a:lnTo>
                  <a:lnTo>
                    <a:pt x="8959"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1"/>
            <p:cNvSpPr/>
            <p:nvPr/>
          </p:nvSpPr>
          <p:spPr>
            <a:xfrm>
              <a:off x="6810225" y="3638275"/>
              <a:ext cx="64275" cy="74175"/>
            </a:xfrm>
            <a:custGeom>
              <a:rect b="b" l="l" r="r" t="t"/>
              <a:pathLst>
                <a:path extrusionOk="0" h="2967" w="2571">
                  <a:moveTo>
                    <a:pt x="1" y="1"/>
                  </a:moveTo>
                  <a:lnTo>
                    <a:pt x="12" y="2967"/>
                  </a:lnTo>
                  <a:lnTo>
                    <a:pt x="2571" y="1478"/>
                  </a:lnTo>
                  <a:lnTo>
                    <a:pt x="1" y="1"/>
                  </a:ln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1"/>
            <p:cNvSpPr/>
            <p:nvPr/>
          </p:nvSpPr>
          <p:spPr>
            <a:xfrm>
              <a:off x="6630750" y="3472350"/>
              <a:ext cx="11750" cy="11725"/>
            </a:xfrm>
            <a:custGeom>
              <a:rect b="b" l="l" r="r" t="t"/>
              <a:pathLst>
                <a:path extrusionOk="0" h="469" w="470">
                  <a:moveTo>
                    <a:pt x="230" y="0"/>
                  </a:moveTo>
                  <a:cubicBezTo>
                    <a:pt x="105" y="0"/>
                    <a:pt x="1" y="104"/>
                    <a:pt x="1" y="229"/>
                  </a:cubicBezTo>
                  <a:cubicBezTo>
                    <a:pt x="1" y="354"/>
                    <a:pt x="105" y="469"/>
                    <a:pt x="230" y="469"/>
                  </a:cubicBezTo>
                  <a:cubicBezTo>
                    <a:pt x="365" y="469"/>
                    <a:pt x="469" y="354"/>
                    <a:pt x="469" y="229"/>
                  </a:cubicBezTo>
                  <a:cubicBezTo>
                    <a:pt x="469" y="104"/>
                    <a:pt x="365" y="0"/>
                    <a:pt x="2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1"/>
            <p:cNvSpPr/>
            <p:nvPr/>
          </p:nvSpPr>
          <p:spPr>
            <a:xfrm>
              <a:off x="6654700" y="3472350"/>
              <a:ext cx="11725" cy="11725"/>
            </a:xfrm>
            <a:custGeom>
              <a:rect b="b" l="l" r="r" t="t"/>
              <a:pathLst>
                <a:path extrusionOk="0" h="469" w="469">
                  <a:moveTo>
                    <a:pt x="229" y="0"/>
                  </a:moveTo>
                  <a:cubicBezTo>
                    <a:pt x="104" y="0"/>
                    <a:pt x="0" y="104"/>
                    <a:pt x="0" y="229"/>
                  </a:cubicBezTo>
                  <a:cubicBezTo>
                    <a:pt x="0" y="354"/>
                    <a:pt x="104" y="469"/>
                    <a:pt x="229" y="469"/>
                  </a:cubicBezTo>
                  <a:cubicBezTo>
                    <a:pt x="365" y="469"/>
                    <a:pt x="469" y="354"/>
                    <a:pt x="469" y="229"/>
                  </a:cubicBezTo>
                  <a:cubicBezTo>
                    <a:pt x="469" y="104"/>
                    <a:pt x="365"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1"/>
            <p:cNvSpPr/>
            <p:nvPr/>
          </p:nvSpPr>
          <p:spPr>
            <a:xfrm>
              <a:off x="6678625" y="3472350"/>
              <a:ext cx="11725" cy="11725"/>
            </a:xfrm>
            <a:custGeom>
              <a:rect b="b" l="l" r="r" t="t"/>
              <a:pathLst>
                <a:path extrusionOk="0" h="469" w="469">
                  <a:moveTo>
                    <a:pt x="229" y="0"/>
                  </a:moveTo>
                  <a:cubicBezTo>
                    <a:pt x="104" y="0"/>
                    <a:pt x="0" y="104"/>
                    <a:pt x="0" y="229"/>
                  </a:cubicBezTo>
                  <a:cubicBezTo>
                    <a:pt x="0" y="354"/>
                    <a:pt x="104" y="469"/>
                    <a:pt x="229" y="469"/>
                  </a:cubicBezTo>
                  <a:cubicBezTo>
                    <a:pt x="365" y="469"/>
                    <a:pt x="469" y="354"/>
                    <a:pt x="469" y="229"/>
                  </a:cubicBezTo>
                  <a:cubicBezTo>
                    <a:pt x="469" y="104"/>
                    <a:pt x="365"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1"/>
            <p:cNvSpPr/>
            <p:nvPr/>
          </p:nvSpPr>
          <p:spPr>
            <a:xfrm>
              <a:off x="7805150" y="3564175"/>
              <a:ext cx="482775" cy="341275"/>
            </a:xfrm>
            <a:custGeom>
              <a:rect b="b" l="l" r="r" t="t"/>
              <a:pathLst>
                <a:path extrusionOk="0" h="13651" w="19311">
                  <a:moveTo>
                    <a:pt x="19248" y="0"/>
                  </a:moveTo>
                  <a:lnTo>
                    <a:pt x="0" y="93"/>
                  </a:lnTo>
                  <a:lnTo>
                    <a:pt x="63" y="13650"/>
                  </a:lnTo>
                  <a:lnTo>
                    <a:pt x="19310" y="13556"/>
                  </a:lnTo>
                  <a:lnTo>
                    <a:pt x="19248" y="0"/>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1"/>
            <p:cNvSpPr/>
            <p:nvPr/>
          </p:nvSpPr>
          <p:spPr>
            <a:xfrm>
              <a:off x="7805150" y="3564175"/>
              <a:ext cx="481475" cy="76475"/>
            </a:xfrm>
            <a:custGeom>
              <a:rect b="b" l="l" r="r" t="t"/>
              <a:pathLst>
                <a:path extrusionOk="0" h="3059" w="19259">
                  <a:moveTo>
                    <a:pt x="19248" y="0"/>
                  </a:moveTo>
                  <a:lnTo>
                    <a:pt x="0" y="93"/>
                  </a:lnTo>
                  <a:lnTo>
                    <a:pt x="21" y="3059"/>
                  </a:lnTo>
                  <a:lnTo>
                    <a:pt x="19258" y="2965"/>
                  </a:lnTo>
                  <a:lnTo>
                    <a:pt x="19248" y="0"/>
                  </a:lnTo>
                  <a:close/>
                </a:path>
              </a:pathLst>
            </a:custGeom>
            <a:solidFill>
              <a:srgbClr val="DB69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1"/>
            <p:cNvSpPr/>
            <p:nvPr/>
          </p:nvSpPr>
          <p:spPr>
            <a:xfrm>
              <a:off x="7840775" y="3597700"/>
              <a:ext cx="14575" cy="14350"/>
            </a:xfrm>
            <a:custGeom>
              <a:rect b="b" l="l" r="r" t="t"/>
              <a:pathLst>
                <a:path extrusionOk="0" h="574" w="583">
                  <a:moveTo>
                    <a:pt x="308" y="0"/>
                  </a:moveTo>
                  <a:cubicBezTo>
                    <a:pt x="302" y="0"/>
                    <a:pt x="297" y="1"/>
                    <a:pt x="292" y="1"/>
                  </a:cubicBezTo>
                  <a:cubicBezTo>
                    <a:pt x="125" y="1"/>
                    <a:pt x="0" y="126"/>
                    <a:pt x="0" y="292"/>
                  </a:cubicBezTo>
                  <a:cubicBezTo>
                    <a:pt x="0" y="449"/>
                    <a:pt x="136" y="574"/>
                    <a:pt x="292" y="574"/>
                  </a:cubicBezTo>
                  <a:cubicBezTo>
                    <a:pt x="448" y="574"/>
                    <a:pt x="583" y="449"/>
                    <a:pt x="583" y="282"/>
                  </a:cubicBezTo>
                  <a:cubicBezTo>
                    <a:pt x="583" y="131"/>
                    <a:pt x="457" y="0"/>
                    <a:pt x="3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1"/>
            <p:cNvSpPr/>
            <p:nvPr/>
          </p:nvSpPr>
          <p:spPr>
            <a:xfrm>
              <a:off x="7868350" y="3597450"/>
              <a:ext cx="14575" cy="14600"/>
            </a:xfrm>
            <a:custGeom>
              <a:rect b="b" l="l" r="r" t="t"/>
              <a:pathLst>
                <a:path extrusionOk="0" h="584" w="583">
                  <a:moveTo>
                    <a:pt x="291" y="1"/>
                  </a:moveTo>
                  <a:cubicBezTo>
                    <a:pt x="125" y="1"/>
                    <a:pt x="0" y="136"/>
                    <a:pt x="0" y="292"/>
                  </a:cubicBezTo>
                  <a:cubicBezTo>
                    <a:pt x="0" y="448"/>
                    <a:pt x="136" y="584"/>
                    <a:pt x="291" y="584"/>
                  </a:cubicBezTo>
                  <a:cubicBezTo>
                    <a:pt x="448" y="584"/>
                    <a:pt x="583" y="448"/>
                    <a:pt x="583" y="292"/>
                  </a:cubicBezTo>
                  <a:cubicBezTo>
                    <a:pt x="583" y="126"/>
                    <a:pt x="448" y="1"/>
                    <a:pt x="2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1"/>
            <p:cNvSpPr/>
            <p:nvPr/>
          </p:nvSpPr>
          <p:spPr>
            <a:xfrm>
              <a:off x="7895900" y="3597450"/>
              <a:ext cx="14600" cy="14325"/>
            </a:xfrm>
            <a:custGeom>
              <a:rect b="b" l="l" r="r" t="t"/>
              <a:pathLst>
                <a:path extrusionOk="0" h="573" w="584">
                  <a:moveTo>
                    <a:pt x="310" y="0"/>
                  </a:moveTo>
                  <a:cubicBezTo>
                    <a:pt x="304" y="0"/>
                    <a:pt x="298" y="0"/>
                    <a:pt x="292" y="1"/>
                  </a:cubicBezTo>
                  <a:cubicBezTo>
                    <a:pt x="126" y="1"/>
                    <a:pt x="1" y="126"/>
                    <a:pt x="1" y="292"/>
                  </a:cubicBezTo>
                  <a:cubicBezTo>
                    <a:pt x="1" y="448"/>
                    <a:pt x="126" y="573"/>
                    <a:pt x="292" y="573"/>
                  </a:cubicBezTo>
                  <a:cubicBezTo>
                    <a:pt x="449" y="573"/>
                    <a:pt x="584" y="448"/>
                    <a:pt x="584" y="281"/>
                  </a:cubicBezTo>
                  <a:cubicBezTo>
                    <a:pt x="584" y="132"/>
                    <a:pt x="459" y="0"/>
                    <a:pt x="3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1"/>
            <p:cNvSpPr/>
            <p:nvPr/>
          </p:nvSpPr>
          <p:spPr>
            <a:xfrm>
              <a:off x="8052775" y="3722825"/>
              <a:ext cx="178175" cy="10675"/>
            </a:xfrm>
            <a:custGeom>
              <a:rect b="b" l="l" r="r" t="t"/>
              <a:pathLst>
                <a:path extrusionOk="0" h="427" w="7127">
                  <a:moveTo>
                    <a:pt x="7127" y="427"/>
                  </a:moveTo>
                  <a:lnTo>
                    <a:pt x="0" y="427"/>
                  </a:lnTo>
                  <a:lnTo>
                    <a:pt x="0" y="1"/>
                  </a:lnTo>
                  <a:lnTo>
                    <a:pt x="7127"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1"/>
            <p:cNvSpPr/>
            <p:nvPr/>
          </p:nvSpPr>
          <p:spPr>
            <a:xfrm>
              <a:off x="8052775" y="3743125"/>
              <a:ext cx="178175" cy="10675"/>
            </a:xfrm>
            <a:custGeom>
              <a:rect b="b" l="l" r="r" t="t"/>
              <a:pathLst>
                <a:path extrusionOk="0" h="427" w="7127">
                  <a:moveTo>
                    <a:pt x="7127" y="426"/>
                  </a:moveTo>
                  <a:lnTo>
                    <a:pt x="0" y="426"/>
                  </a:lnTo>
                  <a:lnTo>
                    <a:pt x="0" y="0"/>
                  </a:lnTo>
                  <a:lnTo>
                    <a:pt x="7127" y="0"/>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1"/>
            <p:cNvSpPr/>
            <p:nvPr/>
          </p:nvSpPr>
          <p:spPr>
            <a:xfrm>
              <a:off x="8052775" y="3763400"/>
              <a:ext cx="158150" cy="10675"/>
            </a:xfrm>
            <a:custGeom>
              <a:rect b="b" l="l" r="r" t="t"/>
              <a:pathLst>
                <a:path extrusionOk="0" h="427" w="6326">
                  <a:moveTo>
                    <a:pt x="6326" y="427"/>
                  </a:moveTo>
                  <a:lnTo>
                    <a:pt x="0" y="427"/>
                  </a:lnTo>
                  <a:lnTo>
                    <a:pt x="0" y="1"/>
                  </a:lnTo>
                  <a:lnTo>
                    <a:pt x="6326"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1"/>
            <p:cNvSpPr/>
            <p:nvPr/>
          </p:nvSpPr>
          <p:spPr>
            <a:xfrm>
              <a:off x="8052775" y="3783700"/>
              <a:ext cx="136550" cy="10675"/>
            </a:xfrm>
            <a:custGeom>
              <a:rect b="b" l="l" r="r" t="t"/>
              <a:pathLst>
                <a:path extrusionOk="0" h="427" w="5462">
                  <a:moveTo>
                    <a:pt x="5462" y="426"/>
                  </a:moveTo>
                  <a:lnTo>
                    <a:pt x="0" y="426"/>
                  </a:lnTo>
                  <a:lnTo>
                    <a:pt x="0" y="0"/>
                  </a:lnTo>
                  <a:lnTo>
                    <a:pt x="5462" y="0"/>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1"/>
            <p:cNvSpPr/>
            <p:nvPr/>
          </p:nvSpPr>
          <p:spPr>
            <a:xfrm>
              <a:off x="8052775" y="3803975"/>
              <a:ext cx="99100" cy="10675"/>
            </a:xfrm>
            <a:custGeom>
              <a:rect b="b" l="l" r="r" t="t"/>
              <a:pathLst>
                <a:path extrusionOk="0" h="427" w="3964">
                  <a:moveTo>
                    <a:pt x="3964" y="427"/>
                  </a:moveTo>
                  <a:lnTo>
                    <a:pt x="0" y="427"/>
                  </a:lnTo>
                  <a:lnTo>
                    <a:pt x="0" y="1"/>
                  </a:lnTo>
                  <a:lnTo>
                    <a:pt x="3964"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1"/>
            <p:cNvSpPr/>
            <p:nvPr/>
          </p:nvSpPr>
          <p:spPr>
            <a:xfrm>
              <a:off x="7860800" y="3706425"/>
              <a:ext cx="168575" cy="123600"/>
            </a:xfrm>
            <a:custGeom>
              <a:rect b="b" l="l" r="r" t="t"/>
              <a:pathLst>
                <a:path extrusionOk="0" h="4944" w="6743">
                  <a:moveTo>
                    <a:pt x="6743" y="4943"/>
                  </a:moveTo>
                  <a:lnTo>
                    <a:pt x="1" y="4943"/>
                  </a:lnTo>
                  <a:lnTo>
                    <a:pt x="1" y="1"/>
                  </a:lnTo>
                  <a:lnTo>
                    <a:pt x="6743"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1"/>
            <p:cNvSpPr/>
            <p:nvPr/>
          </p:nvSpPr>
          <p:spPr>
            <a:xfrm>
              <a:off x="7860800" y="3742325"/>
              <a:ext cx="152175" cy="88475"/>
            </a:xfrm>
            <a:custGeom>
              <a:rect b="b" l="l" r="r" t="t"/>
              <a:pathLst>
                <a:path extrusionOk="0" h="3539" w="6087">
                  <a:moveTo>
                    <a:pt x="1" y="3538"/>
                  </a:moveTo>
                  <a:lnTo>
                    <a:pt x="2112" y="1"/>
                  </a:lnTo>
                  <a:lnTo>
                    <a:pt x="3372" y="1998"/>
                  </a:lnTo>
                  <a:lnTo>
                    <a:pt x="4297" y="719"/>
                  </a:lnTo>
                  <a:lnTo>
                    <a:pt x="6087" y="3538"/>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1"/>
            <p:cNvSpPr/>
            <p:nvPr/>
          </p:nvSpPr>
          <p:spPr>
            <a:xfrm>
              <a:off x="7972650" y="3727750"/>
              <a:ext cx="17725" cy="18000"/>
            </a:xfrm>
            <a:custGeom>
              <a:rect b="b" l="l" r="r" t="t"/>
              <a:pathLst>
                <a:path extrusionOk="0" h="720" w="709">
                  <a:moveTo>
                    <a:pt x="708" y="355"/>
                  </a:moveTo>
                  <a:cubicBezTo>
                    <a:pt x="708" y="553"/>
                    <a:pt x="552" y="719"/>
                    <a:pt x="354" y="719"/>
                  </a:cubicBezTo>
                  <a:cubicBezTo>
                    <a:pt x="156" y="719"/>
                    <a:pt x="1" y="553"/>
                    <a:pt x="1" y="355"/>
                  </a:cubicBezTo>
                  <a:cubicBezTo>
                    <a:pt x="1" y="157"/>
                    <a:pt x="156" y="1"/>
                    <a:pt x="354" y="1"/>
                  </a:cubicBezTo>
                  <a:cubicBezTo>
                    <a:pt x="552" y="1"/>
                    <a:pt x="708" y="157"/>
                    <a:pt x="708" y="35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1"/>
            <p:cNvSpPr/>
            <p:nvPr/>
          </p:nvSpPr>
          <p:spPr>
            <a:xfrm>
              <a:off x="7558050" y="3055925"/>
              <a:ext cx="244525" cy="244525"/>
            </a:xfrm>
            <a:custGeom>
              <a:rect b="b" l="l" r="r" t="t"/>
              <a:pathLst>
                <a:path extrusionOk="0" h="9781" w="9781">
                  <a:moveTo>
                    <a:pt x="4890" y="0"/>
                  </a:moveTo>
                  <a:cubicBezTo>
                    <a:pt x="2195" y="0"/>
                    <a:pt x="0" y="2195"/>
                    <a:pt x="0" y="4890"/>
                  </a:cubicBezTo>
                  <a:cubicBezTo>
                    <a:pt x="0" y="7585"/>
                    <a:pt x="2195" y="9780"/>
                    <a:pt x="4890" y="9780"/>
                  </a:cubicBezTo>
                  <a:cubicBezTo>
                    <a:pt x="7585" y="9780"/>
                    <a:pt x="9780" y="7585"/>
                    <a:pt x="9780" y="4890"/>
                  </a:cubicBezTo>
                  <a:cubicBezTo>
                    <a:pt x="9780" y="2195"/>
                    <a:pt x="7585" y="0"/>
                    <a:pt x="4890"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1"/>
            <p:cNvSpPr/>
            <p:nvPr/>
          </p:nvSpPr>
          <p:spPr>
            <a:xfrm>
              <a:off x="6780050" y="4015950"/>
              <a:ext cx="248175" cy="248175"/>
            </a:xfrm>
            <a:custGeom>
              <a:rect b="b" l="l" r="r" t="t"/>
              <a:pathLst>
                <a:path extrusionOk="0" h="9927" w="9927">
                  <a:moveTo>
                    <a:pt x="4964" y="1"/>
                  </a:moveTo>
                  <a:cubicBezTo>
                    <a:pt x="2217" y="1"/>
                    <a:pt x="1" y="2217"/>
                    <a:pt x="1" y="4964"/>
                  </a:cubicBezTo>
                  <a:cubicBezTo>
                    <a:pt x="1" y="7700"/>
                    <a:pt x="2217" y="9926"/>
                    <a:pt x="4964" y="9926"/>
                  </a:cubicBezTo>
                  <a:cubicBezTo>
                    <a:pt x="7700" y="9926"/>
                    <a:pt x="9926" y="7700"/>
                    <a:pt x="9926" y="4964"/>
                  </a:cubicBezTo>
                  <a:cubicBezTo>
                    <a:pt x="9926" y="2217"/>
                    <a:pt x="7700" y="1"/>
                    <a:pt x="4964"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1"/>
            <p:cNvSpPr/>
            <p:nvPr/>
          </p:nvSpPr>
          <p:spPr>
            <a:xfrm>
              <a:off x="7876150" y="4032875"/>
              <a:ext cx="276525" cy="276250"/>
            </a:xfrm>
            <a:custGeom>
              <a:rect b="b" l="l" r="r" t="t"/>
              <a:pathLst>
                <a:path extrusionOk="0" h="11050" w="11061">
                  <a:moveTo>
                    <a:pt x="5535" y="1"/>
                  </a:moveTo>
                  <a:cubicBezTo>
                    <a:pt x="2476" y="1"/>
                    <a:pt x="0" y="2466"/>
                    <a:pt x="0" y="5525"/>
                  </a:cubicBezTo>
                  <a:cubicBezTo>
                    <a:pt x="0" y="8574"/>
                    <a:pt x="2476" y="11050"/>
                    <a:pt x="5535" y="11050"/>
                  </a:cubicBezTo>
                  <a:cubicBezTo>
                    <a:pt x="8584" y="11050"/>
                    <a:pt x="11060" y="8574"/>
                    <a:pt x="11060" y="5525"/>
                  </a:cubicBezTo>
                  <a:cubicBezTo>
                    <a:pt x="11060" y="2466"/>
                    <a:pt x="8584" y="1"/>
                    <a:pt x="5535"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1"/>
            <p:cNvSpPr/>
            <p:nvPr/>
          </p:nvSpPr>
          <p:spPr>
            <a:xfrm>
              <a:off x="7621750" y="3141400"/>
              <a:ext cx="118650" cy="73450"/>
            </a:xfrm>
            <a:custGeom>
              <a:rect b="b" l="l" r="r" t="t"/>
              <a:pathLst>
                <a:path extrusionOk="0" h="2938" w="4746">
                  <a:moveTo>
                    <a:pt x="1551" y="1"/>
                  </a:moveTo>
                  <a:cubicBezTo>
                    <a:pt x="1323" y="1"/>
                    <a:pt x="1065" y="107"/>
                    <a:pt x="802" y="420"/>
                  </a:cubicBezTo>
                  <a:cubicBezTo>
                    <a:pt x="1" y="1356"/>
                    <a:pt x="1947" y="2792"/>
                    <a:pt x="2373" y="2938"/>
                  </a:cubicBezTo>
                  <a:cubicBezTo>
                    <a:pt x="2810" y="2792"/>
                    <a:pt x="4745" y="1356"/>
                    <a:pt x="3954" y="420"/>
                  </a:cubicBezTo>
                  <a:cubicBezTo>
                    <a:pt x="3688" y="107"/>
                    <a:pt x="3429" y="1"/>
                    <a:pt x="3199" y="1"/>
                  </a:cubicBezTo>
                  <a:cubicBezTo>
                    <a:pt x="2720" y="1"/>
                    <a:pt x="2373" y="462"/>
                    <a:pt x="2373" y="462"/>
                  </a:cubicBezTo>
                  <a:cubicBezTo>
                    <a:pt x="2373" y="462"/>
                    <a:pt x="2026" y="1"/>
                    <a:pt x="1551"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1"/>
            <p:cNvSpPr/>
            <p:nvPr/>
          </p:nvSpPr>
          <p:spPr>
            <a:xfrm>
              <a:off x="8000750" y="4124275"/>
              <a:ext cx="53075" cy="77700"/>
            </a:xfrm>
            <a:custGeom>
              <a:rect b="b" l="l" r="r" t="t"/>
              <a:pathLst>
                <a:path extrusionOk="0" h="3108" w="2123">
                  <a:moveTo>
                    <a:pt x="861" y="1"/>
                  </a:moveTo>
                  <a:cubicBezTo>
                    <a:pt x="768" y="1"/>
                    <a:pt x="691" y="64"/>
                    <a:pt x="687" y="215"/>
                  </a:cubicBezTo>
                  <a:cubicBezTo>
                    <a:pt x="687" y="569"/>
                    <a:pt x="634" y="694"/>
                    <a:pt x="364" y="1006"/>
                  </a:cubicBezTo>
                  <a:cubicBezTo>
                    <a:pt x="177" y="1214"/>
                    <a:pt x="83" y="1380"/>
                    <a:pt x="31" y="1463"/>
                  </a:cubicBezTo>
                  <a:cubicBezTo>
                    <a:pt x="10" y="1505"/>
                    <a:pt x="0" y="1557"/>
                    <a:pt x="0" y="1598"/>
                  </a:cubicBezTo>
                  <a:lnTo>
                    <a:pt x="0" y="2972"/>
                  </a:lnTo>
                  <a:cubicBezTo>
                    <a:pt x="0" y="3045"/>
                    <a:pt x="63" y="3107"/>
                    <a:pt x="135" y="3107"/>
                  </a:cubicBezTo>
                  <a:lnTo>
                    <a:pt x="1821" y="3107"/>
                  </a:lnTo>
                  <a:cubicBezTo>
                    <a:pt x="1977" y="3107"/>
                    <a:pt x="2112" y="2992"/>
                    <a:pt x="2102" y="2837"/>
                  </a:cubicBezTo>
                  <a:cubicBezTo>
                    <a:pt x="2091" y="2712"/>
                    <a:pt x="1935" y="2670"/>
                    <a:pt x="1935" y="2670"/>
                  </a:cubicBezTo>
                  <a:cubicBezTo>
                    <a:pt x="1935" y="2670"/>
                    <a:pt x="2123" y="2650"/>
                    <a:pt x="2123" y="2462"/>
                  </a:cubicBezTo>
                  <a:cubicBezTo>
                    <a:pt x="2123" y="2296"/>
                    <a:pt x="2019" y="2254"/>
                    <a:pt x="1945" y="2243"/>
                  </a:cubicBezTo>
                  <a:cubicBezTo>
                    <a:pt x="2029" y="2202"/>
                    <a:pt x="2102" y="2108"/>
                    <a:pt x="2102" y="2004"/>
                  </a:cubicBezTo>
                  <a:cubicBezTo>
                    <a:pt x="2102" y="1890"/>
                    <a:pt x="2029" y="1796"/>
                    <a:pt x="1945" y="1755"/>
                  </a:cubicBezTo>
                  <a:cubicBezTo>
                    <a:pt x="2029" y="1702"/>
                    <a:pt x="2102" y="1609"/>
                    <a:pt x="2102" y="1505"/>
                  </a:cubicBezTo>
                  <a:cubicBezTo>
                    <a:pt x="2102" y="1349"/>
                    <a:pt x="1977" y="1224"/>
                    <a:pt x="1821" y="1224"/>
                  </a:cubicBezTo>
                  <a:lnTo>
                    <a:pt x="1769" y="1224"/>
                  </a:lnTo>
                  <a:lnTo>
                    <a:pt x="1092" y="1245"/>
                  </a:lnTo>
                  <a:cubicBezTo>
                    <a:pt x="1092" y="1245"/>
                    <a:pt x="1238" y="641"/>
                    <a:pt x="1186" y="319"/>
                  </a:cubicBezTo>
                  <a:cubicBezTo>
                    <a:pt x="1156" y="129"/>
                    <a:pt x="992" y="1"/>
                    <a:pt x="861" y="1"/>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1"/>
            <p:cNvSpPr/>
            <p:nvPr/>
          </p:nvSpPr>
          <p:spPr>
            <a:xfrm>
              <a:off x="7971850" y="4161900"/>
              <a:ext cx="23725" cy="47350"/>
            </a:xfrm>
            <a:custGeom>
              <a:rect b="b" l="l" r="r" t="t"/>
              <a:pathLst>
                <a:path extrusionOk="0" h="1894" w="949">
                  <a:moveTo>
                    <a:pt x="178" y="0"/>
                  </a:moveTo>
                  <a:cubicBezTo>
                    <a:pt x="84" y="0"/>
                    <a:pt x="1" y="72"/>
                    <a:pt x="1" y="177"/>
                  </a:cubicBezTo>
                  <a:lnTo>
                    <a:pt x="1" y="1716"/>
                  </a:lnTo>
                  <a:cubicBezTo>
                    <a:pt x="1" y="1820"/>
                    <a:pt x="84" y="1894"/>
                    <a:pt x="178" y="1894"/>
                  </a:cubicBezTo>
                  <a:lnTo>
                    <a:pt x="771" y="1894"/>
                  </a:lnTo>
                  <a:cubicBezTo>
                    <a:pt x="875" y="1894"/>
                    <a:pt x="948" y="1820"/>
                    <a:pt x="948" y="1716"/>
                  </a:cubicBezTo>
                  <a:lnTo>
                    <a:pt x="948" y="177"/>
                  </a:lnTo>
                  <a:cubicBezTo>
                    <a:pt x="948" y="72"/>
                    <a:pt x="875" y="0"/>
                    <a:pt x="771"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1"/>
            <p:cNvSpPr/>
            <p:nvPr/>
          </p:nvSpPr>
          <p:spPr>
            <a:xfrm>
              <a:off x="6840675" y="4115850"/>
              <a:ext cx="45000" cy="51525"/>
            </a:xfrm>
            <a:custGeom>
              <a:rect b="b" l="l" r="r" t="t"/>
              <a:pathLst>
                <a:path extrusionOk="0" h="2061" w="1800">
                  <a:moveTo>
                    <a:pt x="1800" y="0"/>
                  </a:moveTo>
                  <a:lnTo>
                    <a:pt x="0" y="926"/>
                  </a:lnTo>
                  <a:lnTo>
                    <a:pt x="0" y="1135"/>
                  </a:lnTo>
                  <a:lnTo>
                    <a:pt x="1800" y="2060"/>
                  </a:lnTo>
                  <a:lnTo>
                    <a:pt x="1800" y="1790"/>
                  </a:lnTo>
                  <a:lnTo>
                    <a:pt x="281" y="1031"/>
                  </a:lnTo>
                  <a:lnTo>
                    <a:pt x="1800" y="261"/>
                  </a:lnTo>
                  <a:lnTo>
                    <a:pt x="18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1"/>
            <p:cNvSpPr/>
            <p:nvPr/>
          </p:nvSpPr>
          <p:spPr>
            <a:xfrm>
              <a:off x="6891900" y="4105425"/>
              <a:ext cx="31250" cy="65575"/>
            </a:xfrm>
            <a:custGeom>
              <a:rect b="b" l="l" r="r" t="t"/>
              <a:pathLst>
                <a:path extrusionOk="0" h="2623" w="1250">
                  <a:moveTo>
                    <a:pt x="1010" y="1"/>
                  </a:moveTo>
                  <a:lnTo>
                    <a:pt x="1" y="2623"/>
                  </a:lnTo>
                  <a:lnTo>
                    <a:pt x="240" y="2623"/>
                  </a:lnTo>
                  <a:lnTo>
                    <a:pt x="124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1"/>
            <p:cNvSpPr/>
            <p:nvPr/>
          </p:nvSpPr>
          <p:spPr>
            <a:xfrm>
              <a:off x="6929350" y="4115850"/>
              <a:ext cx="45050" cy="51525"/>
            </a:xfrm>
            <a:custGeom>
              <a:rect b="b" l="l" r="r" t="t"/>
              <a:pathLst>
                <a:path extrusionOk="0" h="2061" w="1802">
                  <a:moveTo>
                    <a:pt x="1" y="0"/>
                  </a:moveTo>
                  <a:lnTo>
                    <a:pt x="1" y="261"/>
                  </a:lnTo>
                  <a:lnTo>
                    <a:pt x="1531" y="1031"/>
                  </a:lnTo>
                  <a:lnTo>
                    <a:pt x="1" y="1790"/>
                  </a:lnTo>
                  <a:lnTo>
                    <a:pt x="1" y="2060"/>
                  </a:lnTo>
                  <a:lnTo>
                    <a:pt x="1801" y="1135"/>
                  </a:lnTo>
                  <a:lnTo>
                    <a:pt x="1801" y="91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 name="Google Shape;2456;p61"/>
          <p:cNvGrpSpPr/>
          <p:nvPr/>
        </p:nvGrpSpPr>
        <p:grpSpPr>
          <a:xfrm>
            <a:off x="3549538" y="3270138"/>
            <a:ext cx="442975" cy="619625"/>
            <a:chOff x="-3897100" y="1795213"/>
            <a:chExt cx="442975" cy="619625"/>
          </a:xfrm>
        </p:grpSpPr>
        <p:sp>
          <p:nvSpPr>
            <p:cNvPr id="2457" name="Google Shape;2457;p61"/>
            <p:cNvSpPr/>
            <p:nvPr/>
          </p:nvSpPr>
          <p:spPr>
            <a:xfrm>
              <a:off x="-3897100" y="1795263"/>
              <a:ext cx="442975" cy="619575"/>
            </a:xfrm>
            <a:custGeom>
              <a:rect b="b" l="l" r="r" t="t"/>
              <a:pathLst>
                <a:path extrusionOk="0" h="24783" w="17719">
                  <a:moveTo>
                    <a:pt x="3359" y="1"/>
                  </a:moveTo>
                  <a:cubicBezTo>
                    <a:pt x="3266" y="1"/>
                    <a:pt x="3171" y="20"/>
                    <a:pt x="3080" y="61"/>
                  </a:cubicBezTo>
                  <a:lnTo>
                    <a:pt x="500" y="1217"/>
                  </a:lnTo>
                  <a:cubicBezTo>
                    <a:pt x="156" y="1362"/>
                    <a:pt x="1" y="1768"/>
                    <a:pt x="156" y="2121"/>
                  </a:cubicBezTo>
                  <a:cubicBezTo>
                    <a:pt x="272" y="2375"/>
                    <a:pt x="522" y="2526"/>
                    <a:pt x="783" y="2526"/>
                  </a:cubicBezTo>
                  <a:cubicBezTo>
                    <a:pt x="876" y="2526"/>
                    <a:pt x="971" y="2506"/>
                    <a:pt x="1062" y="2465"/>
                  </a:cubicBezTo>
                  <a:lnTo>
                    <a:pt x="1301" y="2361"/>
                  </a:lnTo>
                  <a:lnTo>
                    <a:pt x="5244" y="11152"/>
                  </a:lnTo>
                  <a:cubicBezTo>
                    <a:pt x="2227" y="13108"/>
                    <a:pt x="1000" y="17020"/>
                    <a:pt x="2519" y="20402"/>
                  </a:cubicBezTo>
                  <a:cubicBezTo>
                    <a:pt x="3745" y="23154"/>
                    <a:pt x="6452" y="24782"/>
                    <a:pt x="9286" y="24782"/>
                  </a:cubicBezTo>
                  <a:cubicBezTo>
                    <a:pt x="10298" y="24782"/>
                    <a:pt x="11326" y="24575"/>
                    <a:pt x="12309" y="24137"/>
                  </a:cubicBezTo>
                  <a:cubicBezTo>
                    <a:pt x="16044" y="22462"/>
                    <a:pt x="17719" y="18081"/>
                    <a:pt x="16044" y="14347"/>
                  </a:cubicBezTo>
                  <a:cubicBezTo>
                    <a:pt x="14815" y="11592"/>
                    <a:pt x="12108" y="9956"/>
                    <a:pt x="9274" y="9956"/>
                  </a:cubicBezTo>
                  <a:cubicBezTo>
                    <a:pt x="8629" y="9956"/>
                    <a:pt x="7977" y="10041"/>
                    <a:pt x="7335" y="10216"/>
                  </a:cubicBezTo>
                  <a:lnTo>
                    <a:pt x="3403" y="1425"/>
                  </a:lnTo>
                  <a:lnTo>
                    <a:pt x="3642" y="1310"/>
                  </a:lnTo>
                  <a:cubicBezTo>
                    <a:pt x="3985" y="1164"/>
                    <a:pt x="4142" y="748"/>
                    <a:pt x="3985" y="405"/>
                  </a:cubicBezTo>
                  <a:cubicBezTo>
                    <a:pt x="3871" y="152"/>
                    <a:pt x="3620" y="1"/>
                    <a:pt x="3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1"/>
            <p:cNvSpPr/>
            <p:nvPr/>
          </p:nvSpPr>
          <p:spPr>
            <a:xfrm>
              <a:off x="-3817500" y="2141438"/>
              <a:ext cx="337375" cy="248450"/>
            </a:xfrm>
            <a:custGeom>
              <a:rect b="b" l="l" r="r" t="t"/>
              <a:pathLst>
                <a:path extrusionOk="0" h="9938" w="13495">
                  <a:moveTo>
                    <a:pt x="11653" y="0"/>
                  </a:moveTo>
                  <a:cubicBezTo>
                    <a:pt x="10498" y="1196"/>
                    <a:pt x="8771" y="1821"/>
                    <a:pt x="7117" y="2227"/>
                  </a:cubicBezTo>
                  <a:cubicBezTo>
                    <a:pt x="5192" y="2715"/>
                    <a:pt x="3153" y="3048"/>
                    <a:pt x="1529" y="4193"/>
                  </a:cubicBezTo>
                  <a:cubicBezTo>
                    <a:pt x="884" y="4651"/>
                    <a:pt x="323" y="5254"/>
                    <a:pt x="0" y="5962"/>
                  </a:cubicBezTo>
                  <a:cubicBezTo>
                    <a:pt x="10" y="5993"/>
                    <a:pt x="31" y="6024"/>
                    <a:pt x="42" y="6056"/>
                  </a:cubicBezTo>
                  <a:cubicBezTo>
                    <a:pt x="1131" y="8493"/>
                    <a:pt x="3524" y="9937"/>
                    <a:pt x="6032" y="9937"/>
                  </a:cubicBezTo>
                  <a:cubicBezTo>
                    <a:pt x="6927" y="9937"/>
                    <a:pt x="7838" y="9753"/>
                    <a:pt x="8708" y="9364"/>
                  </a:cubicBezTo>
                  <a:cubicBezTo>
                    <a:pt x="12017" y="7887"/>
                    <a:pt x="13494" y="4006"/>
                    <a:pt x="12017" y="697"/>
                  </a:cubicBezTo>
                  <a:cubicBezTo>
                    <a:pt x="11913" y="447"/>
                    <a:pt x="11788" y="218"/>
                    <a:pt x="11653"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1"/>
            <p:cNvSpPr/>
            <p:nvPr/>
          </p:nvSpPr>
          <p:spPr>
            <a:xfrm>
              <a:off x="-3692925" y="2110738"/>
              <a:ext cx="166775" cy="99400"/>
            </a:xfrm>
            <a:custGeom>
              <a:rect b="b" l="l" r="r" t="t"/>
              <a:pathLst>
                <a:path extrusionOk="0" h="3976" w="6671">
                  <a:moveTo>
                    <a:pt x="5547" y="1"/>
                  </a:moveTo>
                  <a:cubicBezTo>
                    <a:pt x="4974" y="219"/>
                    <a:pt x="4340" y="458"/>
                    <a:pt x="3799" y="750"/>
                  </a:cubicBezTo>
                  <a:cubicBezTo>
                    <a:pt x="2342" y="1541"/>
                    <a:pt x="1239" y="2861"/>
                    <a:pt x="1" y="3975"/>
                  </a:cubicBezTo>
                  <a:cubicBezTo>
                    <a:pt x="708" y="3788"/>
                    <a:pt x="1426" y="3631"/>
                    <a:pt x="2134" y="3455"/>
                  </a:cubicBezTo>
                  <a:cubicBezTo>
                    <a:pt x="3788" y="3049"/>
                    <a:pt x="5515" y="2424"/>
                    <a:pt x="6670" y="1228"/>
                  </a:cubicBezTo>
                  <a:cubicBezTo>
                    <a:pt x="6670" y="1228"/>
                    <a:pt x="6160" y="396"/>
                    <a:pt x="5547"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1"/>
            <p:cNvSpPr/>
            <p:nvPr/>
          </p:nvSpPr>
          <p:spPr>
            <a:xfrm>
              <a:off x="-3779800" y="2190463"/>
              <a:ext cx="23950" cy="21100"/>
            </a:xfrm>
            <a:custGeom>
              <a:rect b="b" l="l" r="r" t="t"/>
              <a:pathLst>
                <a:path extrusionOk="0" h="844" w="958">
                  <a:moveTo>
                    <a:pt x="481" y="1"/>
                  </a:moveTo>
                  <a:cubicBezTo>
                    <a:pt x="425" y="1"/>
                    <a:pt x="367" y="12"/>
                    <a:pt x="313" y="37"/>
                  </a:cubicBezTo>
                  <a:cubicBezTo>
                    <a:pt x="95" y="130"/>
                    <a:pt x="1" y="380"/>
                    <a:pt x="95" y="599"/>
                  </a:cubicBezTo>
                  <a:cubicBezTo>
                    <a:pt x="171" y="752"/>
                    <a:pt x="321" y="843"/>
                    <a:pt x="482" y="843"/>
                  </a:cubicBezTo>
                  <a:cubicBezTo>
                    <a:pt x="540" y="843"/>
                    <a:pt x="599" y="831"/>
                    <a:pt x="657" y="807"/>
                  </a:cubicBezTo>
                  <a:cubicBezTo>
                    <a:pt x="865" y="713"/>
                    <a:pt x="958" y="463"/>
                    <a:pt x="865" y="255"/>
                  </a:cubicBezTo>
                  <a:cubicBezTo>
                    <a:pt x="795" y="94"/>
                    <a:pt x="641" y="1"/>
                    <a:pt x="481"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1"/>
            <p:cNvSpPr/>
            <p:nvPr/>
          </p:nvSpPr>
          <p:spPr>
            <a:xfrm>
              <a:off x="-3774325" y="2112963"/>
              <a:ext cx="23950" cy="21075"/>
            </a:xfrm>
            <a:custGeom>
              <a:rect b="b" l="l" r="r" t="t"/>
              <a:pathLst>
                <a:path extrusionOk="0" h="843" w="958">
                  <a:moveTo>
                    <a:pt x="476" y="0"/>
                  </a:moveTo>
                  <a:cubicBezTo>
                    <a:pt x="419" y="0"/>
                    <a:pt x="360" y="12"/>
                    <a:pt x="302" y="37"/>
                  </a:cubicBezTo>
                  <a:cubicBezTo>
                    <a:pt x="94" y="130"/>
                    <a:pt x="1" y="379"/>
                    <a:pt x="94" y="588"/>
                  </a:cubicBezTo>
                  <a:cubicBezTo>
                    <a:pt x="163" y="749"/>
                    <a:pt x="318" y="842"/>
                    <a:pt x="478" y="842"/>
                  </a:cubicBezTo>
                  <a:cubicBezTo>
                    <a:pt x="534" y="842"/>
                    <a:pt x="591" y="831"/>
                    <a:pt x="646" y="806"/>
                  </a:cubicBezTo>
                  <a:cubicBezTo>
                    <a:pt x="864" y="712"/>
                    <a:pt x="958" y="463"/>
                    <a:pt x="864" y="245"/>
                  </a:cubicBezTo>
                  <a:cubicBezTo>
                    <a:pt x="787" y="91"/>
                    <a:pt x="637" y="0"/>
                    <a:pt x="476"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1"/>
            <p:cNvSpPr/>
            <p:nvPr/>
          </p:nvSpPr>
          <p:spPr>
            <a:xfrm>
              <a:off x="-3742350" y="2150663"/>
              <a:ext cx="23975" cy="21100"/>
            </a:xfrm>
            <a:custGeom>
              <a:rect b="b" l="l" r="r" t="t"/>
              <a:pathLst>
                <a:path extrusionOk="0" h="844" w="959">
                  <a:moveTo>
                    <a:pt x="475" y="1"/>
                  </a:moveTo>
                  <a:cubicBezTo>
                    <a:pt x="418" y="1"/>
                    <a:pt x="360" y="12"/>
                    <a:pt x="303" y="37"/>
                  </a:cubicBezTo>
                  <a:cubicBezTo>
                    <a:pt x="95" y="141"/>
                    <a:pt x="1" y="380"/>
                    <a:pt x="95" y="599"/>
                  </a:cubicBezTo>
                  <a:cubicBezTo>
                    <a:pt x="164" y="752"/>
                    <a:pt x="317" y="843"/>
                    <a:pt x="476" y="843"/>
                  </a:cubicBezTo>
                  <a:cubicBezTo>
                    <a:pt x="533" y="843"/>
                    <a:pt x="591" y="831"/>
                    <a:pt x="646" y="807"/>
                  </a:cubicBezTo>
                  <a:cubicBezTo>
                    <a:pt x="865" y="713"/>
                    <a:pt x="958" y="464"/>
                    <a:pt x="865" y="256"/>
                  </a:cubicBezTo>
                  <a:cubicBezTo>
                    <a:pt x="788" y="94"/>
                    <a:pt x="637" y="1"/>
                    <a:pt x="475"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1"/>
            <p:cNvSpPr/>
            <p:nvPr/>
          </p:nvSpPr>
          <p:spPr>
            <a:xfrm>
              <a:off x="-3598250" y="2153913"/>
              <a:ext cx="144125" cy="248425"/>
            </a:xfrm>
            <a:custGeom>
              <a:rect b="b" l="l" r="r" t="t"/>
              <a:pathLst>
                <a:path extrusionOk="0" h="9937" w="5765">
                  <a:moveTo>
                    <a:pt x="4090" y="1"/>
                  </a:moveTo>
                  <a:lnTo>
                    <a:pt x="4090" y="1"/>
                  </a:lnTo>
                  <a:cubicBezTo>
                    <a:pt x="5765" y="3735"/>
                    <a:pt x="4090" y="8116"/>
                    <a:pt x="355" y="9791"/>
                  </a:cubicBezTo>
                  <a:cubicBezTo>
                    <a:pt x="240" y="9843"/>
                    <a:pt x="126" y="9885"/>
                    <a:pt x="1" y="9936"/>
                  </a:cubicBezTo>
                  <a:cubicBezTo>
                    <a:pt x="126" y="9885"/>
                    <a:pt x="240" y="9843"/>
                    <a:pt x="355" y="9791"/>
                  </a:cubicBezTo>
                  <a:cubicBezTo>
                    <a:pt x="4090" y="8116"/>
                    <a:pt x="5765" y="3735"/>
                    <a:pt x="4090" y="1"/>
                  </a:cubicBezTo>
                  <a:close/>
                </a:path>
              </a:pathLst>
            </a:custGeom>
            <a:solidFill>
              <a:srgbClr val="CDD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1"/>
            <p:cNvSpPr/>
            <p:nvPr/>
          </p:nvSpPr>
          <p:spPr>
            <a:xfrm>
              <a:off x="-3759000" y="2044413"/>
              <a:ext cx="304875" cy="370400"/>
            </a:xfrm>
            <a:custGeom>
              <a:rect b="b" l="l" r="r" t="t"/>
              <a:pathLst>
                <a:path extrusionOk="0" h="14816" w="12195">
                  <a:moveTo>
                    <a:pt x="4163" y="0"/>
                  </a:moveTo>
                  <a:lnTo>
                    <a:pt x="4163" y="0"/>
                  </a:lnTo>
                  <a:cubicBezTo>
                    <a:pt x="5203" y="614"/>
                    <a:pt x="6098" y="1488"/>
                    <a:pt x="6754" y="2570"/>
                  </a:cubicBezTo>
                  <a:cubicBezTo>
                    <a:pt x="6858" y="2747"/>
                    <a:pt x="6951" y="2924"/>
                    <a:pt x="7045" y="3111"/>
                  </a:cubicBezTo>
                  <a:cubicBezTo>
                    <a:pt x="7430" y="2945"/>
                    <a:pt x="7825" y="2799"/>
                    <a:pt x="8190" y="2654"/>
                  </a:cubicBezTo>
                  <a:cubicBezTo>
                    <a:pt x="8803" y="3049"/>
                    <a:pt x="9313" y="3881"/>
                    <a:pt x="9313" y="3881"/>
                  </a:cubicBezTo>
                  <a:cubicBezTo>
                    <a:pt x="9448" y="4099"/>
                    <a:pt x="9573" y="4328"/>
                    <a:pt x="9677" y="4578"/>
                  </a:cubicBezTo>
                  <a:cubicBezTo>
                    <a:pt x="11154" y="7887"/>
                    <a:pt x="9677" y="11768"/>
                    <a:pt x="6368" y="13245"/>
                  </a:cubicBezTo>
                  <a:cubicBezTo>
                    <a:pt x="5494" y="13641"/>
                    <a:pt x="4590" y="13817"/>
                    <a:pt x="3695" y="13817"/>
                  </a:cubicBezTo>
                  <a:cubicBezTo>
                    <a:pt x="3143" y="13817"/>
                    <a:pt x="2592" y="13755"/>
                    <a:pt x="2061" y="13620"/>
                  </a:cubicBezTo>
                  <a:cubicBezTo>
                    <a:pt x="1510" y="13745"/>
                    <a:pt x="958" y="13807"/>
                    <a:pt x="407" y="13807"/>
                  </a:cubicBezTo>
                  <a:cubicBezTo>
                    <a:pt x="271" y="13807"/>
                    <a:pt x="137" y="13796"/>
                    <a:pt x="1" y="13786"/>
                  </a:cubicBezTo>
                  <a:lnTo>
                    <a:pt x="1" y="13786"/>
                  </a:lnTo>
                  <a:cubicBezTo>
                    <a:pt x="1135" y="14452"/>
                    <a:pt x="2436" y="14816"/>
                    <a:pt x="3757" y="14816"/>
                  </a:cubicBezTo>
                  <a:cubicBezTo>
                    <a:pt x="4652" y="14816"/>
                    <a:pt x="5557" y="14649"/>
                    <a:pt x="6431" y="14316"/>
                  </a:cubicBezTo>
                  <a:cubicBezTo>
                    <a:pt x="6556" y="14265"/>
                    <a:pt x="6670" y="14223"/>
                    <a:pt x="6785" y="14171"/>
                  </a:cubicBezTo>
                  <a:cubicBezTo>
                    <a:pt x="10520" y="12496"/>
                    <a:pt x="12195" y="8115"/>
                    <a:pt x="10520" y="4381"/>
                  </a:cubicBezTo>
                  <a:cubicBezTo>
                    <a:pt x="10395" y="4099"/>
                    <a:pt x="10260" y="3840"/>
                    <a:pt x="10104" y="3579"/>
                  </a:cubicBezTo>
                  <a:cubicBezTo>
                    <a:pt x="8814" y="1436"/>
                    <a:pt x="6556" y="136"/>
                    <a:pt x="41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1"/>
            <p:cNvSpPr/>
            <p:nvPr/>
          </p:nvSpPr>
          <p:spPr>
            <a:xfrm>
              <a:off x="-3707475" y="2141438"/>
              <a:ext cx="227350" cy="248400"/>
            </a:xfrm>
            <a:custGeom>
              <a:rect b="b" l="l" r="r" t="t"/>
              <a:pathLst>
                <a:path extrusionOk="0" h="9936" w="9094">
                  <a:moveTo>
                    <a:pt x="7252" y="0"/>
                  </a:moveTo>
                  <a:cubicBezTo>
                    <a:pt x="6784" y="479"/>
                    <a:pt x="6233" y="864"/>
                    <a:pt x="5639" y="1186"/>
                  </a:cubicBezTo>
                  <a:cubicBezTo>
                    <a:pt x="6233" y="4463"/>
                    <a:pt x="4547" y="7855"/>
                    <a:pt x="1373" y="9270"/>
                  </a:cubicBezTo>
                  <a:cubicBezTo>
                    <a:pt x="916" y="9478"/>
                    <a:pt x="458" y="9624"/>
                    <a:pt x="0" y="9739"/>
                  </a:cubicBezTo>
                  <a:cubicBezTo>
                    <a:pt x="531" y="9874"/>
                    <a:pt x="1082" y="9936"/>
                    <a:pt x="1634" y="9936"/>
                  </a:cubicBezTo>
                  <a:cubicBezTo>
                    <a:pt x="2529" y="9936"/>
                    <a:pt x="3433" y="9760"/>
                    <a:pt x="4307" y="9364"/>
                  </a:cubicBezTo>
                  <a:cubicBezTo>
                    <a:pt x="7616" y="7887"/>
                    <a:pt x="9093" y="4006"/>
                    <a:pt x="7616" y="697"/>
                  </a:cubicBezTo>
                  <a:cubicBezTo>
                    <a:pt x="7512" y="447"/>
                    <a:pt x="7387" y="218"/>
                    <a:pt x="7252" y="0"/>
                  </a:cubicBezTo>
                  <a:close/>
                </a:path>
              </a:pathLst>
            </a:custGeom>
            <a:solidFill>
              <a:srgbClr val="486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1"/>
            <p:cNvSpPr/>
            <p:nvPr/>
          </p:nvSpPr>
          <p:spPr>
            <a:xfrm>
              <a:off x="-3582875" y="2110738"/>
              <a:ext cx="56725" cy="60375"/>
            </a:xfrm>
            <a:custGeom>
              <a:rect b="b" l="l" r="r" t="t"/>
              <a:pathLst>
                <a:path extrusionOk="0" h="2415" w="2269">
                  <a:moveTo>
                    <a:pt x="1145" y="1"/>
                  </a:moveTo>
                  <a:cubicBezTo>
                    <a:pt x="780" y="146"/>
                    <a:pt x="385" y="292"/>
                    <a:pt x="0" y="458"/>
                  </a:cubicBezTo>
                  <a:lnTo>
                    <a:pt x="125" y="708"/>
                  </a:lnTo>
                  <a:cubicBezTo>
                    <a:pt x="375" y="1270"/>
                    <a:pt x="541" y="1832"/>
                    <a:pt x="655" y="2414"/>
                  </a:cubicBezTo>
                  <a:cubicBezTo>
                    <a:pt x="1249" y="2092"/>
                    <a:pt x="1800" y="1707"/>
                    <a:pt x="2268" y="1228"/>
                  </a:cubicBezTo>
                  <a:cubicBezTo>
                    <a:pt x="2268" y="1228"/>
                    <a:pt x="1758" y="396"/>
                    <a:pt x="1145" y="1"/>
                  </a:cubicBezTo>
                  <a:close/>
                </a:path>
              </a:pathLst>
            </a:custGeom>
            <a:solidFill>
              <a:srgbClr val="486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1"/>
            <p:cNvSpPr/>
            <p:nvPr/>
          </p:nvSpPr>
          <p:spPr>
            <a:xfrm>
              <a:off x="-3864600" y="1854288"/>
              <a:ext cx="7575" cy="16900"/>
            </a:xfrm>
            <a:custGeom>
              <a:rect b="b" l="l" r="r" t="t"/>
              <a:pathLst>
                <a:path extrusionOk="0" h="676" w="303">
                  <a:moveTo>
                    <a:pt x="1" y="0"/>
                  </a:moveTo>
                  <a:lnTo>
                    <a:pt x="1" y="0"/>
                  </a:lnTo>
                  <a:lnTo>
                    <a:pt x="303" y="676"/>
                  </a:lnTo>
                  <a:close/>
                </a:path>
              </a:pathLst>
            </a:custGeom>
            <a:solidFill>
              <a:srgbClr val="CDD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1"/>
            <p:cNvSpPr/>
            <p:nvPr/>
          </p:nvSpPr>
          <p:spPr>
            <a:xfrm>
              <a:off x="-3864600" y="1830863"/>
              <a:ext cx="150900" cy="224500"/>
            </a:xfrm>
            <a:custGeom>
              <a:rect b="b" l="l" r="r" t="t"/>
              <a:pathLst>
                <a:path extrusionOk="0" h="8980" w="6036">
                  <a:moveTo>
                    <a:pt x="2103" y="1"/>
                  </a:moveTo>
                  <a:lnTo>
                    <a:pt x="1" y="937"/>
                  </a:lnTo>
                  <a:lnTo>
                    <a:pt x="303" y="1613"/>
                  </a:lnTo>
                  <a:lnTo>
                    <a:pt x="1978" y="864"/>
                  </a:lnTo>
                  <a:lnTo>
                    <a:pt x="5609" y="8979"/>
                  </a:lnTo>
                  <a:lnTo>
                    <a:pt x="6035" y="8792"/>
                  </a:lnTo>
                  <a:lnTo>
                    <a:pt x="21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1"/>
            <p:cNvSpPr/>
            <p:nvPr/>
          </p:nvSpPr>
          <p:spPr>
            <a:xfrm>
              <a:off x="-3870575" y="1795213"/>
              <a:ext cx="73125" cy="61700"/>
            </a:xfrm>
            <a:custGeom>
              <a:rect b="b" l="l" r="r" t="t"/>
              <a:pathLst>
                <a:path extrusionOk="0" h="2468" w="2925">
                  <a:moveTo>
                    <a:pt x="2288" y="1"/>
                  </a:moveTo>
                  <a:cubicBezTo>
                    <a:pt x="2240" y="1"/>
                    <a:pt x="2192" y="3"/>
                    <a:pt x="2144" y="22"/>
                  </a:cubicBezTo>
                  <a:cubicBezTo>
                    <a:pt x="2195" y="12"/>
                    <a:pt x="2246" y="1"/>
                    <a:pt x="2288" y="1"/>
                  </a:cubicBezTo>
                  <a:close/>
                  <a:moveTo>
                    <a:pt x="2290" y="1"/>
                  </a:moveTo>
                  <a:cubicBezTo>
                    <a:pt x="2289" y="1"/>
                    <a:pt x="2288" y="1"/>
                    <a:pt x="2288" y="1"/>
                  </a:cubicBezTo>
                  <a:lnTo>
                    <a:pt x="2288" y="1"/>
                  </a:lnTo>
                  <a:cubicBezTo>
                    <a:pt x="2289" y="1"/>
                    <a:pt x="2291" y="1"/>
                    <a:pt x="2292" y="1"/>
                  </a:cubicBezTo>
                  <a:lnTo>
                    <a:pt x="2292" y="1"/>
                  </a:lnTo>
                  <a:cubicBezTo>
                    <a:pt x="2562" y="2"/>
                    <a:pt x="2810" y="158"/>
                    <a:pt x="2924" y="407"/>
                  </a:cubicBezTo>
                  <a:cubicBezTo>
                    <a:pt x="2810" y="147"/>
                    <a:pt x="2560" y="1"/>
                    <a:pt x="2300" y="1"/>
                  </a:cubicBezTo>
                  <a:cubicBezTo>
                    <a:pt x="2297" y="1"/>
                    <a:pt x="2295" y="1"/>
                    <a:pt x="2292" y="1"/>
                  </a:cubicBezTo>
                  <a:lnTo>
                    <a:pt x="2292" y="1"/>
                  </a:lnTo>
                  <a:cubicBezTo>
                    <a:pt x="2291" y="1"/>
                    <a:pt x="2291" y="1"/>
                    <a:pt x="2290" y="1"/>
                  </a:cubicBezTo>
                  <a:close/>
                  <a:moveTo>
                    <a:pt x="240" y="2363"/>
                  </a:moveTo>
                  <a:lnTo>
                    <a:pt x="1" y="2467"/>
                  </a:lnTo>
                  <a:lnTo>
                    <a:pt x="11" y="2467"/>
                  </a:lnTo>
                  <a:lnTo>
                    <a:pt x="240" y="2363"/>
                  </a:lnTo>
                  <a:close/>
                </a:path>
              </a:pathLst>
            </a:custGeom>
            <a:solidFill>
              <a:srgbClr val="CDD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1"/>
            <p:cNvSpPr/>
            <p:nvPr/>
          </p:nvSpPr>
          <p:spPr>
            <a:xfrm>
              <a:off x="-3889800" y="1795213"/>
              <a:ext cx="96250" cy="63250"/>
            </a:xfrm>
            <a:custGeom>
              <a:rect b="b" l="l" r="r" t="t"/>
              <a:pathLst>
                <a:path extrusionOk="0" h="2530" w="3850">
                  <a:moveTo>
                    <a:pt x="3059" y="1"/>
                  </a:moveTo>
                  <a:cubicBezTo>
                    <a:pt x="3017" y="1"/>
                    <a:pt x="2965" y="12"/>
                    <a:pt x="2913" y="22"/>
                  </a:cubicBezTo>
                  <a:cubicBezTo>
                    <a:pt x="2965" y="74"/>
                    <a:pt x="3006" y="137"/>
                    <a:pt x="3038" y="209"/>
                  </a:cubicBezTo>
                  <a:cubicBezTo>
                    <a:pt x="3194" y="553"/>
                    <a:pt x="3038" y="958"/>
                    <a:pt x="2694" y="1115"/>
                  </a:cubicBezTo>
                  <a:lnTo>
                    <a:pt x="125" y="2269"/>
                  </a:lnTo>
                  <a:cubicBezTo>
                    <a:pt x="83" y="2280"/>
                    <a:pt x="42" y="2301"/>
                    <a:pt x="0" y="2311"/>
                  </a:cubicBezTo>
                  <a:cubicBezTo>
                    <a:pt x="125" y="2446"/>
                    <a:pt x="312" y="2530"/>
                    <a:pt x="499" y="2530"/>
                  </a:cubicBezTo>
                  <a:cubicBezTo>
                    <a:pt x="593" y="2530"/>
                    <a:pt x="687" y="2509"/>
                    <a:pt x="770" y="2467"/>
                  </a:cubicBezTo>
                  <a:lnTo>
                    <a:pt x="1009" y="2363"/>
                  </a:lnTo>
                  <a:lnTo>
                    <a:pt x="3111" y="1427"/>
                  </a:lnTo>
                  <a:lnTo>
                    <a:pt x="3121" y="1416"/>
                  </a:lnTo>
                  <a:lnTo>
                    <a:pt x="3350" y="1312"/>
                  </a:lnTo>
                  <a:cubicBezTo>
                    <a:pt x="3693" y="1156"/>
                    <a:pt x="3850" y="750"/>
                    <a:pt x="3693" y="407"/>
                  </a:cubicBezTo>
                  <a:cubicBezTo>
                    <a:pt x="3579" y="157"/>
                    <a:pt x="3329" y="1"/>
                    <a:pt x="30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61"/>
          <p:cNvGrpSpPr/>
          <p:nvPr/>
        </p:nvGrpSpPr>
        <p:grpSpPr>
          <a:xfrm>
            <a:off x="2749875" y="3330900"/>
            <a:ext cx="535325" cy="498125"/>
            <a:chOff x="-3326875" y="1606875"/>
            <a:chExt cx="535325" cy="498125"/>
          </a:xfrm>
        </p:grpSpPr>
        <p:sp>
          <p:nvSpPr>
            <p:cNvPr id="2472" name="Google Shape;2472;p61"/>
            <p:cNvSpPr/>
            <p:nvPr/>
          </p:nvSpPr>
          <p:spPr>
            <a:xfrm>
              <a:off x="-3067275" y="1719000"/>
              <a:ext cx="21350" cy="23425"/>
            </a:xfrm>
            <a:custGeom>
              <a:rect b="b" l="l" r="r" t="t"/>
              <a:pathLst>
                <a:path extrusionOk="0" h="937" w="854">
                  <a:moveTo>
                    <a:pt x="0" y="0"/>
                  </a:moveTo>
                  <a:lnTo>
                    <a:pt x="0" y="926"/>
                  </a:lnTo>
                  <a:lnTo>
                    <a:pt x="0" y="936"/>
                  </a:lnTo>
                  <a:cubicBezTo>
                    <a:pt x="172" y="924"/>
                    <a:pt x="340" y="919"/>
                    <a:pt x="507" y="919"/>
                  </a:cubicBezTo>
                  <a:cubicBezTo>
                    <a:pt x="623" y="919"/>
                    <a:pt x="738" y="922"/>
                    <a:pt x="853" y="926"/>
                  </a:cubicBezTo>
                  <a:lnTo>
                    <a:pt x="853" y="0"/>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1"/>
            <p:cNvSpPr/>
            <p:nvPr/>
          </p:nvSpPr>
          <p:spPr>
            <a:xfrm>
              <a:off x="-2960125" y="1742650"/>
              <a:ext cx="35125" cy="39550"/>
            </a:xfrm>
            <a:custGeom>
              <a:rect b="b" l="l" r="r" t="t"/>
              <a:pathLst>
                <a:path extrusionOk="0" h="1582" w="1405">
                  <a:moveTo>
                    <a:pt x="676" y="0"/>
                  </a:moveTo>
                  <a:lnTo>
                    <a:pt x="1" y="1082"/>
                  </a:lnTo>
                  <a:cubicBezTo>
                    <a:pt x="239" y="1239"/>
                    <a:pt x="468" y="1405"/>
                    <a:pt x="687" y="1582"/>
                  </a:cubicBezTo>
                  <a:lnTo>
                    <a:pt x="1405" y="437"/>
                  </a:lnTo>
                  <a:lnTo>
                    <a:pt x="676" y="0"/>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1"/>
            <p:cNvSpPr/>
            <p:nvPr/>
          </p:nvSpPr>
          <p:spPr>
            <a:xfrm>
              <a:off x="-3188500" y="1742650"/>
              <a:ext cx="35400" cy="39550"/>
            </a:xfrm>
            <a:custGeom>
              <a:rect b="b" l="l" r="r" t="t"/>
              <a:pathLst>
                <a:path extrusionOk="0" h="1582" w="1416">
                  <a:moveTo>
                    <a:pt x="729" y="0"/>
                  </a:moveTo>
                  <a:lnTo>
                    <a:pt x="1" y="437"/>
                  </a:lnTo>
                  <a:lnTo>
                    <a:pt x="718" y="1582"/>
                  </a:lnTo>
                  <a:cubicBezTo>
                    <a:pt x="937" y="1405"/>
                    <a:pt x="1166" y="1239"/>
                    <a:pt x="1416" y="1082"/>
                  </a:cubicBezTo>
                  <a:lnTo>
                    <a:pt x="729" y="0"/>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1"/>
            <p:cNvSpPr/>
            <p:nvPr/>
          </p:nvSpPr>
          <p:spPr>
            <a:xfrm>
              <a:off x="-2933075" y="2023550"/>
              <a:ext cx="66625" cy="81450"/>
            </a:xfrm>
            <a:custGeom>
              <a:rect b="b" l="l" r="r" t="t"/>
              <a:pathLst>
                <a:path extrusionOk="0" h="3258" w="2665">
                  <a:moveTo>
                    <a:pt x="1072" y="1"/>
                  </a:moveTo>
                  <a:cubicBezTo>
                    <a:pt x="760" y="459"/>
                    <a:pt x="406" y="875"/>
                    <a:pt x="1" y="1249"/>
                  </a:cubicBezTo>
                  <a:lnTo>
                    <a:pt x="11" y="1249"/>
                  </a:lnTo>
                  <a:lnTo>
                    <a:pt x="1134" y="2914"/>
                  </a:lnTo>
                  <a:cubicBezTo>
                    <a:pt x="1280" y="3133"/>
                    <a:pt x="1530" y="3258"/>
                    <a:pt x="1779" y="3258"/>
                  </a:cubicBezTo>
                  <a:cubicBezTo>
                    <a:pt x="1946" y="3258"/>
                    <a:pt x="2112" y="3205"/>
                    <a:pt x="2258" y="3101"/>
                  </a:cubicBezTo>
                  <a:cubicBezTo>
                    <a:pt x="2581" y="2842"/>
                    <a:pt x="2664" y="2384"/>
                    <a:pt x="2435" y="2040"/>
                  </a:cubicBezTo>
                  <a:lnTo>
                    <a:pt x="1072"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1"/>
            <p:cNvSpPr/>
            <p:nvPr/>
          </p:nvSpPr>
          <p:spPr>
            <a:xfrm>
              <a:off x="-3247025" y="2023300"/>
              <a:ext cx="66350" cy="81700"/>
            </a:xfrm>
            <a:custGeom>
              <a:rect b="b" l="l" r="r" t="t"/>
              <a:pathLst>
                <a:path extrusionOk="0" h="3268" w="2654">
                  <a:moveTo>
                    <a:pt x="1603" y="1"/>
                  </a:moveTo>
                  <a:lnTo>
                    <a:pt x="240" y="2050"/>
                  </a:lnTo>
                  <a:cubicBezTo>
                    <a:pt x="0" y="2394"/>
                    <a:pt x="84" y="2852"/>
                    <a:pt x="407" y="3111"/>
                  </a:cubicBezTo>
                  <a:cubicBezTo>
                    <a:pt x="552" y="3215"/>
                    <a:pt x="719" y="3268"/>
                    <a:pt x="885" y="3268"/>
                  </a:cubicBezTo>
                  <a:cubicBezTo>
                    <a:pt x="1135" y="3268"/>
                    <a:pt x="1385" y="3143"/>
                    <a:pt x="1540" y="2924"/>
                  </a:cubicBezTo>
                  <a:lnTo>
                    <a:pt x="2654" y="1249"/>
                  </a:lnTo>
                  <a:cubicBezTo>
                    <a:pt x="2258" y="875"/>
                    <a:pt x="1905" y="459"/>
                    <a:pt x="1603"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1"/>
            <p:cNvSpPr/>
            <p:nvPr/>
          </p:nvSpPr>
          <p:spPr>
            <a:xfrm>
              <a:off x="-3206975" y="1782825"/>
              <a:ext cx="300700" cy="279925"/>
            </a:xfrm>
            <a:custGeom>
              <a:rect b="b" l="l" r="r" t="t"/>
              <a:pathLst>
                <a:path extrusionOk="0" h="11197" w="12028">
                  <a:moveTo>
                    <a:pt x="6017" y="0"/>
                  </a:moveTo>
                  <a:cubicBezTo>
                    <a:pt x="5728" y="0"/>
                    <a:pt x="5435" y="23"/>
                    <a:pt x="5140" y="69"/>
                  </a:cubicBezTo>
                  <a:cubicBezTo>
                    <a:pt x="2092" y="547"/>
                    <a:pt x="1" y="3419"/>
                    <a:pt x="479" y="6467"/>
                  </a:cubicBezTo>
                  <a:cubicBezTo>
                    <a:pt x="921" y="9231"/>
                    <a:pt x="3300" y="11197"/>
                    <a:pt x="6011" y="11197"/>
                  </a:cubicBezTo>
                  <a:cubicBezTo>
                    <a:pt x="6300" y="11197"/>
                    <a:pt x="6593" y="11174"/>
                    <a:pt x="6888" y="11128"/>
                  </a:cubicBezTo>
                  <a:cubicBezTo>
                    <a:pt x="9947" y="10650"/>
                    <a:pt x="12028" y="7789"/>
                    <a:pt x="11549" y="4730"/>
                  </a:cubicBezTo>
                  <a:cubicBezTo>
                    <a:pt x="11117" y="1966"/>
                    <a:pt x="8730" y="0"/>
                    <a:pt x="6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1"/>
            <p:cNvSpPr/>
            <p:nvPr/>
          </p:nvSpPr>
          <p:spPr>
            <a:xfrm>
              <a:off x="-3002250" y="1669575"/>
              <a:ext cx="155050" cy="120800"/>
            </a:xfrm>
            <a:custGeom>
              <a:rect b="b" l="l" r="r" t="t"/>
              <a:pathLst>
                <a:path extrusionOk="0" h="4832" w="6202">
                  <a:moveTo>
                    <a:pt x="2660" y="0"/>
                  </a:moveTo>
                  <a:cubicBezTo>
                    <a:pt x="1702" y="0"/>
                    <a:pt x="811" y="394"/>
                    <a:pt x="177" y="1051"/>
                  </a:cubicBezTo>
                  <a:cubicBezTo>
                    <a:pt x="0" y="1217"/>
                    <a:pt x="52" y="1508"/>
                    <a:pt x="250" y="1633"/>
                  </a:cubicBezTo>
                  <a:lnTo>
                    <a:pt x="2361" y="2923"/>
                  </a:lnTo>
                  <a:lnTo>
                    <a:pt x="3090" y="3360"/>
                  </a:lnTo>
                  <a:lnTo>
                    <a:pt x="5410" y="4775"/>
                  </a:lnTo>
                  <a:cubicBezTo>
                    <a:pt x="5474" y="4814"/>
                    <a:pt x="5544" y="4831"/>
                    <a:pt x="5611" y="4831"/>
                  </a:cubicBezTo>
                  <a:cubicBezTo>
                    <a:pt x="5765" y="4831"/>
                    <a:pt x="5911" y="4740"/>
                    <a:pt x="5961" y="4588"/>
                  </a:cubicBezTo>
                  <a:cubicBezTo>
                    <a:pt x="6065" y="4266"/>
                    <a:pt x="6128" y="3933"/>
                    <a:pt x="6149" y="3579"/>
                  </a:cubicBezTo>
                  <a:cubicBezTo>
                    <a:pt x="6201" y="2060"/>
                    <a:pt x="5212" y="645"/>
                    <a:pt x="3766" y="177"/>
                  </a:cubicBezTo>
                  <a:cubicBezTo>
                    <a:pt x="3395" y="57"/>
                    <a:pt x="3023" y="0"/>
                    <a:pt x="2660"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1"/>
            <p:cNvSpPr/>
            <p:nvPr/>
          </p:nvSpPr>
          <p:spPr>
            <a:xfrm>
              <a:off x="-3266275" y="1669575"/>
              <a:ext cx="154800" cy="120800"/>
            </a:xfrm>
            <a:custGeom>
              <a:rect b="b" l="l" r="r" t="t"/>
              <a:pathLst>
                <a:path extrusionOk="0" h="4832" w="6192">
                  <a:moveTo>
                    <a:pt x="3539" y="0"/>
                  </a:moveTo>
                  <a:cubicBezTo>
                    <a:pt x="3178" y="0"/>
                    <a:pt x="2806" y="57"/>
                    <a:pt x="2435" y="177"/>
                  </a:cubicBezTo>
                  <a:cubicBezTo>
                    <a:pt x="989" y="645"/>
                    <a:pt x="0" y="2060"/>
                    <a:pt x="53" y="3579"/>
                  </a:cubicBezTo>
                  <a:cubicBezTo>
                    <a:pt x="74" y="3933"/>
                    <a:pt x="136" y="4266"/>
                    <a:pt x="240" y="4588"/>
                  </a:cubicBezTo>
                  <a:cubicBezTo>
                    <a:pt x="290" y="4740"/>
                    <a:pt x="436" y="4831"/>
                    <a:pt x="590" y="4831"/>
                  </a:cubicBezTo>
                  <a:cubicBezTo>
                    <a:pt x="658" y="4831"/>
                    <a:pt x="727" y="4814"/>
                    <a:pt x="791" y="4775"/>
                  </a:cubicBezTo>
                  <a:lnTo>
                    <a:pt x="3112" y="3360"/>
                  </a:lnTo>
                  <a:lnTo>
                    <a:pt x="3840" y="2923"/>
                  </a:lnTo>
                  <a:lnTo>
                    <a:pt x="5952" y="1633"/>
                  </a:lnTo>
                  <a:cubicBezTo>
                    <a:pt x="6150" y="1508"/>
                    <a:pt x="6191" y="1217"/>
                    <a:pt x="6025" y="1051"/>
                  </a:cubicBezTo>
                  <a:cubicBezTo>
                    <a:pt x="5383" y="394"/>
                    <a:pt x="4495" y="0"/>
                    <a:pt x="3539"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1"/>
            <p:cNvSpPr/>
            <p:nvPr/>
          </p:nvSpPr>
          <p:spPr>
            <a:xfrm>
              <a:off x="-3245725" y="1741975"/>
              <a:ext cx="375100" cy="361875"/>
            </a:xfrm>
            <a:custGeom>
              <a:rect b="b" l="l" r="r" t="t"/>
              <a:pathLst>
                <a:path extrusionOk="0" h="14475" w="15004">
                  <a:moveTo>
                    <a:pt x="7567" y="1634"/>
                  </a:moveTo>
                  <a:cubicBezTo>
                    <a:pt x="10280" y="1634"/>
                    <a:pt x="12667" y="3600"/>
                    <a:pt x="13099" y="6364"/>
                  </a:cubicBezTo>
                  <a:cubicBezTo>
                    <a:pt x="13578" y="9423"/>
                    <a:pt x="11497" y="12284"/>
                    <a:pt x="8438" y="12762"/>
                  </a:cubicBezTo>
                  <a:cubicBezTo>
                    <a:pt x="8143" y="12808"/>
                    <a:pt x="7850" y="12831"/>
                    <a:pt x="7561" y="12831"/>
                  </a:cubicBezTo>
                  <a:cubicBezTo>
                    <a:pt x="4850" y="12831"/>
                    <a:pt x="2471" y="10865"/>
                    <a:pt x="2029" y="8101"/>
                  </a:cubicBezTo>
                  <a:cubicBezTo>
                    <a:pt x="1551" y="5053"/>
                    <a:pt x="3642" y="2181"/>
                    <a:pt x="6690" y="1703"/>
                  </a:cubicBezTo>
                  <a:cubicBezTo>
                    <a:pt x="6985" y="1657"/>
                    <a:pt x="7278" y="1634"/>
                    <a:pt x="7567" y="1634"/>
                  </a:cubicBezTo>
                  <a:close/>
                  <a:moveTo>
                    <a:pt x="7645" y="0"/>
                  </a:moveTo>
                  <a:cubicBezTo>
                    <a:pt x="7478" y="0"/>
                    <a:pt x="7310" y="5"/>
                    <a:pt x="7138" y="17"/>
                  </a:cubicBezTo>
                  <a:cubicBezTo>
                    <a:pt x="6909" y="27"/>
                    <a:pt x="6669" y="48"/>
                    <a:pt x="6441" y="90"/>
                  </a:cubicBezTo>
                  <a:cubicBezTo>
                    <a:pt x="5432" y="246"/>
                    <a:pt x="4505" y="600"/>
                    <a:pt x="3705" y="1109"/>
                  </a:cubicBezTo>
                  <a:cubicBezTo>
                    <a:pt x="3455" y="1266"/>
                    <a:pt x="3226" y="1432"/>
                    <a:pt x="3007" y="1609"/>
                  </a:cubicBezTo>
                  <a:cubicBezTo>
                    <a:pt x="1072" y="3190"/>
                    <a:pt x="1" y="5719"/>
                    <a:pt x="417" y="8362"/>
                  </a:cubicBezTo>
                  <a:cubicBezTo>
                    <a:pt x="583" y="9433"/>
                    <a:pt x="979" y="10411"/>
                    <a:pt x="1551" y="11254"/>
                  </a:cubicBezTo>
                  <a:cubicBezTo>
                    <a:pt x="1853" y="11712"/>
                    <a:pt x="2206" y="12128"/>
                    <a:pt x="2602" y="12502"/>
                  </a:cubicBezTo>
                  <a:cubicBezTo>
                    <a:pt x="3921" y="13735"/>
                    <a:pt x="5681" y="14475"/>
                    <a:pt x="7558" y="14475"/>
                  </a:cubicBezTo>
                  <a:cubicBezTo>
                    <a:pt x="7931" y="14475"/>
                    <a:pt x="8308" y="14446"/>
                    <a:pt x="8688" y="14385"/>
                  </a:cubicBezTo>
                  <a:cubicBezTo>
                    <a:pt x="10176" y="14146"/>
                    <a:pt x="11487" y="13480"/>
                    <a:pt x="12507" y="12512"/>
                  </a:cubicBezTo>
                  <a:cubicBezTo>
                    <a:pt x="12912" y="12138"/>
                    <a:pt x="13266" y="11722"/>
                    <a:pt x="13578" y="11264"/>
                  </a:cubicBezTo>
                  <a:cubicBezTo>
                    <a:pt x="14556" y="9807"/>
                    <a:pt x="15004" y="7987"/>
                    <a:pt x="14712" y="6103"/>
                  </a:cubicBezTo>
                  <a:cubicBezTo>
                    <a:pt x="14421" y="4262"/>
                    <a:pt x="13464" y="2691"/>
                    <a:pt x="12111" y="1609"/>
                  </a:cubicBezTo>
                  <a:cubicBezTo>
                    <a:pt x="11892" y="1432"/>
                    <a:pt x="11663" y="1266"/>
                    <a:pt x="11425" y="1109"/>
                  </a:cubicBezTo>
                  <a:cubicBezTo>
                    <a:pt x="10405" y="475"/>
                    <a:pt x="9229" y="80"/>
                    <a:pt x="7991" y="7"/>
                  </a:cubicBezTo>
                  <a:cubicBezTo>
                    <a:pt x="7876" y="3"/>
                    <a:pt x="7761" y="0"/>
                    <a:pt x="7645"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1"/>
            <p:cNvSpPr/>
            <p:nvPr/>
          </p:nvSpPr>
          <p:spPr>
            <a:xfrm>
              <a:off x="-3089925" y="1697900"/>
              <a:ext cx="66600" cy="21125"/>
            </a:xfrm>
            <a:custGeom>
              <a:rect b="b" l="l" r="r" t="t"/>
              <a:pathLst>
                <a:path extrusionOk="0" h="845" w="2664">
                  <a:moveTo>
                    <a:pt x="427" y="1"/>
                  </a:moveTo>
                  <a:cubicBezTo>
                    <a:pt x="199" y="1"/>
                    <a:pt x="0" y="188"/>
                    <a:pt x="0" y="428"/>
                  </a:cubicBezTo>
                  <a:cubicBezTo>
                    <a:pt x="0" y="657"/>
                    <a:pt x="199" y="844"/>
                    <a:pt x="427" y="844"/>
                  </a:cubicBezTo>
                  <a:lnTo>
                    <a:pt x="2238" y="844"/>
                  </a:lnTo>
                  <a:cubicBezTo>
                    <a:pt x="2467" y="844"/>
                    <a:pt x="2664" y="657"/>
                    <a:pt x="2664" y="428"/>
                  </a:cubicBezTo>
                  <a:cubicBezTo>
                    <a:pt x="2664" y="188"/>
                    <a:pt x="2467" y="1"/>
                    <a:pt x="2238"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1"/>
            <p:cNvSpPr/>
            <p:nvPr/>
          </p:nvSpPr>
          <p:spPr>
            <a:xfrm>
              <a:off x="-2918500" y="1900550"/>
              <a:ext cx="275" cy="525"/>
            </a:xfrm>
            <a:custGeom>
              <a:rect b="b" l="l" r="r" t="t"/>
              <a:pathLst>
                <a:path extrusionOk="0" h="21" w="11">
                  <a:moveTo>
                    <a:pt x="0" y="0"/>
                  </a:moveTo>
                  <a:cubicBezTo>
                    <a:pt x="0" y="10"/>
                    <a:pt x="10" y="10"/>
                    <a:pt x="10" y="21"/>
                  </a:cubicBezTo>
                  <a:cubicBezTo>
                    <a:pt x="10" y="10"/>
                    <a:pt x="0" y="0"/>
                    <a:pt x="0" y="0"/>
                  </a:cubicBezTo>
                  <a:close/>
                </a:path>
              </a:pathLst>
            </a:custGeom>
            <a:solidFill>
              <a:srgbClr val="CDD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1"/>
            <p:cNvSpPr/>
            <p:nvPr/>
          </p:nvSpPr>
          <p:spPr>
            <a:xfrm>
              <a:off x="-3071450" y="1782975"/>
              <a:ext cx="165175" cy="279900"/>
            </a:xfrm>
            <a:custGeom>
              <a:rect b="b" l="l" r="r" t="t"/>
              <a:pathLst>
                <a:path extrusionOk="0" h="11196" w="6607">
                  <a:moveTo>
                    <a:pt x="604" y="0"/>
                  </a:moveTo>
                  <a:cubicBezTo>
                    <a:pt x="406" y="0"/>
                    <a:pt x="198" y="10"/>
                    <a:pt x="1" y="31"/>
                  </a:cubicBezTo>
                  <a:cubicBezTo>
                    <a:pt x="2612" y="135"/>
                    <a:pt x="4880" y="2070"/>
                    <a:pt x="5307" y="4755"/>
                  </a:cubicBezTo>
                  <a:cubicBezTo>
                    <a:pt x="5785" y="7814"/>
                    <a:pt x="3705" y="10675"/>
                    <a:pt x="646" y="11154"/>
                  </a:cubicBezTo>
                  <a:cubicBezTo>
                    <a:pt x="552" y="11175"/>
                    <a:pt x="458" y="11175"/>
                    <a:pt x="364" y="11185"/>
                  </a:cubicBezTo>
                  <a:cubicBezTo>
                    <a:pt x="448" y="11185"/>
                    <a:pt x="521" y="11195"/>
                    <a:pt x="593" y="11195"/>
                  </a:cubicBezTo>
                  <a:cubicBezTo>
                    <a:pt x="885" y="11195"/>
                    <a:pt x="1176" y="11175"/>
                    <a:pt x="1467" y="11122"/>
                  </a:cubicBezTo>
                  <a:cubicBezTo>
                    <a:pt x="4526" y="10644"/>
                    <a:pt x="6607" y="7783"/>
                    <a:pt x="6128" y="4724"/>
                  </a:cubicBezTo>
                  <a:cubicBezTo>
                    <a:pt x="6128" y="4713"/>
                    <a:pt x="6118" y="4703"/>
                    <a:pt x="6118" y="4703"/>
                  </a:cubicBezTo>
                  <a:lnTo>
                    <a:pt x="6118" y="4682"/>
                  </a:lnTo>
                  <a:lnTo>
                    <a:pt x="6118" y="4672"/>
                  </a:lnTo>
                  <a:cubicBezTo>
                    <a:pt x="5660" y="1936"/>
                    <a:pt x="3288" y="0"/>
                    <a:pt x="604" y="0"/>
                  </a:cubicBezTo>
                  <a:close/>
                </a:path>
              </a:pathLst>
            </a:custGeom>
            <a:solidFill>
              <a:srgbClr val="CD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1"/>
            <p:cNvSpPr/>
            <p:nvPr/>
          </p:nvSpPr>
          <p:spPr>
            <a:xfrm>
              <a:off x="-2918500" y="1899750"/>
              <a:ext cx="275" cy="1325"/>
            </a:xfrm>
            <a:custGeom>
              <a:rect b="b" l="l" r="r" t="t"/>
              <a:pathLst>
                <a:path extrusionOk="0" h="53" w="11">
                  <a:moveTo>
                    <a:pt x="0" y="32"/>
                  </a:moveTo>
                  <a:cubicBezTo>
                    <a:pt x="0" y="42"/>
                    <a:pt x="10" y="42"/>
                    <a:pt x="10" y="53"/>
                  </a:cubicBezTo>
                  <a:lnTo>
                    <a:pt x="10" y="53"/>
                  </a:lnTo>
                  <a:lnTo>
                    <a:pt x="10" y="53"/>
                  </a:lnTo>
                  <a:cubicBezTo>
                    <a:pt x="10" y="42"/>
                    <a:pt x="0" y="42"/>
                    <a:pt x="0" y="32"/>
                  </a:cubicBezTo>
                  <a:close/>
                  <a:moveTo>
                    <a:pt x="0" y="1"/>
                  </a:moveTo>
                  <a:lnTo>
                    <a:pt x="0" y="11"/>
                  </a:lnTo>
                  <a:close/>
                </a:path>
              </a:pathLst>
            </a:custGeom>
            <a:solidFill>
              <a:srgbClr val="486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1"/>
            <p:cNvSpPr/>
            <p:nvPr/>
          </p:nvSpPr>
          <p:spPr>
            <a:xfrm>
              <a:off x="-3012150" y="1911725"/>
              <a:ext cx="138650" cy="186525"/>
            </a:xfrm>
            <a:custGeom>
              <a:rect b="b" l="l" r="r" t="t"/>
              <a:pathLst>
                <a:path extrusionOk="0" h="7461" w="5546">
                  <a:moveTo>
                    <a:pt x="3164" y="5722"/>
                  </a:moveTo>
                  <a:cubicBezTo>
                    <a:pt x="2300" y="6545"/>
                    <a:pt x="1218" y="7148"/>
                    <a:pt x="1" y="7460"/>
                  </a:cubicBezTo>
                  <a:cubicBezTo>
                    <a:pt x="1218" y="7148"/>
                    <a:pt x="2300" y="6545"/>
                    <a:pt x="3164" y="5722"/>
                  </a:cubicBezTo>
                  <a:close/>
                  <a:moveTo>
                    <a:pt x="5442" y="0"/>
                  </a:moveTo>
                  <a:cubicBezTo>
                    <a:pt x="5546" y="1634"/>
                    <a:pt x="5088" y="3195"/>
                    <a:pt x="4235" y="4474"/>
                  </a:cubicBezTo>
                  <a:cubicBezTo>
                    <a:pt x="4058" y="4744"/>
                    <a:pt x="3860" y="4994"/>
                    <a:pt x="3652" y="5234"/>
                  </a:cubicBezTo>
                  <a:lnTo>
                    <a:pt x="3652" y="5234"/>
                  </a:lnTo>
                  <a:cubicBezTo>
                    <a:pt x="3860" y="4994"/>
                    <a:pt x="4058" y="4744"/>
                    <a:pt x="4235" y="4474"/>
                  </a:cubicBezTo>
                  <a:lnTo>
                    <a:pt x="4235" y="4474"/>
                  </a:lnTo>
                  <a:lnTo>
                    <a:pt x="4235" y="4474"/>
                  </a:lnTo>
                  <a:lnTo>
                    <a:pt x="4235" y="4474"/>
                  </a:lnTo>
                  <a:cubicBezTo>
                    <a:pt x="5088" y="3195"/>
                    <a:pt x="5546" y="1634"/>
                    <a:pt x="5442" y="0"/>
                  </a:cubicBezTo>
                  <a:close/>
                </a:path>
              </a:pathLst>
            </a:custGeom>
            <a:solidFill>
              <a:srgbClr val="ACB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1"/>
            <p:cNvSpPr/>
            <p:nvPr/>
          </p:nvSpPr>
          <p:spPr>
            <a:xfrm>
              <a:off x="-2960125" y="1769700"/>
              <a:ext cx="17200" cy="12500"/>
            </a:xfrm>
            <a:custGeom>
              <a:rect b="b" l="l" r="r" t="t"/>
              <a:pathLst>
                <a:path extrusionOk="0" h="500" w="688">
                  <a:moveTo>
                    <a:pt x="1" y="0"/>
                  </a:moveTo>
                  <a:lnTo>
                    <a:pt x="1" y="0"/>
                  </a:lnTo>
                  <a:cubicBezTo>
                    <a:pt x="239" y="157"/>
                    <a:pt x="468" y="323"/>
                    <a:pt x="687" y="500"/>
                  </a:cubicBezTo>
                  <a:lnTo>
                    <a:pt x="687" y="500"/>
                  </a:lnTo>
                  <a:lnTo>
                    <a:pt x="687" y="500"/>
                  </a:lnTo>
                  <a:cubicBezTo>
                    <a:pt x="468" y="323"/>
                    <a:pt x="239" y="157"/>
                    <a:pt x="1" y="0"/>
                  </a:cubicBezTo>
                  <a:close/>
                </a:path>
              </a:pathLst>
            </a:custGeom>
            <a:solidFill>
              <a:srgbClr val="AB80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1"/>
            <p:cNvSpPr/>
            <p:nvPr/>
          </p:nvSpPr>
          <p:spPr>
            <a:xfrm>
              <a:off x="-2920850" y="2023550"/>
              <a:ext cx="14575" cy="19025"/>
            </a:xfrm>
            <a:custGeom>
              <a:rect b="b" l="l" r="r" t="t"/>
              <a:pathLst>
                <a:path extrusionOk="0" h="761" w="583">
                  <a:moveTo>
                    <a:pt x="583" y="1"/>
                  </a:moveTo>
                  <a:cubicBezTo>
                    <a:pt x="406" y="271"/>
                    <a:pt x="208" y="521"/>
                    <a:pt x="0" y="761"/>
                  </a:cubicBezTo>
                  <a:cubicBezTo>
                    <a:pt x="208" y="521"/>
                    <a:pt x="406" y="271"/>
                    <a:pt x="583" y="1"/>
                  </a:cubicBezTo>
                  <a:close/>
                </a:path>
              </a:pathLst>
            </a:custGeom>
            <a:solidFill>
              <a:srgbClr val="3D5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1"/>
            <p:cNvSpPr/>
            <p:nvPr/>
          </p:nvSpPr>
          <p:spPr>
            <a:xfrm>
              <a:off x="-3133625" y="1750200"/>
              <a:ext cx="260125" cy="353500"/>
            </a:xfrm>
            <a:custGeom>
              <a:rect b="b" l="l" r="r" t="t"/>
              <a:pathLst>
                <a:path extrusionOk="0" h="14140" w="10405">
                  <a:moveTo>
                    <a:pt x="5255" y="1"/>
                  </a:moveTo>
                  <a:lnTo>
                    <a:pt x="5255" y="1"/>
                  </a:lnTo>
                  <a:cubicBezTo>
                    <a:pt x="5515" y="125"/>
                    <a:pt x="5765" y="271"/>
                    <a:pt x="6014" y="417"/>
                  </a:cubicBezTo>
                  <a:cubicBezTo>
                    <a:pt x="6254" y="572"/>
                    <a:pt x="6483" y="739"/>
                    <a:pt x="6701" y="916"/>
                  </a:cubicBezTo>
                  <a:cubicBezTo>
                    <a:pt x="8053" y="1998"/>
                    <a:pt x="9011" y="3569"/>
                    <a:pt x="9302" y="5411"/>
                  </a:cubicBezTo>
                  <a:cubicBezTo>
                    <a:pt x="9593" y="7293"/>
                    <a:pt x="9146" y="9115"/>
                    <a:pt x="8168" y="10571"/>
                  </a:cubicBezTo>
                  <a:cubicBezTo>
                    <a:pt x="7856" y="11029"/>
                    <a:pt x="7502" y="11445"/>
                    <a:pt x="7096" y="11820"/>
                  </a:cubicBezTo>
                  <a:cubicBezTo>
                    <a:pt x="6077" y="12787"/>
                    <a:pt x="4766" y="13453"/>
                    <a:pt x="3278" y="13692"/>
                  </a:cubicBezTo>
                  <a:cubicBezTo>
                    <a:pt x="2904" y="13744"/>
                    <a:pt x="2518" y="13776"/>
                    <a:pt x="2155" y="13776"/>
                  </a:cubicBezTo>
                  <a:cubicBezTo>
                    <a:pt x="1406" y="13776"/>
                    <a:pt x="677" y="13661"/>
                    <a:pt x="1" y="13453"/>
                  </a:cubicBezTo>
                  <a:lnTo>
                    <a:pt x="1" y="13453"/>
                  </a:lnTo>
                  <a:cubicBezTo>
                    <a:pt x="937" y="13890"/>
                    <a:pt x="1988" y="14139"/>
                    <a:pt x="3080" y="14139"/>
                  </a:cubicBezTo>
                  <a:cubicBezTo>
                    <a:pt x="3455" y="14139"/>
                    <a:pt x="3829" y="14119"/>
                    <a:pt x="4204" y="14056"/>
                  </a:cubicBezTo>
                  <a:cubicBezTo>
                    <a:pt x="4433" y="14015"/>
                    <a:pt x="4652" y="13973"/>
                    <a:pt x="4860" y="13921"/>
                  </a:cubicBezTo>
                  <a:cubicBezTo>
                    <a:pt x="6077" y="13609"/>
                    <a:pt x="7159" y="13006"/>
                    <a:pt x="8023" y="12183"/>
                  </a:cubicBezTo>
                  <a:cubicBezTo>
                    <a:pt x="8189" y="12028"/>
                    <a:pt x="8356" y="11861"/>
                    <a:pt x="8511" y="11695"/>
                  </a:cubicBezTo>
                  <a:cubicBezTo>
                    <a:pt x="8719" y="11455"/>
                    <a:pt x="8917" y="11205"/>
                    <a:pt x="9094" y="10935"/>
                  </a:cubicBezTo>
                  <a:cubicBezTo>
                    <a:pt x="9947" y="9656"/>
                    <a:pt x="10405" y="8095"/>
                    <a:pt x="10301" y="6461"/>
                  </a:cubicBezTo>
                  <a:cubicBezTo>
                    <a:pt x="10291" y="6232"/>
                    <a:pt x="10259" y="6003"/>
                    <a:pt x="10228" y="5774"/>
                  </a:cubicBezTo>
                  <a:cubicBezTo>
                    <a:pt x="9937" y="3933"/>
                    <a:pt x="8980" y="2362"/>
                    <a:pt x="7627" y="1280"/>
                  </a:cubicBezTo>
                  <a:cubicBezTo>
                    <a:pt x="7408" y="1103"/>
                    <a:pt x="7179" y="937"/>
                    <a:pt x="6941" y="780"/>
                  </a:cubicBezTo>
                  <a:cubicBezTo>
                    <a:pt x="6420" y="458"/>
                    <a:pt x="5848" y="198"/>
                    <a:pt x="5255" y="1"/>
                  </a:cubicBezTo>
                  <a:close/>
                </a:path>
              </a:pathLst>
            </a:custGeom>
            <a:solidFill>
              <a:srgbClr val="3D5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1"/>
            <p:cNvSpPr/>
            <p:nvPr/>
          </p:nvSpPr>
          <p:spPr>
            <a:xfrm>
              <a:off x="-2932825" y="2023550"/>
              <a:ext cx="43200" cy="54650"/>
            </a:xfrm>
            <a:custGeom>
              <a:rect b="b" l="l" r="r" t="t"/>
              <a:pathLst>
                <a:path extrusionOk="0" h="2186" w="1728">
                  <a:moveTo>
                    <a:pt x="1" y="1249"/>
                  </a:moveTo>
                  <a:lnTo>
                    <a:pt x="625" y="2186"/>
                  </a:lnTo>
                  <a:lnTo>
                    <a:pt x="625" y="2186"/>
                  </a:lnTo>
                  <a:lnTo>
                    <a:pt x="1" y="1249"/>
                  </a:lnTo>
                  <a:close/>
                  <a:moveTo>
                    <a:pt x="1062" y="1"/>
                  </a:moveTo>
                  <a:lnTo>
                    <a:pt x="1062" y="1"/>
                  </a:lnTo>
                  <a:lnTo>
                    <a:pt x="1062" y="1"/>
                  </a:lnTo>
                  <a:lnTo>
                    <a:pt x="1728" y="1011"/>
                  </a:lnTo>
                  <a:lnTo>
                    <a:pt x="1728" y="1011"/>
                  </a:lnTo>
                  <a:close/>
                </a:path>
              </a:pathLst>
            </a:custGeom>
            <a:solidFill>
              <a:srgbClr val="CDD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1"/>
            <p:cNvSpPr/>
            <p:nvPr/>
          </p:nvSpPr>
          <p:spPr>
            <a:xfrm>
              <a:off x="-2933075" y="2023550"/>
              <a:ext cx="43450" cy="54650"/>
            </a:xfrm>
            <a:custGeom>
              <a:rect b="b" l="l" r="r" t="t"/>
              <a:pathLst>
                <a:path extrusionOk="0" h="2186" w="1738">
                  <a:moveTo>
                    <a:pt x="1072" y="1"/>
                  </a:moveTo>
                  <a:cubicBezTo>
                    <a:pt x="895" y="271"/>
                    <a:pt x="697" y="521"/>
                    <a:pt x="489" y="761"/>
                  </a:cubicBezTo>
                  <a:cubicBezTo>
                    <a:pt x="334" y="927"/>
                    <a:pt x="167" y="1094"/>
                    <a:pt x="1" y="1249"/>
                  </a:cubicBezTo>
                  <a:lnTo>
                    <a:pt x="11" y="1249"/>
                  </a:lnTo>
                  <a:lnTo>
                    <a:pt x="635" y="2186"/>
                  </a:lnTo>
                  <a:cubicBezTo>
                    <a:pt x="1041" y="1822"/>
                    <a:pt x="1405" y="1427"/>
                    <a:pt x="1738" y="1011"/>
                  </a:cubicBezTo>
                  <a:lnTo>
                    <a:pt x="1072" y="1"/>
                  </a:lnTo>
                  <a:close/>
                </a:path>
              </a:pathLst>
            </a:custGeom>
            <a:solidFill>
              <a:srgbClr val="486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1"/>
            <p:cNvSpPr/>
            <p:nvPr/>
          </p:nvSpPr>
          <p:spPr>
            <a:xfrm>
              <a:off x="-2933075" y="2042550"/>
              <a:ext cx="12250" cy="12250"/>
            </a:xfrm>
            <a:custGeom>
              <a:rect b="b" l="l" r="r" t="t"/>
              <a:pathLst>
                <a:path extrusionOk="0" h="490" w="490">
                  <a:moveTo>
                    <a:pt x="489" y="1"/>
                  </a:moveTo>
                  <a:cubicBezTo>
                    <a:pt x="334" y="167"/>
                    <a:pt x="167" y="334"/>
                    <a:pt x="1" y="489"/>
                  </a:cubicBezTo>
                  <a:lnTo>
                    <a:pt x="1" y="489"/>
                  </a:lnTo>
                  <a:cubicBezTo>
                    <a:pt x="167" y="334"/>
                    <a:pt x="334" y="167"/>
                    <a:pt x="489" y="1"/>
                  </a:cubicBezTo>
                  <a:close/>
                </a:path>
              </a:pathLst>
            </a:custGeom>
            <a:solidFill>
              <a:srgbClr val="486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1"/>
            <p:cNvSpPr/>
            <p:nvPr/>
          </p:nvSpPr>
          <p:spPr>
            <a:xfrm>
              <a:off x="-3224150" y="2023300"/>
              <a:ext cx="43475" cy="34100"/>
            </a:xfrm>
            <a:custGeom>
              <a:rect b="b" l="l" r="r" t="t"/>
              <a:pathLst>
                <a:path extrusionOk="0" h="1364" w="1739">
                  <a:moveTo>
                    <a:pt x="678" y="1"/>
                  </a:moveTo>
                  <a:lnTo>
                    <a:pt x="1" y="1010"/>
                  </a:lnTo>
                  <a:cubicBezTo>
                    <a:pt x="1" y="1010"/>
                    <a:pt x="12" y="1010"/>
                    <a:pt x="12" y="1021"/>
                  </a:cubicBezTo>
                  <a:lnTo>
                    <a:pt x="678" y="11"/>
                  </a:lnTo>
                  <a:lnTo>
                    <a:pt x="678" y="1"/>
                  </a:lnTo>
                  <a:close/>
                  <a:moveTo>
                    <a:pt x="1739" y="1249"/>
                  </a:moveTo>
                  <a:lnTo>
                    <a:pt x="1666" y="1364"/>
                  </a:lnTo>
                  <a:lnTo>
                    <a:pt x="1739" y="1259"/>
                  </a:lnTo>
                  <a:lnTo>
                    <a:pt x="1739" y="1249"/>
                  </a:lnTo>
                  <a:close/>
                </a:path>
              </a:pathLst>
            </a:custGeom>
            <a:solidFill>
              <a:srgbClr val="CDD7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1"/>
            <p:cNvSpPr/>
            <p:nvPr/>
          </p:nvSpPr>
          <p:spPr>
            <a:xfrm>
              <a:off x="-3223875" y="2023550"/>
              <a:ext cx="43200" cy="54400"/>
            </a:xfrm>
            <a:custGeom>
              <a:rect b="b" l="l" r="r" t="t"/>
              <a:pathLst>
                <a:path extrusionOk="0" h="2176" w="1728">
                  <a:moveTo>
                    <a:pt x="667" y="1"/>
                  </a:moveTo>
                  <a:lnTo>
                    <a:pt x="1" y="1011"/>
                  </a:lnTo>
                  <a:cubicBezTo>
                    <a:pt x="334" y="1427"/>
                    <a:pt x="697" y="1822"/>
                    <a:pt x="1104" y="2176"/>
                  </a:cubicBezTo>
                  <a:lnTo>
                    <a:pt x="1655" y="1354"/>
                  </a:lnTo>
                  <a:lnTo>
                    <a:pt x="1728" y="1239"/>
                  </a:lnTo>
                  <a:cubicBezTo>
                    <a:pt x="1332" y="875"/>
                    <a:pt x="979" y="459"/>
                    <a:pt x="667" y="1"/>
                  </a:cubicBezTo>
                  <a:close/>
                </a:path>
              </a:pathLst>
            </a:custGeom>
            <a:solidFill>
              <a:srgbClr val="486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1"/>
            <p:cNvSpPr/>
            <p:nvPr/>
          </p:nvSpPr>
          <p:spPr>
            <a:xfrm>
              <a:off x="-3000975" y="1695300"/>
              <a:ext cx="134000" cy="93675"/>
            </a:xfrm>
            <a:custGeom>
              <a:rect b="b" l="l" r="r" t="t"/>
              <a:pathLst>
                <a:path extrusionOk="0" h="3747" w="5360">
                  <a:moveTo>
                    <a:pt x="2310" y="1894"/>
                  </a:moveTo>
                  <a:lnTo>
                    <a:pt x="2310" y="1894"/>
                  </a:lnTo>
                  <a:lnTo>
                    <a:pt x="3039" y="2331"/>
                  </a:lnTo>
                  <a:lnTo>
                    <a:pt x="5359" y="3746"/>
                  </a:lnTo>
                  <a:lnTo>
                    <a:pt x="3039" y="2331"/>
                  </a:lnTo>
                  <a:lnTo>
                    <a:pt x="2310" y="1894"/>
                  </a:lnTo>
                  <a:close/>
                  <a:moveTo>
                    <a:pt x="116" y="532"/>
                  </a:moveTo>
                  <a:cubicBezTo>
                    <a:pt x="136" y="563"/>
                    <a:pt x="167" y="583"/>
                    <a:pt x="199" y="604"/>
                  </a:cubicBezTo>
                  <a:lnTo>
                    <a:pt x="2310" y="1894"/>
                  </a:lnTo>
                  <a:lnTo>
                    <a:pt x="199" y="604"/>
                  </a:lnTo>
                  <a:cubicBezTo>
                    <a:pt x="167" y="583"/>
                    <a:pt x="136" y="563"/>
                    <a:pt x="116" y="532"/>
                  </a:cubicBezTo>
                  <a:close/>
                  <a:moveTo>
                    <a:pt x="146" y="1"/>
                  </a:moveTo>
                  <a:cubicBezTo>
                    <a:pt x="136" y="1"/>
                    <a:pt x="126" y="12"/>
                    <a:pt x="126" y="22"/>
                  </a:cubicBezTo>
                  <a:cubicBezTo>
                    <a:pt x="22" y="126"/>
                    <a:pt x="1" y="271"/>
                    <a:pt x="42" y="396"/>
                  </a:cubicBezTo>
                  <a:cubicBezTo>
                    <a:pt x="1" y="271"/>
                    <a:pt x="22" y="126"/>
                    <a:pt x="126" y="22"/>
                  </a:cubicBezTo>
                  <a:cubicBezTo>
                    <a:pt x="126" y="12"/>
                    <a:pt x="136" y="1"/>
                    <a:pt x="146" y="1"/>
                  </a:cubicBezTo>
                  <a:close/>
                </a:path>
              </a:pathLst>
            </a:custGeom>
            <a:solidFill>
              <a:srgbClr val="FED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1"/>
            <p:cNvSpPr/>
            <p:nvPr/>
          </p:nvSpPr>
          <p:spPr>
            <a:xfrm>
              <a:off x="-2943225" y="1742650"/>
              <a:ext cx="18225" cy="10950"/>
            </a:xfrm>
            <a:custGeom>
              <a:rect b="b" l="l" r="r" t="t"/>
              <a:pathLst>
                <a:path extrusionOk="0" h="438" w="729">
                  <a:moveTo>
                    <a:pt x="0" y="0"/>
                  </a:moveTo>
                  <a:lnTo>
                    <a:pt x="729" y="437"/>
                  </a:lnTo>
                  <a:lnTo>
                    <a:pt x="729" y="437"/>
                  </a:lnTo>
                  <a:close/>
                </a:path>
              </a:pathLst>
            </a:custGeom>
            <a:solidFill>
              <a:srgbClr val="FC92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1"/>
            <p:cNvSpPr/>
            <p:nvPr/>
          </p:nvSpPr>
          <p:spPr>
            <a:xfrm>
              <a:off x="-3000975" y="1691675"/>
              <a:ext cx="152975" cy="98850"/>
            </a:xfrm>
            <a:custGeom>
              <a:rect b="b" l="l" r="r" t="t"/>
              <a:pathLst>
                <a:path extrusionOk="0" h="3954" w="6119">
                  <a:moveTo>
                    <a:pt x="303" y="0"/>
                  </a:moveTo>
                  <a:cubicBezTo>
                    <a:pt x="250" y="42"/>
                    <a:pt x="199" y="94"/>
                    <a:pt x="146" y="146"/>
                  </a:cubicBezTo>
                  <a:cubicBezTo>
                    <a:pt x="136" y="146"/>
                    <a:pt x="126" y="157"/>
                    <a:pt x="126" y="167"/>
                  </a:cubicBezTo>
                  <a:cubicBezTo>
                    <a:pt x="22" y="271"/>
                    <a:pt x="1" y="416"/>
                    <a:pt x="42" y="541"/>
                  </a:cubicBezTo>
                  <a:cubicBezTo>
                    <a:pt x="53" y="583"/>
                    <a:pt x="84" y="635"/>
                    <a:pt x="116" y="677"/>
                  </a:cubicBezTo>
                  <a:cubicBezTo>
                    <a:pt x="136" y="708"/>
                    <a:pt x="167" y="728"/>
                    <a:pt x="199" y="749"/>
                  </a:cubicBezTo>
                  <a:lnTo>
                    <a:pt x="2310" y="2039"/>
                  </a:lnTo>
                  <a:lnTo>
                    <a:pt x="3039" y="2476"/>
                  </a:lnTo>
                  <a:lnTo>
                    <a:pt x="5359" y="3891"/>
                  </a:lnTo>
                  <a:cubicBezTo>
                    <a:pt x="5422" y="3933"/>
                    <a:pt x="5494" y="3954"/>
                    <a:pt x="5557" y="3954"/>
                  </a:cubicBezTo>
                  <a:cubicBezTo>
                    <a:pt x="5713" y="3954"/>
                    <a:pt x="5859" y="3861"/>
                    <a:pt x="5910" y="3704"/>
                  </a:cubicBezTo>
                  <a:cubicBezTo>
                    <a:pt x="6014" y="3382"/>
                    <a:pt x="6077" y="3049"/>
                    <a:pt x="6098" y="2695"/>
                  </a:cubicBezTo>
                  <a:cubicBezTo>
                    <a:pt x="6118" y="1946"/>
                    <a:pt x="5890" y="1218"/>
                    <a:pt x="5473" y="614"/>
                  </a:cubicBezTo>
                  <a:lnTo>
                    <a:pt x="5473" y="614"/>
                  </a:lnTo>
                  <a:cubicBezTo>
                    <a:pt x="5557" y="927"/>
                    <a:pt x="5598" y="1249"/>
                    <a:pt x="5588" y="1572"/>
                  </a:cubicBezTo>
                  <a:cubicBezTo>
                    <a:pt x="5567" y="1925"/>
                    <a:pt x="5505" y="2268"/>
                    <a:pt x="5401" y="2580"/>
                  </a:cubicBezTo>
                  <a:cubicBezTo>
                    <a:pt x="5348" y="2737"/>
                    <a:pt x="5203" y="2830"/>
                    <a:pt x="5047" y="2830"/>
                  </a:cubicBezTo>
                  <a:cubicBezTo>
                    <a:pt x="4985" y="2830"/>
                    <a:pt x="4912" y="2809"/>
                    <a:pt x="4849" y="2779"/>
                  </a:cubicBezTo>
                  <a:lnTo>
                    <a:pt x="2529" y="1353"/>
                  </a:lnTo>
                  <a:lnTo>
                    <a:pt x="1801" y="916"/>
                  </a:lnTo>
                  <a:lnTo>
                    <a:pt x="303" y="0"/>
                  </a:lnTo>
                  <a:close/>
                </a:path>
              </a:pathLst>
            </a:custGeom>
            <a:solidFill>
              <a:srgbClr val="FC92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1"/>
            <p:cNvSpPr/>
            <p:nvPr/>
          </p:nvSpPr>
          <p:spPr>
            <a:xfrm>
              <a:off x="-3248600" y="1771250"/>
              <a:ext cx="31000" cy="18750"/>
            </a:xfrm>
            <a:custGeom>
              <a:rect b="b" l="l" r="r" t="t"/>
              <a:pathLst>
                <a:path extrusionOk="0" h="750" w="1240">
                  <a:moveTo>
                    <a:pt x="1239" y="1"/>
                  </a:moveTo>
                  <a:lnTo>
                    <a:pt x="84" y="708"/>
                  </a:lnTo>
                  <a:cubicBezTo>
                    <a:pt x="53" y="729"/>
                    <a:pt x="33" y="740"/>
                    <a:pt x="1" y="750"/>
                  </a:cubicBezTo>
                  <a:cubicBezTo>
                    <a:pt x="33" y="740"/>
                    <a:pt x="53" y="729"/>
                    <a:pt x="84" y="708"/>
                  </a:cubicBezTo>
                  <a:close/>
                </a:path>
              </a:pathLst>
            </a:custGeom>
            <a:solidFill>
              <a:srgbClr val="FED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1"/>
            <p:cNvSpPr/>
            <p:nvPr/>
          </p:nvSpPr>
          <p:spPr>
            <a:xfrm>
              <a:off x="-3261325" y="1669575"/>
              <a:ext cx="149850" cy="120950"/>
            </a:xfrm>
            <a:custGeom>
              <a:rect b="b" l="l" r="r" t="t"/>
              <a:pathLst>
                <a:path extrusionOk="0" h="4838" w="5994">
                  <a:moveTo>
                    <a:pt x="3423" y="0"/>
                  </a:moveTo>
                  <a:lnTo>
                    <a:pt x="3423" y="0"/>
                  </a:lnTo>
                  <a:cubicBezTo>
                    <a:pt x="3996" y="167"/>
                    <a:pt x="4516" y="479"/>
                    <a:pt x="4921" y="905"/>
                  </a:cubicBezTo>
                  <a:cubicBezTo>
                    <a:pt x="5088" y="1082"/>
                    <a:pt x="5046" y="1363"/>
                    <a:pt x="4838" y="1488"/>
                  </a:cubicBezTo>
                  <a:lnTo>
                    <a:pt x="2736" y="2778"/>
                  </a:lnTo>
                  <a:lnTo>
                    <a:pt x="2008" y="3215"/>
                  </a:lnTo>
                  <a:lnTo>
                    <a:pt x="1" y="4442"/>
                  </a:lnTo>
                  <a:cubicBezTo>
                    <a:pt x="21" y="4484"/>
                    <a:pt x="21" y="4536"/>
                    <a:pt x="42" y="4588"/>
                  </a:cubicBezTo>
                  <a:cubicBezTo>
                    <a:pt x="94" y="4745"/>
                    <a:pt x="239" y="4838"/>
                    <a:pt x="396" y="4838"/>
                  </a:cubicBezTo>
                  <a:cubicBezTo>
                    <a:pt x="438" y="4838"/>
                    <a:pt x="468" y="4828"/>
                    <a:pt x="510" y="4817"/>
                  </a:cubicBezTo>
                  <a:cubicBezTo>
                    <a:pt x="542" y="4807"/>
                    <a:pt x="562" y="4796"/>
                    <a:pt x="593" y="4775"/>
                  </a:cubicBezTo>
                  <a:lnTo>
                    <a:pt x="1748" y="4068"/>
                  </a:lnTo>
                  <a:lnTo>
                    <a:pt x="2914" y="3360"/>
                  </a:lnTo>
                  <a:lnTo>
                    <a:pt x="3642" y="2923"/>
                  </a:lnTo>
                  <a:lnTo>
                    <a:pt x="5754" y="1633"/>
                  </a:lnTo>
                  <a:cubicBezTo>
                    <a:pt x="5952" y="1508"/>
                    <a:pt x="5993" y="1217"/>
                    <a:pt x="5827" y="1051"/>
                  </a:cubicBezTo>
                  <a:cubicBezTo>
                    <a:pt x="5203" y="406"/>
                    <a:pt x="4349" y="21"/>
                    <a:pt x="3423" y="0"/>
                  </a:cubicBezTo>
                  <a:close/>
                </a:path>
              </a:pathLst>
            </a:custGeom>
            <a:solidFill>
              <a:srgbClr val="FC92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1"/>
            <p:cNvSpPr/>
            <p:nvPr/>
          </p:nvSpPr>
          <p:spPr>
            <a:xfrm>
              <a:off x="-3079525" y="1708075"/>
              <a:ext cx="56200" cy="10950"/>
            </a:xfrm>
            <a:custGeom>
              <a:rect b="b" l="l" r="r" t="t"/>
              <a:pathLst>
                <a:path extrusionOk="0" h="438" w="2248">
                  <a:moveTo>
                    <a:pt x="11" y="437"/>
                  </a:moveTo>
                  <a:lnTo>
                    <a:pt x="11" y="437"/>
                  </a:lnTo>
                  <a:lnTo>
                    <a:pt x="11" y="437"/>
                  </a:lnTo>
                  <a:lnTo>
                    <a:pt x="11" y="437"/>
                  </a:lnTo>
                  <a:close/>
                  <a:moveTo>
                    <a:pt x="11" y="437"/>
                  </a:moveTo>
                  <a:lnTo>
                    <a:pt x="11" y="437"/>
                  </a:lnTo>
                  <a:lnTo>
                    <a:pt x="11" y="437"/>
                  </a:lnTo>
                  <a:close/>
                  <a:moveTo>
                    <a:pt x="1" y="437"/>
                  </a:moveTo>
                  <a:lnTo>
                    <a:pt x="11" y="437"/>
                  </a:lnTo>
                  <a:lnTo>
                    <a:pt x="1" y="437"/>
                  </a:lnTo>
                  <a:close/>
                  <a:moveTo>
                    <a:pt x="1" y="437"/>
                  </a:moveTo>
                  <a:lnTo>
                    <a:pt x="1" y="437"/>
                  </a:lnTo>
                  <a:lnTo>
                    <a:pt x="1" y="437"/>
                  </a:lnTo>
                  <a:close/>
                  <a:moveTo>
                    <a:pt x="2248" y="0"/>
                  </a:moveTo>
                  <a:lnTo>
                    <a:pt x="2248" y="21"/>
                  </a:lnTo>
                  <a:cubicBezTo>
                    <a:pt x="2248" y="146"/>
                    <a:pt x="2186" y="260"/>
                    <a:pt x="2092" y="343"/>
                  </a:cubicBezTo>
                  <a:cubicBezTo>
                    <a:pt x="2186" y="260"/>
                    <a:pt x="2248" y="146"/>
                    <a:pt x="2248" y="21"/>
                  </a:cubicBezTo>
                  <a:close/>
                </a:path>
              </a:pathLst>
            </a:custGeom>
            <a:solidFill>
              <a:srgbClr val="FED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1"/>
            <p:cNvSpPr/>
            <p:nvPr/>
          </p:nvSpPr>
          <p:spPr>
            <a:xfrm>
              <a:off x="-3089400" y="1700000"/>
              <a:ext cx="66075" cy="19025"/>
            </a:xfrm>
            <a:custGeom>
              <a:rect b="b" l="l" r="r" t="t"/>
              <a:pathLst>
                <a:path extrusionOk="0" h="761" w="2643">
                  <a:moveTo>
                    <a:pt x="2456" y="0"/>
                  </a:moveTo>
                  <a:cubicBezTo>
                    <a:pt x="2456" y="21"/>
                    <a:pt x="2467" y="42"/>
                    <a:pt x="2467" y="63"/>
                  </a:cubicBezTo>
                  <a:cubicBezTo>
                    <a:pt x="2467" y="291"/>
                    <a:pt x="2268" y="479"/>
                    <a:pt x="2040" y="479"/>
                  </a:cubicBezTo>
                  <a:lnTo>
                    <a:pt x="229" y="479"/>
                  </a:lnTo>
                  <a:cubicBezTo>
                    <a:pt x="146" y="479"/>
                    <a:pt x="63" y="448"/>
                    <a:pt x="0" y="406"/>
                  </a:cubicBezTo>
                  <a:lnTo>
                    <a:pt x="0" y="406"/>
                  </a:lnTo>
                  <a:cubicBezTo>
                    <a:pt x="32" y="604"/>
                    <a:pt x="188" y="760"/>
                    <a:pt x="396" y="760"/>
                  </a:cubicBezTo>
                  <a:lnTo>
                    <a:pt x="2217" y="760"/>
                  </a:lnTo>
                  <a:cubicBezTo>
                    <a:pt x="2321" y="760"/>
                    <a:pt x="2414" y="728"/>
                    <a:pt x="2487" y="666"/>
                  </a:cubicBezTo>
                  <a:cubicBezTo>
                    <a:pt x="2581" y="583"/>
                    <a:pt x="2643" y="469"/>
                    <a:pt x="2643" y="344"/>
                  </a:cubicBezTo>
                  <a:lnTo>
                    <a:pt x="2643" y="323"/>
                  </a:lnTo>
                  <a:cubicBezTo>
                    <a:pt x="2633" y="187"/>
                    <a:pt x="2560" y="73"/>
                    <a:pt x="2456" y="0"/>
                  </a:cubicBezTo>
                  <a:close/>
                </a:path>
              </a:pathLst>
            </a:custGeom>
            <a:solidFill>
              <a:srgbClr val="FC92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1"/>
            <p:cNvSpPr/>
            <p:nvPr/>
          </p:nvSpPr>
          <p:spPr>
            <a:xfrm>
              <a:off x="-3067275" y="1719000"/>
              <a:ext cx="21350" cy="9375"/>
            </a:xfrm>
            <a:custGeom>
              <a:rect b="b" l="l" r="r" t="t"/>
              <a:pathLst>
                <a:path extrusionOk="0" h="375" w="854">
                  <a:moveTo>
                    <a:pt x="853" y="0"/>
                  </a:moveTo>
                  <a:lnTo>
                    <a:pt x="853" y="0"/>
                  </a:lnTo>
                  <a:lnTo>
                    <a:pt x="0" y="0"/>
                  </a:lnTo>
                  <a:lnTo>
                    <a:pt x="0" y="0"/>
                  </a:lnTo>
                  <a:lnTo>
                    <a:pt x="0" y="375"/>
                  </a:lnTo>
                  <a:lnTo>
                    <a:pt x="0" y="375"/>
                  </a:lnTo>
                  <a:lnTo>
                    <a:pt x="0" y="0"/>
                  </a:lnTo>
                  <a:lnTo>
                    <a:pt x="853" y="0"/>
                  </a:lnTo>
                  <a:lnTo>
                    <a:pt x="853" y="375"/>
                  </a:lnTo>
                  <a:close/>
                </a:path>
              </a:pathLst>
            </a:custGeom>
            <a:solidFill>
              <a:srgbClr val="FED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1"/>
            <p:cNvSpPr/>
            <p:nvPr/>
          </p:nvSpPr>
          <p:spPr>
            <a:xfrm>
              <a:off x="-3067275" y="1719000"/>
              <a:ext cx="21350" cy="9375"/>
            </a:xfrm>
            <a:custGeom>
              <a:rect b="b" l="l" r="r" t="t"/>
              <a:pathLst>
                <a:path extrusionOk="0" h="375" w="854">
                  <a:moveTo>
                    <a:pt x="0" y="0"/>
                  </a:moveTo>
                  <a:lnTo>
                    <a:pt x="0" y="375"/>
                  </a:lnTo>
                  <a:lnTo>
                    <a:pt x="853" y="375"/>
                  </a:lnTo>
                  <a:lnTo>
                    <a:pt x="853" y="0"/>
                  </a:lnTo>
                  <a:close/>
                </a:path>
              </a:pathLst>
            </a:custGeom>
            <a:solidFill>
              <a:srgbClr val="FC92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1"/>
            <p:cNvSpPr/>
            <p:nvPr/>
          </p:nvSpPr>
          <p:spPr>
            <a:xfrm>
              <a:off x="-3142200" y="1836275"/>
              <a:ext cx="171175" cy="112675"/>
            </a:xfrm>
            <a:custGeom>
              <a:rect b="b" l="l" r="r" t="t"/>
              <a:pathLst>
                <a:path extrusionOk="0" h="4507" w="6847">
                  <a:moveTo>
                    <a:pt x="1" y="1"/>
                  </a:moveTo>
                  <a:cubicBezTo>
                    <a:pt x="1" y="1"/>
                    <a:pt x="1208" y="2789"/>
                    <a:pt x="2841" y="3549"/>
                  </a:cubicBezTo>
                  <a:cubicBezTo>
                    <a:pt x="2831" y="3601"/>
                    <a:pt x="2820" y="3663"/>
                    <a:pt x="2820" y="3726"/>
                  </a:cubicBezTo>
                  <a:cubicBezTo>
                    <a:pt x="2820" y="4153"/>
                    <a:pt x="3174" y="4506"/>
                    <a:pt x="3611" y="4506"/>
                  </a:cubicBezTo>
                  <a:cubicBezTo>
                    <a:pt x="4027" y="4506"/>
                    <a:pt x="4370" y="4173"/>
                    <a:pt x="4391" y="3757"/>
                  </a:cubicBezTo>
                  <a:cubicBezTo>
                    <a:pt x="4880" y="3622"/>
                    <a:pt x="5650" y="3258"/>
                    <a:pt x="6847" y="2342"/>
                  </a:cubicBezTo>
                  <a:lnTo>
                    <a:pt x="6847" y="2342"/>
                  </a:lnTo>
                  <a:cubicBezTo>
                    <a:pt x="6846" y="2342"/>
                    <a:pt x="5057" y="2415"/>
                    <a:pt x="4110" y="3122"/>
                  </a:cubicBezTo>
                  <a:cubicBezTo>
                    <a:pt x="3964" y="3008"/>
                    <a:pt x="3798" y="2935"/>
                    <a:pt x="3611" y="2935"/>
                  </a:cubicBezTo>
                  <a:cubicBezTo>
                    <a:pt x="3559" y="2935"/>
                    <a:pt x="3506" y="2946"/>
                    <a:pt x="3455" y="2956"/>
                  </a:cubicBezTo>
                  <a:cubicBezTo>
                    <a:pt x="3122" y="2342"/>
                    <a:pt x="2248" y="1374"/>
                    <a:pt x="1" y="1"/>
                  </a:cubicBezTo>
                  <a:close/>
                </a:path>
              </a:pathLst>
            </a:custGeom>
            <a:solidFill>
              <a:srgbClr val="CDD6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1"/>
            <p:cNvSpPr/>
            <p:nvPr/>
          </p:nvSpPr>
          <p:spPr>
            <a:xfrm>
              <a:off x="-3044150" y="1888300"/>
              <a:ext cx="68450" cy="35400"/>
            </a:xfrm>
            <a:custGeom>
              <a:rect b="b" l="l" r="r" t="t"/>
              <a:pathLst>
                <a:path extrusionOk="0" h="1416" w="2738">
                  <a:moveTo>
                    <a:pt x="2737" y="1"/>
                  </a:moveTo>
                  <a:cubicBezTo>
                    <a:pt x="2737" y="1"/>
                    <a:pt x="948" y="74"/>
                    <a:pt x="1" y="781"/>
                  </a:cubicBezTo>
                  <a:cubicBezTo>
                    <a:pt x="178" y="916"/>
                    <a:pt x="292" y="1135"/>
                    <a:pt x="292" y="1385"/>
                  </a:cubicBezTo>
                  <a:cubicBezTo>
                    <a:pt x="292" y="1395"/>
                    <a:pt x="282" y="1406"/>
                    <a:pt x="282" y="1416"/>
                  </a:cubicBezTo>
                  <a:cubicBezTo>
                    <a:pt x="781" y="1281"/>
                    <a:pt x="1551" y="916"/>
                    <a:pt x="2737"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1"/>
            <p:cNvSpPr/>
            <p:nvPr/>
          </p:nvSpPr>
          <p:spPr>
            <a:xfrm>
              <a:off x="-3076400" y="1903150"/>
              <a:ext cx="39550" cy="39275"/>
            </a:xfrm>
            <a:custGeom>
              <a:rect b="b" l="l" r="r" t="t"/>
              <a:pathLst>
                <a:path extrusionOk="0" h="1571" w="1582">
                  <a:moveTo>
                    <a:pt x="791" y="0"/>
                  </a:moveTo>
                  <a:cubicBezTo>
                    <a:pt x="740" y="0"/>
                    <a:pt x="687" y="10"/>
                    <a:pt x="636" y="21"/>
                  </a:cubicBezTo>
                  <a:cubicBezTo>
                    <a:pt x="333" y="73"/>
                    <a:pt x="95" y="312"/>
                    <a:pt x="32" y="614"/>
                  </a:cubicBezTo>
                  <a:cubicBezTo>
                    <a:pt x="11" y="666"/>
                    <a:pt x="1" y="729"/>
                    <a:pt x="1" y="791"/>
                  </a:cubicBezTo>
                  <a:cubicBezTo>
                    <a:pt x="1" y="1217"/>
                    <a:pt x="354" y="1571"/>
                    <a:pt x="791" y="1571"/>
                  </a:cubicBezTo>
                  <a:cubicBezTo>
                    <a:pt x="1218" y="1571"/>
                    <a:pt x="1561" y="1238"/>
                    <a:pt x="1572" y="822"/>
                  </a:cubicBezTo>
                  <a:cubicBezTo>
                    <a:pt x="1572" y="812"/>
                    <a:pt x="1582" y="801"/>
                    <a:pt x="1582" y="791"/>
                  </a:cubicBezTo>
                  <a:cubicBezTo>
                    <a:pt x="1582" y="541"/>
                    <a:pt x="1468" y="322"/>
                    <a:pt x="1291" y="187"/>
                  </a:cubicBezTo>
                  <a:cubicBezTo>
                    <a:pt x="1156" y="73"/>
                    <a:pt x="979" y="0"/>
                    <a:pt x="791"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1"/>
            <p:cNvSpPr/>
            <p:nvPr/>
          </p:nvSpPr>
          <p:spPr>
            <a:xfrm>
              <a:off x="-3146625" y="1829800"/>
              <a:ext cx="86125" cy="88700"/>
            </a:xfrm>
            <a:custGeom>
              <a:rect b="b" l="l" r="r" t="t"/>
              <a:pathLst>
                <a:path extrusionOk="0" h="3548" w="3445">
                  <a:moveTo>
                    <a:pt x="0" y="0"/>
                  </a:moveTo>
                  <a:lnTo>
                    <a:pt x="0" y="0"/>
                  </a:lnTo>
                  <a:cubicBezTo>
                    <a:pt x="0" y="0"/>
                    <a:pt x="1207" y="2789"/>
                    <a:pt x="2841" y="3548"/>
                  </a:cubicBezTo>
                  <a:cubicBezTo>
                    <a:pt x="2904" y="3246"/>
                    <a:pt x="3142" y="3007"/>
                    <a:pt x="3445" y="2955"/>
                  </a:cubicBezTo>
                  <a:cubicBezTo>
                    <a:pt x="3112" y="2341"/>
                    <a:pt x="2238" y="1374"/>
                    <a:pt x="0"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1"/>
            <p:cNvSpPr/>
            <p:nvPr/>
          </p:nvSpPr>
          <p:spPr>
            <a:xfrm>
              <a:off x="-3326875" y="1728075"/>
              <a:ext cx="52300" cy="5225"/>
            </a:xfrm>
            <a:custGeom>
              <a:rect b="b" l="l" r="r" t="t"/>
              <a:pathLst>
                <a:path extrusionOk="0" h="209" w="2092">
                  <a:moveTo>
                    <a:pt x="1" y="1"/>
                  </a:moveTo>
                  <a:cubicBezTo>
                    <a:pt x="177" y="32"/>
                    <a:pt x="354" y="53"/>
                    <a:pt x="521" y="74"/>
                  </a:cubicBezTo>
                  <a:cubicBezTo>
                    <a:pt x="697" y="95"/>
                    <a:pt x="875" y="116"/>
                    <a:pt x="1041" y="126"/>
                  </a:cubicBezTo>
                  <a:cubicBezTo>
                    <a:pt x="1218" y="146"/>
                    <a:pt x="1395" y="167"/>
                    <a:pt x="1571" y="178"/>
                  </a:cubicBezTo>
                  <a:cubicBezTo>
                    <a:pt x="1738" y="188"/>
                    <a:pt x="1915" y="199"/>
                    <a:pt x="2091" y="209"/>
                  </a:cubicBezTo>
                  <a:cubicBezTo>
                    <a:pt x="1915" y="178"/>
                    <a:pt x="1749" y="157"/>
                    <a:pt x="1571" y="136"/>
                  </a:cubicBezTo>
                  <a:cubicBezTo>
                    <a:pt x="1395" y="116"/>
                    <a:pt x="1228" y="95"/>
                    <a:pt x="1051" y="74"/>
                  </a:cubicBezTo>
                  <a:cubicBezTo>
                    <a:pt x="875" y="63"/>
                    <a:pt x="708" y="42"/>
                    <a:pt x="531" y="32"/>
                  </a:cubicBezTo>
                  <a:lnTo>
                    <a:pt x="1" y="1"/>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1"/>
            <p:cNvSpPr/>
            <p:nvPr/>
          </p:nvSpPr>
          <p:spPr>
            <a:xfrm>
              <a:off x="-3307375" y="1657850"/>
              <a:ext cx="46075" cy="25000"/>
            </a:xfrm>
            <a:custGeom>
              <a:rect b="b" l="l" r="r" t="t"/>
              <a:pathLst>
                <a:path extrusionOk="0" h="1000" w="1843">
                  <a:moveTo>
                    <a:pt x="1" y="1"/>
                  </a:moveTo>
                  <a:cubicBezTo>
                    <a:pt x="146" y="95"/>
                    <a:pt x="303" y="188"/>
                    <a:pt x="458" y="271"/>
                  </a:cubicBezTo>
                  <a:cubicBezTo>
                    <a:pt x="604" y="354"/>
                    <a:pt x="760" y="438"/>
                    <a:pt x="916" y="521"/>
                  </a:cubicBezTo>
                  <a:cubicBezTo>
                    <a:pt x="1062" y="604"/>
                    <a:pt x="1218" y="687"/>
                    <a:pt x="1374" y="771"/>
                  </a:cubicBezTo>
                  <a:cubicBezTo>
                    <a:pt x="1530" y="854"/>
                    <a:pt x="1686" y="927"/>
                    <a:pt x="1843" y="999"/>
                  </a:cubicBezTo>
                  <a:cubicBezTo>
                    <a:pt x="1697" y="906"/>
                    <a:pt x="1551" y="823"/>
                    <a:pt x="1395" y="729"/>
                  </a:cubicBezTo>
                  <a:cubicBezTo>
                    <a:pt x="1239" y="646"/>
                    <a:pt x="1093" y="562"/>
                    <a:pt x="937" y="479"/>
                  </a:cubicBezTo>
                  <a:lnTo>
                    <a:pt x="469" y="230"/>
                  </a:lnTo>
                  <a:cubicBezTo>
                    <a:pt x="313" y="157"/>
                    <a:pt x="157" y="74"/>
                    <a:pt x="1"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1"/>
            <p:cNvSpPr/>
            <p:nvPr/>
          </p:nvSpPr>
          <p:spPr>
            <a:xfrm>
              <a:off x="-3167950" y="1624550"/>
              <a:ext cx="38275" cy="35925"/>
            </a:xfrm>
            <a:custGeom>
              <a:rect b="b" l="l" r="r" t="t"/>
              <a:pathLst>
                <a:path extrusionOk="0" h="1437" w="1531">
                  <a:moveTo>
                    <a:pt x="1530" y="1"/>
                  </a:moveTo>
                  <a:lnTo>
                    <a:pt x="1530" y="1"/>
                  </a:lnTo>
                  <a:cubicBezTo>
                    <a:pt x="1394" y="105"/>
                    <a:pt x="1260" y="220"/>
                    <a:pt x="1135" y="345"/>
                  </a:cubicBezTo>
                  <a:cubicBezTo>
                    <a:pt x="999" y="459"/>
                    <a:pt x="874" y="574"/>
                    <a:pt x="749" y="698"/>
                  </a:cubicBezTo>
                  <a:cubicBezTo>
                    <a:pt x="614" y="812"/>
                    <a:pt x="490" y="937"/>
                    <a:pt x="365" y="1062"/>
                  </a:cubicBezTo>
                  <a:cubicBezTo>
                    <a:pt x="240" y="1187"/>
                    <a:pt x="115" y="1302"/>
                    <a:pt x="0" y="1437"/>
                  </a:cubicBezTo>
                  <a:cubicBezTo>
                    <a:pt x="136" y="1323"/>
                    <a:pt x="261" y="1208"/>
                    <a:pt x="396" y="1094"/>
                  </a:cubicBezTo>
                  <a:cubicBezTo>
                    <a:pt x="520" y="969"/>
                    <a:pt x="656" y="854"/>
                    <a:pt x="781" y="729"/>
                  </a:cubicBezTo>
                  <a:cubicBezTo>
                    <a:pt x="906" y="615"/>
                    <a:pt x="1031" y="490"/>
                    <a:pt x="1156" y="375"/>
                  </a:cubicBezTo>
                  <a:lnTo>
                    <a:pt x="1530" y="1"/>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1"/>
            <p:cNvSpPr/>
            <p:nvPr/>
          </p:nvSpPr>
          <p:spPr>
            <a:xfrm>
              <a:off x="-3225950" y="1606875"/>
              <a:ext cx="11475" cy="51000"/>
            </a:xfrm>
            <a:custGeom>
              <a:rect b="b" l="l" r="r" t="t"/>
              <a:pathLst>
                <a:path extrusionOk="0" h="2040" w="459">
                  <a:moveTo>
                    <a:pt x="0" y="0"/>
                  </a:moveTo>
                  <a:lnTo>
                    <a:pt x="0" y="0"/>
                  </a:lnTo>
                  <a:cubicBezTo>
                    <a:pt x="31" y="167"/>
                    <a:pt x="63" y="344"/>
                    <a:pt x="94" y="511"/>
                  </a:cubicBezTo>
                  <a:cubicBezTo>
                    <a:pt x="125" y="687"/>
                    <a:pt x="167" y="854"/>
                    <a:pt x="198" y="1020"/>
                  </a:cubicBezTo>
                  <a:cubicBezTo>
                    <a:pt x="239" y="1197"/>
                    <a:pt x="281" y="1364"/>
                    <a:pt x="323" y="1530"/>
                  </a:cubicBezTo>
                  <a:cubicBezTo>
                    <a:pt x="364" y="1707"/>
                    <a:pt x="406" y="1873"/>
                    <a:pt x="458" y="2040"/>
                  </a:cubicBezTo>
                  <a:cubicBezTo>
                    <a:pt x="427" y="1873"/>
                    <a:pt x="396" y="1697"/>
                    <a:pt x="364" y="1530"/>
                  </a:cubicBezTo>
                  <a:cubicBezTo>
                    <a:pt x="323" y="1353"/>
                    <a:pt x="292" y="1186"/>
                    <a:pt x="250" y="1010"/>
                  </a:cubicBezTo>
                  <a:cubicBezTo>
                    <a:pt x="209" y="844"/>
                    <a:pt x="177" y="677"/>
                    <a:pt x="135" y="500"/>
                  </a:cubicBezTo>
                  <a:cubicBezTo>
                    <a:pt x="94" y="333"/>
                    <a:pt x="52" y="167"/>
                    <a:pt x="0"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1"/>
            <p:cNvSpPr/>
            <p:nvPr/>
          </p:nvSpPr>
          <p:spPr>
            <a:xfrm>
              <a:off x="-2843600" y="1728075"/>
              <a:ext cx="52050" cy="5225"/>
            </a:xfrm>
            <a:custGeom>
              <a:rect b="b" l="l" r="r" t="t"/>
              <a:pathLst>
                <a:path extrusionOk="0" h="209" w="2082">
                  <a:moveTo>
                    <a:pt x="2082" y="1"/>
                  </a:moveTo>
                  <a:lnTo>
                    <a:pt x="2082" y="1"/>
                  </a:lnTo>
                  <a:cubicBezTo>
                    <a:pt x="1915" y="12"/>
                    <a:pt x="1738" y="22"/>
                    <a:pt x="1561" y="32"/>
                  </a:cubicBezTo>
                  <a:cubicBezTo>
                    <a:pt x="1384" y="42"/>
                    <a:pt x="1218" y="63"/>
                    <a:pt x="1041" y="74"/>
                  </a:cubicBezTo>
                  <a:cubicBezTo>
                    <a:pt x="864" y="95"/>
                    <a:pt x="687" y="116"/>
                    <a:pt x="521" y="136"/>
                  </a:cubicBezTo>
                  <a:cubicBezTo>
                    <a:pt x="344" y="157"/>
                    <a:pt x="177" y="178"/>
                    <a:pt x="1" y="209"/>
                  </a:cubicBezTo>
                  <a:cubicBezTo>
                    <a:pt x="177" y="199"/>
                    <a:pt x="344" y="188"/>
                    <a:pt x="521" y="178"/>
                  </a:cubicBezTo>
                  <a:cubicBezTo>
                    <a:pt x="697" y="167"/>
                    <a:pt x="875" y="146"/>
                    <a:pt x="1041" y="126"/>
                  </a:cubicBezTo>
                  <a:cubicBezTo>
                    <a:pt x="1218" y="116"/>
                    <a:pt x="1395" y="95"/>
                    <a:pt x="1561" y="74"/>
                  </a:cubicBezTo>
                  <a:cubicBezTo>
                    <a:pt x="1738" y="53"/>
                    <a:pt x="1915" y="32"/>
                    <a:pt x="2082"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1"/>
            <p:cNvSpPr/>
            <p:nvPr/>
          </p:nvSpPr>
          <p:spPr>
            <a:xfrm>
              <a:off x="-2856875" y="1657850"/>
              <a:ext cx="46075" cy="25000"/>
            </a:xfrm>
            <a:custGeom>
              <a:rect b="b" l="l" r="r" t="t"/>
              <a:pathLst>
                <a:path extrusionOk="0" h="1000" w="1843">
                  <a:moveTo>
                    <a:pt x="1843" y="1"/>
                  </a:moveTo>
                  <a:lnTo>
                    <a:pt x="1843" y="1"/>
                  </a:lnTo>
                  <a:cubicBezTo>
                    <a:pt x="1676" y="74"/>
                    <a:pt x="1520" y="157"/>
                    <a:pt x="1364" y="230"/>
                  </a:cubicBezTo>
                  <a:cubicBezTo>
                    <a:pt x="1208" y="313"/>
                    <a:pt x="1062" y="396"/>
                    <a:pt x="906" y="479"/>
                  </a:cubicBezTo>
                  <a:cubicBezTo>
                    <a:pt x="750" y="562"/>
                    <a:pt x="594" y="646"/>
                    <a:pt x="448" y="729"/>
                  </a:cubicBezTo>
                  <a:cubicBezTo>
                    <a:pt x="292" y="823"/>
                    <a:pt x="146" y="906"/>
                    <a:pt x="1" y="999"/>
                  </a:cubicBezTo>
                  <a:cubicBezTo>
                    <a:pt x="157" y="927"/>
                    <a:pt x="313" y="854"/>
                    <a:pt x="469" y="771"/>
                  </a:cubicBezTo>
                  <a:cubicBezTo>
                    <a:pt x="625" y="687"/>
                    <a:pt x="771" y="604"/>
                    <a:pt x="927" y="521"/>
                  </a:cubicBezTo>
                  <a:cubicBezTo>
                    <a:pt x="1083" y="438"/>
                    <a:pt x="1239" y="354"/>
                    <a:pt x="1385" y="271"/>
                  </a:cubicBezTo>
                  <a:cubicBezTo>
                    <a:pt x="1540" y="188"/>
                    <a:pt x="1686" y="95"/>
                    <a:pt x="1843"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1"/>
            <p:cNvSpPr/>
            <p:nvPr/>
          </p:nvSpPr>
          <p:spPr>
            <a:xfrm>
              <a:off x="-2988475" y="1624550"/>
              <a:ext cx="38250" cy="35925"/>
            </a:xfrm>
            <a:custGeom>
              <a:rect b="b" l="l" r="r" t="t"/>
              <a:pathLst>
                <a:path extrusionOk="0" h="1437" w="1530">
                  <a:moveTo>
                    <a:pt x="0" y="1"/>
                  </a:moveTo>
                  <a:lnTo>
                    <a:pt x="375" y="375"/>
                  </a:lnTo>
                  <a:cubicBezTo>
                    <a:pt x="490" y="490"/>
                    <a:pt x="624" y="615"/>
                    <a:pt x="749" y="729"/>
                  </a:cubicBezTo>
                  <a:cubicBezTo>
                    <a:pt x="874" y="854"/>
                    <a:pt x="999" y="969"/>
                    <a:pt x="1135" y="1094"/>
                  </a:cubicBezTo>
                  <a:cubicBezTo>
                    <a:pt x="1259" y="1208"/>
                    <a:pt x="1394" y="1323"/>
                    <a:pt x="1530" y="1437"/>
                  </a:cubicBezTo>
                  <a:cubicBezTo>
                    <a:pt x="1405" y="1302"/>
                    <a:pt x="1280" y="1187"/>
                    <a:pt x="1165" y="1062"/>
                  </a:cubicBezTo>
                  <a:cubicBezTo>
                    <a:pt x="1041" y="937"/>
                    <a:pt x="906" y="812"/>
                    <a:pt x="781" y="698"/>
                  </a:cubicBezTo>
                  <a:cubicBezTo>
                    <a:pt x="656" y="574"/>
                    <a:pt x="531" y="459"/>
                    <a:pt x="395" y="345"/>
                  </a:cubicBezTo>
                  <a:cubicBezTo>
                    <a:pt x="271" y="220"/>
                    <a:pt x="136" y="105"/>
                    <a:pt x="0"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1"/>
            <p:cNvSpPr/>
            <p:nvPr/>
          </p:nvSpPr>
          <p:spPr>
            <a:xfrm>
              <a:off x="-2903700" y="1606875"/>
              <a:ext cx="11475" cy="51000"/>
            </a:xfrm>
            <a:custGeom>
              <a:rect b="b" l="l" r="r" t="t"/>
              <a:pathLst>
                <a:path extrusionOk="0" h="2040" w="459">
                  <a:moveTo>
                    <a:pt x="459" y="0"/>
                  </a:moveTo>
                  <a:lnTo>
                    <a:pt x="459" y="0"/>
                  </a:lnTo>
                  <a:cubicBezTo>
                    <a:pt x="407" y="167"/>
                    <a:pt x="365" y="333"/>
                    <a:pt x="324" y="500"/>
                  </a:cubicBezTo>
                  <a:cubicBezTo>
                    <a:pt x="282" y="677"/>
                    <a:pt x="241" y="844"/>
                    <a:pt x="209" y="1010"/>
                  </a:cubicBezTo>
                  <a:cubicBezTo>
                    <a:pt x="167" y="1186"/>
                    <a:pt x="126" y="1353"/>
                    <a:pt x="95" y="1530"/>
                  </a:cubicBezTo>
                  <a:cubicBezTo>
                    <a:pt x="63" y="1697"/>
                    <a:pt x="33" y="1873"/>
                    <a:pt x="1" y="2040"/>
                  </a:cubicBezTo>
                  <a:cubicBezTo>
                    <a:pt x="53" y="1873"/>
                    <a:pt x="95" y="1707"/>
                    <a:pt x="137" y="1530"/>
                  </a:cubicBezTo>
                  <a:cubicBezTo>
                    <a:pt x="178" y="1364"/>
                    <a:pt x="220" y="1197"/>
                    <a:pt x="251" y="1020"/>
                  </a:cubicBezTo>
                  <a:cubicBezTo>
                    <a:pt x="292" y="854"/>
                    <a:pt x="334" y="687"/>
                    <a:pt x="365" y="511"/>
                  </a:cubicBezTo>
                  <a:cubicBezTo>
                    <a:pt x="396" y="344"/>
                    <a:pt x="428" y="167"/>
                    <a:pt x="459"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 name="Google Shape;2515;p61"/>
          <p:cNvGrpSpPr/>
          <p:nvPr/>
        </p:nvGrpSpPr>
        <p:grpSpPr>
          <a:xfrm>
            <a:off x="6763726" y="1541007"/>
            <a:ext cx="1560104" cy="1152129"/>
            <a:chOff x="-4274225" y="2622575"/>
            <a:chExt cx="1851975" cy="1367675"/>
          </a:xfrm>
        </p:grpSpPr>
        <p:sp>
          <p:nvSpPr>
            <p:cNvPr id="2516" name="Google Shape;2516;p61"/>
            <p:cNvSpPr/>
            <p:nvPr/>
          </p:nvSpPr>
          <p:spPr>
            <a:xfrm>
              <a:off x="-3952225" y="3003125"/>
              <a:ext cx="1302375" cy="953825"/>
            </a:xfrm>
            <a:custGeom>
              <a:rect b="b" l="l" r="r" t="t"/>
              <a:pathLst>
                <a:path extrusionOk="0" h="38153" w="52095">
                  <a:moveTo>
                    <a:pt x="1020" y="0"/>
                  </a:moveTo>
                  <a:cubicBezTo>
                    <a:pt x="458" y="0"/>
                    <a:pt x="0" y="458"/>
                    <a:pt x="0" y="1030"/>
                  </a:cubicBezTo>
                  <a:lnTo>
                    <a:pt x="0" y="37123"/>
                  </a:lnTo>
                  <a:cubicBezTo>
                    <a:pt x="0" y="37695"/>
                    <a:pt x="458" y="38152"/>
                    <a:pt x="1020" y="38152"/>
                  </a:cubicBezTo>
                  <a:lnTo>
                    <a:pt x="51064" y="38152"/>
                  </a:lnTo>
                  <a:cubicBezTo>
                    <a:pt x="51637" y="38152"/>
                    <a:pt x="52095" y="37695"/>
                    <a:pt x="52095" y="37123"/>
                  </a:cubicBezTo>
                  <a:lnTo>
                    <a:pt x="52095" y="1030"/>
                  </a:lnTo>
                  <a:cubicBezTo>
                    <a:pt x="52095" y="458"/>
                    <a:pt x="51637" y="0"/>
                    <a:pt x="51064" y="0"/>
                  </a:cubicBezTo>
                  <a:close/>
                </a:path>
              </a:pathLst>
            </a:custGeom>
            <a:solidFill>
              <a:srgbClr val="002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1"/>
            <p:cNvSpPr/>
            <p:nvPr/>
          </p:nvSpPr>
          <p:spPr>
            <a:xfrm>
              <a:off x="-3954300" y="3001300"/>
              <a:ext cx="1306550" cy="957725"/>
            </a:xfrm>
            <a:custGeom>
              <a:rect b="b" l="l" r="r" t="t"/>
              <a:pathLst>
                <a:path extrusionOk="0" h="38309" w="52262">
                  <a:moveTo>
                    <a:pt x="51147" y="157"/>
                  </a:moveTo>
                  <a:cubicBezTo>
                    <a:pt x="51668" y="157"/>
                    <a:pt x="52095" y="583"/>
                    <a:pt x="52095" y="1103"/>
                  </a:cubicBezTo>
                  <a:lnTo>
                    <a:pt x="52095" y="37196"/>
                  </a:lnTo>
                  <a:cubicBezTo>
                    <a:pt x="52095" y="37716"/>
                    <a:pt x="51668" y="38142"/>
                    <a:pt x="51147" y="38142"/>
                  </a:cubicBezTo>
                  <a:lnTo>
                    <a:pt x="1103" y="38142"/>
                  </a:lnTo>
                  <a:cubicBezTo>
                    <a:pt x="583" y="38142"/>
                    <a:pt x="157" y="37716"/>
                    <a:pt x="157" y="37196"/>
                  </a:cubicBezTo>
                  <a:lnTo>
                    <a:pt x="157" y="1103"/>
                  </a:lnTo>
                  <a:cubicBezTo>
                    <a:pt x="157" y="583"/>
                    <a:pt x="583" y="157"/>
                    <a:pt x="1103" y="157"/>
                  </a:cubicBezTo>
                  <a:close/>
                  <a:moveTo>
                    <a:pt x="1103" y="0"/>
                  </a:moveTo>
                  <a:cubicBezTo>
                    <a:pt x="500" y="0"/>
                    <a:pt x="0" y="490"/>
                    <a:pt x="0" y="1103"/>
                  </a:cubicBezTo>
                  <a:lnTo>
                    <a:pt x="0" y="37196"/>
                  </a:lnTo>
                  <a:cubicBezTo>
                    <a:pt x="0" y="37809"/>
                    <a:pt x="500" y="38309"/>
                    <a:pt x="1103" y="38309"/>
                  </a:cubicBezTo>
                  <a:lnTo>
                    <a:pt x="51147" y="38309"/>
                  </a:lnTo>
                  <a:cubicBezTo>
                    <a:pt x="51762" y="38309"/>
                    <a:pt x="52261" y="37809"/>
                    <a:pt x="52261" y="37196"/>
                  </a:cubicBezTo>
                  <a:lnTo>
                    <a:pt x="52261" y="1103"/>
                  </a:lnTo>
                  <a:cubicBezTo>
                    <a:pt x="52261" y="490"/>
                    <a:pt x="51762" y="0"/>
                    <a:pt x="51147"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1"/>
            <p:cNvSpPr/>
            <p:nvPr/>
          </p:nvSpPr>
          <p:spPr>
            <a:xfrm>
              <a:off x="-3904875" y="3053325"/>
              <a:ext cx="1207425" cy="807650"/>
            </a:xfrm>
            <a:custGeom>
              <a:rect b="b" l="l" r="r" t="t"/>
              <a:pathLst>
                <a:path extrusionOk="0" h="32306" w="48297">
                  <a:moveTo>
                    <a:pt x="0" y="0"/>
                  </a:moveTo>
                  <a:lnTo>
                    <a:pt x="0" y="32306"/>
                  </a:lnTo>
                  <a:lnTo>
                    <a:pt x="48296" y="32306"/>
                  </a:lnTo>
                  <a:lnTo>
                    <a:pt x="482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1"/>
            <p:cNvSpPr/>
            <p:nvPr/>
          </p:nvSpPr>
          <p:spPr>
            <a:xfrm>
              <a:off x="-4179800" y="3913500"/>
              <a:ext cx="1757550" cy="76750"/>
            </a:xfrm>
            <a:custGeom>
              <a:rect b="b" l="l" r="r" t="t"/>
              <a:pathLst>
                <a:path extrusionOk="0" h="3070" w="70302">
                  <a:moveTo>
                    <a:pt x="510" y="0"/>
                  </a:moveTo>
                  <a:cubicBezTo>
                    <a:pt x="229" y="0"/>
                    <a:pt x="0" y="229"/>
                    <a:pt x="0" y="510"/>
                  </a:cubicBezTo>
                  <a:lnTo>
                    <a:pt x="0" y="1633"/>
                  </a:lnTo>
                  <a:cubicBezTo>
                    <a:pt x="0" y="1686"/>
                    <a:pt x="10" y="1727"/>
                    <a:pt x="21" y="1769"/>
                  </a:cubicBezTo>
                  <a:cubicBezTo>
                    <a:pt x="135" y="2507"/>
                    <a:pt x="770" y="3069"/>
                    <a:pt x="1540" y="3069"/>
                  </a:cubicBezTo>
                  <a:lnTo>
                    <a:pt x="68761" y="3069"/>
                  </a:lnTo>
                  <a:cubicBezTo>
                    <a:pt x="69531" y="3069"/>
                    <a:pt x="70166" y="2507"/>
                    <a:pt x="70280" y="1769"/>
                  </a:cubicBezTo>
                  <a:cubicBezTo>
                    <a:pt x="70291" y="1727"/>
                    <a:pt x="70301" y="1686"/>
                    <a:pt x="70301" y="1633"/>
                  </a:cubicBezTo>
                  <a:lnTo>
                    <a:pt x="70301" y="510"/>
                  </a:lnTo>
                  <a:cubicBezTo>
                    <a:pt x="70301" y="229"/>
                    <a:pt x="70072" y="0"/>
                    <a:pt x="69781"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1"/>
            <p:cNvSpPr/>
            <p:nvPr/>
          </p:nvSpPr>
          <p:spPr>
            <a:xfrm>
              <a:off x="-3521225" y="3913500"/>
              <a:ext cx="440375" cy="46825"/>
            </a:xfrm>
            <a:custGeom>
              <a:rect b="b" l="l" r="r" t="t"/>
              <a:pathLst>
                <a:path extrusionOk="0" h="1873" w="17615">
                  <a:moveTo>
                    <a:pt x="1" y="0"/>
                  </a:moveTo>
                  <a:lnTo>
                    <a:pt x="1" y="1873"/>
                  </a:lnTo>
                  <a:lnTo>
                    <a:pt x="17615" y="1873"/>
                  </a:lnTo>
                  <a:lnTo>
                    <a:pt x="17615" y="0"/>
                  </a:lnTo>
                  <a:close/>
                </a:path>
              </a:pathLst>
            </a:custGeom>
            <a:solidFill>
              <a:srgbClr val="3D65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1"/>
            <p:cNvSpPr/>
            <p:nvPr/>
          </p:nvSpPr>
          <p:spPr>
            <a:xfrm>
              <a:off x="-3086600" y="3077525"/>
              <a:ext cx="142575" cy="142550"/>
            </a:xfrm>
            <a:custGeom>
              <a:rect b="b" l="l" r="r" t="t"/>
              <a:pathLst>
                <a:path extrusionOk="0" h="5702" w="5703">
                  <a:moveTo>
                    <a:pt x="479" y="0"/>
                  </a:moveTo>
                  <a:cubicBezTo>
                    <a:pt x="209" y="0"/>
                    <a:pt x="1" y="218"/>
                    <a:pt x="1" y="479"/>
                  </a:cubicBezTo>
                  <a:lnTo>
                    <a:pt x="1" y="5223"/>
                  </a:lnTo>
                  <a:cubicBezTo>
                    <a:pt x="1" y="5494"/>
                    <a:pt x="209" y="5702"/>
                    <a:pt x="479" y="5702"/>
                  </a:cubicBezTo>
                  <a:lnTo>
                    <a:pt x="5224" y="5702"/>
                  </a:lnTo>
                  <a:cubicBezTo>
                    <a:pt x="5484" y="5702"/>
                    <a:pt x="5702" y="5494"/>
                    <a:pt x="5702" y="5223"/>
                  </a:cubicBezTo>
                  <a:lnTo>
                    <a:pt x="5702" y="479"/>
                  </a:lnTo>
                  <a:cubicBezTo>
                    <a:pt x="5702" y="218"/>
                    <a:pt x="5484" y="0"/>
                    <a:pt x="5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1"/>
            <p:cNvSpPr/>
            <p:nvPr/>
          </p:nvSpPr>
          <p:spPr>
            <a:xfrm>
              <a:off x="-3066025" y="3127450"/>
              <a:ext cx="100925" cy="70500"/>
            </a:xfrm>
            <a:custGeom>
              <a:rect b="b" l="l" r="r" t="t"/>
              <a:pathLst>
                <a:path extrusionOk="0" h="2820" w="4037">
                  <a:moveTo>
                    <a:pt x="3714" y="323"/>
                  </a:moveTo>
                  <a:lnTo>
                    <a:pt x="3714" y="2498"/>
                  </a:lnTo>
                  <a:lnTo>
                    <a:pt x="322" y="2498"/>
                  </a:lnTo>
                  <a:lnTo>
                    <a:pt x="322" y="323"/>
                  </a:lnTo>
                  <a:close/>
                  <a:moveTo>
                    <a:pt x="156" y="1"/>
                  </a:moveTo>
                  <a:cubicBezTo>
                    <a:pt x="72" y="1"/>
                    <a:pt x="0" y="73"/>
                    <a:pt x="0" y="156"/>
                  </a:cubicBezTo>
                  <a:lnTo>
                    <a:pt x="0" y="2653"/>
                  </a:lnTo>
                  <a:cubicBezTo>
                    <a:pt x="0" y="2747"/>
                    <a:pt x="72" y="2820"/>
                    <a:pt x="156" y="2820"/>
                  </a:cubicBezTo>
                  <a:lnTo>
                    <a:pt x="3880" y="2820"/>
                  </a:lnTo>
                  <a:cubicBezTo>
                    <a:pt x="3964" y="2820"/>
                    <a:pt x="4037" y="2747"/>
                    <a:pt x="4037" y="2653"/>
                  </a:cubicBezTo>
                  <a:lnTo>
                    <a:pt x="4037" y="156"/>
                  </a:lnTo>
                  <a:cubicBezTo>
                    <a:pt x="4037" y="73"/>
                    <a:pt x="3964" y="1"/>
                    <a:pt x="38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1"/>
            <p:cNvSpPr/>
            <p:nvPr/>
          </p:nvSpPr>
          <p:spPr>
            <a:xfrm>
              <a:off x="-3018175" y="3092850"/>
              <a:ext cx="8075" cy="79900"/>
            </a:xfrm>
            <a:custGeom>
              <a:rect b="b" l="l" r="r" t="t"/>
              <a:pathLst>
                <a:path extrusionOk="0" h="3196" w="323">
                  <a:moveTo>
                    <a:pt x="156" y="1"/>
                  </a:moveTo>
                  <a:cubicBezTo>
                    <a:pt x="73" y="1"/>
                    <a:pt x="0" y="74"/>
                    <a:pt x="0" y="167"/>
                  </a:cubicBezTo>
                  <a:lnTo>
                    <a:pt x="0" y="3029"/>
                  </a:lnTo>
                  <a:cubicBezTo>
                    <a:pt x="0" y="3122"/>
                    <a:pt x="73" y="3195"/>
                    <a:pt x="156" y="3195"/>
                  </a:cubicBezTo>
                  <a:cubicBezTo>
                    <a:pt x="250" y="3195"/>
                    <a:pt x="323" y="3122"/>
                    <a:pt x="323" y="3029"/>
                  </a:cubicBezTo>
                  <a:lnTo>
                    <a:pt x="323" y="167"/>
                  </a:lnTo>
                  <a:cubicBezTo>
                    <a:pt x="323" y="74"/>
                    <a:pt x="250" y="1"/>
                    <a:pt x="1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1"/>
            <p:cNvSpPr/>
            <p:nvPr/>
          </p:nvSpPr>
          <p:spPr>
            <a:xfrm>
              <a:off x="-3040025" y="3088950"/>
              <a:ext cx="49450" cy="28650"/>
            </a:xfrm>
            <a:custGeom>
              <a:rect b="b" l="l" r="r" t="t"/>
              <a:pathLst>
                <a:path extrusionOk="0" h="1146" w="1978">
                  <a:moveTo>
                    <a:pt x="978" y="1"/>
                  </a:moveTo>
                  <a:cubicBezTo>
                    <a:pt x="937" y="1"/>
                    <a:pt x="895" y="22"/>
                    <a:pt x="864" y="42"/>
                  </a:cubicBezTo>
                  <a:lnTo>
                    <a:pt x="73" y="843"/>
                  </a:lnTo>
                  <a:cubicBezTo>
                    <a:pt x="0" y="906"/>
                    <a:pt x="0" y="1010"/>
                    <a:pt x="73" y="1072"/>
                  </a:cubicBezTo>
                  <a:cubicBezTo>
                    <a:pt x="104" y="1103"/>
                    <a:pt x="143" y="1119"/>
                    <a:pt x="182" y="1119"/>
                  </a:cubicBezTo>
                  <a:cubicBezTo>
                    <a:pt x="221" y="1119"/>
                    <a:pt x="261" y="1103"/>
                    <a:pt x="292" y="1072"/>
                  </a:cubicBezTo>
                  <a:lnTo>
                    <a:pt x="978" y="385"/>
                  </a:lnTo>
                  <a:lnTo>
                    <a:pt x="1686" y="1093"/>
                  </a:lnTo>
                  <a:cubicBezTo>
                    <a:pt x="1717" y="1125"/>
                    <a:pt x="1758" y="1145"/>
                    <a:pt x="1800" y="1145"/>
                  </a:cubicBezTo>
                  <a:cubicBezTo>
                    <a:pt x="1842" y="1145"/>
                    <a:pt x="1883" y="1125"/>
                    <a:pt x="1915" y="1093"/>
                  </a:cubicBezTo>
                  <a:cubicBezTo>
                    <a:pt x="1977" y="1030"/>
                    <a:pt x="1977" y="937"/>
                    <a:pt x="1915" y="875"/>
                  </a:cubicBezTo>
                  <a:lnTo>
                    <a:pt x="1093" y="42"/>
                  </a:lnTo>
                  <a:cubicBezTo>
                    <a:pt x="1062" y="22"/>
                    <a:pt x="1020" y="1"/>
                    <a:pt x="9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1"/>
            <p:cNvSpPr/>
            <p:nvPr/>
          </p:nvSpPr>
          <p:spPr>
            <a:xfrm>
              <a:off x="-3003875" y="3248400"/>
              <a:ext cx="254675" cy="247650"/>
            </a:xfrm>
            <a:custGeom>
              <a:rect b="b" l="l" r="r" t="t"/>
              <a:pathLst>
                <a:path extrusionOk="0" h="9906" w="10187">
                  <a:moveTo>
                    <a:pt x="312" y="0"/>
                  </a:moveTo>
                  <a:cubicBezTo>
                    <a:pt x="136" y="0"/>
                    <a:pt x="0" y="198"/>
                    <a:pt x="0" y="437"/>
                  </a:cubicBezTo>
                  <a:lnTo>
                    <a:pt x="0" y="9468"/>
                  </a:lnTo>
                  <a:cubicBezTo>
                    <a:pt x="0" y="9708"/>
                    <a:pt x="136" y="9905"/>
                    <a:pt x="312" y="9905"/>
                  </a:cubicBezTo>
                  <a:lnTo>
                    <a:pt x="9874" y="9905"/>
                  </a:lnTo>
                  <a:cubicBezTo>
                    <a:pt x="10051" y="9905"/>
                    <a:pt x="10186" y="9708"/>
                    <a:pt x="10186" y="9468"/>
                  </a:cubicBezTo>
                  <a:lnTo>
                    <a:pt x="10186" y="437"/>
                  </a:lnTo>
                  <a:cubicBezTo>
                    <a:pt x="10186" y="198"/>
                    <a:pt x="10051" y="0"/>
                    <a:pt x="9874"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1"/>
            <p:cNvSpPr/>
            <p:nvPr/>
          </p:nvSpPr>
          <p:spPr>
            <a:xfrm>
              <a:off x="-2968225" y="3290800"/>
              <a:ext cx="193525" cy="147775"/>
            </a:xfrm>
            <a:custGeom>
              <a:rect b="b" l="l" r="r" t="t"/>
              <a:pathLst>
                <a:path extrusionOk="0" h="5911" w="7741">
                  <a:moveTo>
                    <a:pt x="2476" y="760"/>
                  </a:moveTo>
                  <a:lnTo>
                    <a:pt x="4088" y="3860"/>
                  </a:lnTo>
                  <a:lnTo>
                    <a:pt x="5119" y="2903"/>
                  </a:lnTo>
                  <a:lnTo>
                    <a:pt x="7106" y="5587"/>
                  </a:lnTo>
                  <a:lnTo>
                    <a:pt x="479" y="5587"/>
                  </a:lnTo>
                  <a:lnTo>
                    <a:pt x="2476" y="760"/>
                  </a:lnTo>
                  <a:close/>
                  <a:moveTo>
                    <a:pt x="2445" y="1"/>
                  </a:moveTo>
                  <a:lnTo>
                    <a:pt x="0" y="5910"/>
                  </a:lnTo>
                  <a:lnTo>
                    <a:pt x="7741" y="5910"/>
                  </a:lnTo>
                  <a:lnTo>
                    <a:pt x="5171" y="2414"/>
                  </a:lnTo>
                  <a:lnTo>
                    <a:pt x="4183" y="3340"/>
                  </a:lnTo>
                  <a:lnTo>
                    <a:pt x="24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1"/>
            <p:cNvSpPr/>
            <p:nvPr/>
          </p:nvSpPr>
          <p:spPr>
            <a:xfrm>
              <a:off x="-2862125" y="3284800"/>
              <a:ext cx="53625" cy="53375"/>
            </a:xfrm>
            <a:custGeom>
              <a:rect b="b" l="l" r="r" t="t"/>
              <a:pathLst>
                <a:path extrusionOk="0" h="2135" w="2145">
                  <a:moveTo>
                    <a:pt x="1072" y="313"/>
                  </a:moveTo>
                  <a:cubicBezTo>
                    <a:pt x="1488" y="313"/>
                    <a:pt x="1821" y="657"/>
                    <a:pt x="1821" y="1062"/>
                  </a:cubicBezTo>
                  <a:cubicBezTo>
                    <a:pt x="1821" y="1478"/>
                    <a:pt x="1488" y="1811"/>
                    <a:pt x="1072" y="1811"/>
                  </a:cubicBezTo>
                  <a:cubicBezTo>
                    <a:pt x="656" y="1811"/>
                    <a:pt x="323" y="1478"/>
                    <a:pt x="323" y="1062"/>
                  </a:cubicBezTo>
                  <a:cubicBezTo>
                    <a:pt x="323" y="657"/>
                    <a:pt x="656" y="313"/>
                    <a:pt x="1072" y="313"/>
                  </a:cubicBezTo>
                  <a:close/>
                  <a:moveTo>
                    <a:pt x="1072" y="1"/>
                  </a:moveTo>
                  <a:cubicBezTo>
                    <a:pt x="480" y="1"/>
                    <a:pt x="1" y="479"/>
                    <a:pt x="1" y="1062"/>
                  </a:cubicBezTo>
                  <a:cubicBezTo>
                    <a:pt x="1" y="1656"/>
                    <a:pt x="480" y="2134"/>
                    <a:pt x="1072" y="2134"/>
                  </a:cubicBezTo>
                  <a:cubicBezTo>
                    <a:pt x="1666" y="2134"/>
                    <a:pt x="2144" y="1656"/>
                    <a:pt x="2144" y="1062"/>
                  </a:cubicBezTo>
                  <a:cubicBezTo>
                    <a:pt x="2144" y="479"/>
                    <a:pt x="1666" y="1"/>
                    <a:pt x="1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1"/>
            <p:cNvSpPr/>
            <p:nvPr/>
          </p:nvSpPr>
          <p:spPr>
            <a:xfrm>
              <a:off x="-3496525" y="2622575"/>
              <a:ext cx="257025" cy="257025"/>
            </a:xfrm>
            <a:custGeom>
              <a:rect b="b" l="l" r="r" t="t"/>
              <a:pathLst>
                <a:path extrusionOk="0" h="10281" w="10281">
                  <a:moveTo>
                    <a:pt x="5140" y="1"/>
                  </a:moveTo>
                  <a:cubicBezTo>
                    <a:pt x="2300" y="1"/>
                    <a:pt x="1" y="2300"/>
                    <a:pt x="1" y="5140"/>
                  </a:cubicBezTo>
                  <a:cubicBezTo>
                    <a:pt x="1" y="7970"/>
                    <a:pt x="2300" y="10280"/>
                    <a:pt x="5140" y="10280"/>
                  </a:cubicBezTo>
                  <a:cubicBezTo>
                    <a:pt x="7981" y="10280"/>
                    <a:pt x="10280" y="7970"/>
                    <a:pt x="10280" y="5140"/>
                  </a:cubicBezTo>
                  <a:cubicBezTo>
                    <a:pt x="10280" y="2300"/>
                    <a:pt x="7981" y="1"/>
                    <a:pt x="5140" y="1"/>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1"/>
            <p:cNvSpPr/>
            <p:nvPr/>
          </p:nvSpPr>
          <p:spPr>
            <a:xfrm>
              <a:off x="-3462950" y="2655875"/>
              <a:ext cx="190150" cy="190175"/>
            </a:xfrm>
            <a:custGeom>
              <a:rect b="b" l="l" r="r" t="t"/>
              <a:pathLst>
                <a:path extrusionOk="0" h="7607" w="7606">
                  <a:moveTo>
                    <a:pt x="3797" y="323"/>
                  </a:moveTo>
                  <a:cubicBezTo>
                    <a:pt x="5723" y="323"/>
                    <a:pt x="7283" y="1884"/>
                    <a:pt x="7283" y="3808"/>
                  </a:cubicBezTo>
                  <a:cubicBezTo>
                    <a:pt x="7283" y="5723"/>
                    <a:pt x="5723" y="7283"/>
                    <a:pt x="3797" y="7283"/>
                  </a:cubicBezTo>
                  <a:cubicBezTo>
                    <a:pt x="1883" y="7283"/>
                    <a:pt x="322" y="5723"/>
                    <a:pt x="322" y="3808"/>
                  </a:cubicBezTo>
                  <a:cubicBezTo>
                    <a:pt x="322" y="1884"/>
                    <a:pt x="1883" y="323"/>
                    <a:pt x="3797" y="323"/>
                  </a:cubicBezTo>
                  <a:close/>
                  <a:moveTo>
                    <a:pt x="3797" y="0"/>
                  </a:moveTo>
                  <a:cubicBezTo>
                    <a:pt x="1707" y="0"/>
                    <a:pt x="0" y="1707"/>
                    <a:pt x="0" y="3808"/>
                  </a:cubicBezTo>
                  <a:cubicBezTo>
                    <a:pt x="0" y="5900"/>
                    <a:pt x="1707" y="7606"/>
                    <a:pt x="3797" y="7606"/>
                  </a:cubicBezTo>
                  <a:cubicBezTo>
                    <a:pt x="5899" y="7606"/>
                    <a:pt x="7605" y="5900"/>
                    <a:pt x="7605" y="3808"/>
                  </a:cubicBezTo>
                  <a:cubicBezTo>
                    <a:pt x="7605" y="1707"/>
                    <a:pt x="5899" y="0"/>
                    <a:pt x="37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1"/>
            <p:cNvSpPr/>
            <p:nvPr/>
          </p:nvSpPr>
          <p:spPr>
            <a:xfrm>
              <a:off x="-3436950" y="2682400"/>
              <a:ext cx="134500" cy="35400"/>
            </a:xfrm>
            <a:custGeom>
              <a:rect b="b" l="l" r="r" t="t"/>
              <a:pathLst>
                <a:path extrusionOk="0" h="1416" w="5380">
                  <a:moveTo>
                    <a:pt x="230" y="1"/>
                  </a:moveTo>
                  <a:lnTo>
                    <a:pt x="1" y="230"/>
                  </a:lnTo>
                  <a:cubicBezTo>
                    <a:pt x="729" y="989"/>
                    <a:pt x="1707" y="1416"/>
                    <a:pt x="2757" y="1416"/>
                  </a:cubicBezTo>
                  <a:cubicBezTo>
                    <a:pt x="3735" y="1416"/>
                    <a:pt x="4662" y="1041"/>
                    <a:pt x="5379" y="375"/>
                  </a:cubicBezTo>
                  <a:lnTo>
                    <a:pt x="5150" y="136"/>
                  </a:lnTo>
                  <a:cubicBezTo>
                    <a:pt x="4505" y="750"/>
                    <a:pt x="3652" y="1094"/>
                    <a:pt x="2757" y="1094"/>
                  </a:cubicBezTo>
                  <a:cubicBezTo>
                    <a:pt x="1790" y="1094"/>
                    <a:pt x="895" y="708"/>
                    <a:pt x="2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1"/>
            <p:cNvSpPr/>
            <p:nvPr/>
          </p:nvSpPr>
          <p:spPr>
            <a:xfrm>
              <a:off x="-3436950" y="2785400"/>
              <a:ext cx="134500" cy="35150"/>
            </a:xfrm>
            <a:custGeom>
              <a:rect b="b" l="l" r="r" t="t"/>
              <a:pathLst>
                <a:path extrusionOk="0" h="1406" w="5380">
                  <a:moveTo>
                    <a:pt x="2623" y="1"/>
                  </a:moveTo>
                  <a:cubicBezTo>
                    <a:pt x="1645" y="1"/>
                    <a:pt x="718" y="365"/>
                    <a:pt x="1" y="1041"/>
                  </a:cubicBezTo>
                  <a:lnTo>
                    <a:pt x="230" y="1270"/>
                  </a:lnTo>
                  <a:cubicBezTo>
                    <a:pt x="875" y="657"/>
                    <a:pt x="1728" y="324"/>
                    <a:pt x="2623" y="324"/>
                  </a:cubicBezTo>
                  <a:cubicBezTo>
                    <a:pt x="3590" y="324"/>
                    <a:pt x="4484" y="708"/>
                    <a:pt x="5150" y="1406"/>
                  </a:cubicBezTo>
                  <a:lnTo>
                    <a:pt x="5379" y="1187"/>
                  </a:lnTo>
                  <a:cubicBezTo>
                    <a:pt x="4651" y="417"/>
                    <a:pt x="3673"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1"/>
            <p:cNvSpPr/>
            <p:nvPr/>
          </p:nvSpPr>
          <p:spPr>
            <a:xfrm>
              <a:off x="-3424725" y="2655875"/>
              <a:ext cx="113425" cy="190175"/>
            </a:xfrm>
            <a:custGeom>
              <a:rect b="b" l="l" r="r" t="t"/>
              <a:pathLst>
                <a:path extrusionOk="0" h="7607" w="4537">
                  <a:moveTo>
                    <a:pt x="2268" y="323"/>
                  </a:moveTo>
                  <a:cubicBezTo>
                    <a:pt x="2779" y="323"/>
                    <a:pt x="3257" y="677"/>
                    <a:pt x="3621" y="1311"/>
                  </a:cubicBezTo>
                  <a:cubicBezTo>
                    <a:pt x="4006" y="1977"/>
                    <a:pt x="4214" y="2862"/>
                    <a:pt x="4214" y="3808"/>
                  </a:cubicBezTo>
                  <a:cubicBezTo>
                    <a:pt x="4214" y="4756"/>
                    <a:pt x="4006" y="5640"/>
                    <a:pt x="3621" y="6295"/>
                  </a:cubicBezTo>
                  <a:cubicBezTo>
                    <a:pt x="3257" y="6940"/>
                    <a:pt x="2779" y="7283"/>
                    <a:pt x="2268" y="7283"/>
                  </a:cubicBezTo>
                  <a:cubicBezTo>
                    <a:pt x="1769" y="7283"/>
                    <a:pt x="1290" y="6940"/>
                    <a:pt x="916" y="6295"/>
                  </a:cubicBezTo>
                  <a:cubicBezTo>
                    <a:pt x="531" y="5640"/>
                    <a:pt x="323" y="4756"/>
                    <a:pt x="323" y="3808"/>
                  </a:cubicBezTo>
                  <a:cubicBezTo>
                    <a:pt x="323" y="2862"/>
                    <a:pt x="531" y="1977"/>
                    <a:pt x="916" y="1311"/>
                  </a:cubicBezTo>
                  <a:cubicBezTo>
                    <a:pt x="1290" y="677"/>
                    <a:pt x="1769" y="323"/>
                    <a:pt x="2268" y="323"/>
                  </a:cubicBezTo>
                  <a:close/>
                  <a:moveTo>
                    <a:pt x="2268" y="0"/>
                  </a:moveTo>
                  <a:cubicBezTo>
                    <a:pt x="1644" y="0"/>
                    <a:pt x="1072" y="407"/>
                    <a:pt x="645" y="1145"/>
                  </a:cubicBezTo>
                  <a:cubicBezTo>
                    <a:pt x="229" y="1863"/>
                    <a:pt x="0" y="2800"/>
                    <a:pt x="0" y="3808"/>
                  </a:cubicBezTo>
                  <a:cubicBezTo>
                    <a:pt x="0" y="4807"/>
                    <a:pt x="229" y="5744"/>
                    <a:pt x="645" y="6462"/>
                  </a:cubicBezTo>
                  <a:cubicBezTo>
                    <a:pt x="1072" y="7200"/>
                    <a:pt x="1644" y="7606"/>
                    <a:pt x="2268" y="7606"/>
                  </a:cubicBezTo>
                  <a:cubicBezTo>
                    <a:pt x="2893" y="7606"/>
                    <a:pt x="3475" y="7200"/>
                    <a:pt x="3902" y="6462"/>
                  </a:cubicBezTo>
                  <a:cubicBezTo>
                    <a:pt x="4308" y="5744"/>
                    <a:pt x="4536" y="4807"/>
                    <a:pt x="4536" y="3808"/>
                  </a:cubicBezTo>
                  <a:cubicBezTo>
                    <a:pt x="4536" y="2800"/>
                    <a:pt x="4308" y="1863"/>
                    <a:pt x="3902" y="1145"/>
                  </a:cubicBezTo>
                  <a:cubicBezTo>
                    <a:pt x="3475" y="407"/>
                    <a:pt x="2893" y="0"/>
                    <a:pt x="2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1"/>
            <p:cNvSpPr/>
            <p:nvPr/>
          </p:nvSpPr>
          <p:spPr>
            <a:xfrm>
              <a:off x="-3371925" y="2660025"/>
              <a:ext cx="8075" cy="182100"/>
            </a:xfrm>
            <a:custGeom>
              <a:rect b="b" l="l" r="r" t="t"/>
              <a:pathLst>
                <a:path extrusionOk="0" h="7284" w="323">
                  <a:moveTo>
                    <a:pt x="1" y="1"/>
                  </a:moveTo>
                  <a:lnTo>
                    <a:pt x="1" y="7284"/>
                  </a:lnTo>
                  <a:lnTo>
                    <a:pt x="323" y="7284"/>
                  </a:lnTo>
                  <a:lnTo>
                    <a:pt x="3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1"/>
            <p:cNvSpPr/>
            <p:nvPr/>
          </p:nvSpPr>
          <p:spPr>
            <a:xfrm>
              <a:off x="-3459075" y="2746900"/>
              <a:ext cx="182100" cy="8100"/>
            </a:xfrm>
            <a:custGeom>
              <a:rect b="b" l="l" r="r" t="t"/>
              <a:pathLst>
                <a:path extrusionOk="0" h="324" w="7284">
                  <a:moveTo>
                    <a:pt x="1" y="1"/>
                  </a:moveTo>
                  <a:lnTo>
                    <a:pt x="1" y="324"/>
                  </a:lnTo>
                  <a:lnTo>
                    <a:pt x="7284" y="324"/>
                  </a:lnTo>
                  <a:lnTo>
                    <a:pt x="72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1"/>
            <p:cNvSpPr/>
            <p:nvPr/>
          </p:nvSpPr>
          <p:spPr>
            <a:xfrm>
              <a:off x="-3815150" y="2831450"/>
              <a:ext cx="266900" cy="266625"/>
            </a:xfrm>
            <a:custGeom>
              <a:rect b="b" l="l" r="r" t="t"/>
              <a:pathLst>
                <a:path extrusionOk="0" h="10665" w="10676">
                  <a:moveTo>
                    <a:pt x="469" y="1"/>
                  </a:moveTo>
                  <a:cubicBezTo>
                    <a:pt x="209" y="1"/>
                    <a:pt x="1" y="209"/>
                    <a:pt x="1" y="468"/>
                  </a:cubicBezTo>
                  <a:lnTo>
                    <a:pt x="1" y="10207"/>
                  </a:lnTo>
                  <a:cubicBezTo>
                    <a:pt x="1" y="10457"/>
                    <a:pt x="209" y="10665"/>
                    <a:pt x="469" y="10665"/>
                  </a:cubicBezTo>
                  <a:lnTo>
                    <a:pt x="10207" y="10665"/>
                  </a:lnTo>
                  <a:cubicBezTo>
                    <a:pt x="10468" y="10665"/>
                    <a:pt x="10676" y="10457"/>
                    <a:pt x="10676" y="10207"/>
                  </a:cubicBezTo>
                  <a:lnTo>
                    <a:pt x="10676" y="468"/>
                  </a:lnTo>
                  <a:cubicBezTo>
                    <a:pt x="10676" y="209"/>
                    <a:pt x="10468" y="1"/>
                    <a:pt x="10207"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1"/>
            <p:cNvSpPr/>
            <p:nvPr/>
          </p:nvSpPr>
          <p:spPr>
            <a:xfrm>
              <a:off x="-3780275" y="2923000"/>
              <a:ext cx="52550" cy="74150"/>
            </a:xfrm>
            <a:custGeom>
              <a:rect b="b" l="l" r="r" t="t"/>
              <a:pathLst>
                <a:path extrusionOk="0" h="2966" w="2102">
                  <a:moveTo>
                    <a:pt x="2102" y="1"/>
                  </a:moveTo>
                  <a:lnTo>
                    <a:pt x="0" y="1280"/>
                  </a:lnTo>
                  <a:lnTo>
                    <a:pt x="0" y="1717"/>
                  </a:lnTo>
                  <a:lnTo>
                    <a:pt x="2102" y="2966"/>
                  </a:lnTo>
                  <a:lnTo>
                    <a:pt x="2102" y="1915"/>
                  </a:lnTo>
                  <a:lnTo>
                    <a:pt x="1363" y="1478"/>
                  </a:lnTo>
                  <a:lnTo>
                    <a:pt x="2102" y="1010"/>
                  </a:lnTo>
                  <a:lnTo>
                    <a:pt x="210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1"/>
            <p:cNvSpPr/>
            <p:nvPr/>
          </p:nvSpPr>
          <p:spPr>
            <a:xfrm>
              <a:off x="-3725675" y="2904025"/>
              <a:ext cx="78600" cy="121500"/>
            </a:xfrm>
            <a:custGeom>
              <a:rect b="b" l="l" r="r" t="t"/>
              <a:pathLst>
                <a:path extrusionOk="0" h="4860" w="3144">
                  <a:moveTo>
                    <a:pt x="2103" y="0"/>
                  </a:moveTo>
                  <a:lnTo>
                    <a:pt x="1" y="4859"/>
                  </a:lnTo>
                  <a:lnTo>
                    <a:pt x="1031" y="4859"/>
                  </a:lnTo>
                  <a:lnTo>
                    <a:pt x="31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1"/>
            <p:cNvSpPr/>
            <p:nvPr/>
          </p:nvSpPr>
          <p:spPr>
            <a:xfrm>
              <a:off x="-3635675" y="2923000"/>
              <a:ext cx="52575" cy="74150"/>
            </a:xfrm>
            <a:custGeom>
              <a:rect b="b" l="l" r="r" t="t"/>
              <a:pathLst>
                <a:path extrusionOk="0" h="2966" w="2103">
                  <a:moveTo>
                    <a:pt x="1" y="1"/>
                  </a:moveTo>
                  <a:lnTo>
                    <a:pt x="1" y="1010"/>
                  </a:lnTo>
                  <a:lnTo>
                    <a:pt x="739" y="1478"/>
                  </a:lnTo>
                  <a:lnTo>
                    <a:pt x="1" y="1915"/>
                  </a:lnTo>
                  <a:lnTo>
                    <a:pt x="1" y="2966"/>
                  </a:lnTo>
                  <a:lnTo>
                    <a:pt x="2102" y="1717"/>
                  </a:lnTo>
                  <a:lnTo>
                    <a:pt x="2102" y="1280"/>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1"/>
            <p:cNvSpPr/>
            <p:nvPr/>
          </p:nvSpPr>
          <p:spPr>
            <a:xfrm>
              <a:off x="-3175275" y="3474675"/>
              <a:ext cx="248925" cy="248700"/>
            </a:xfrm>
            <a:custGeom>
              <a:rect b="b" l="l" r="r" t="t"/>
              <a:pathLst>
                <a:path extrusionOk="0" h="9948" w="9957">
                  <a:moveTo>
                    <a:pt x="4973" y="1"/>
                  </a:moveTo>
                  <a:cubicBezTo>
                    <a:pt x="2227" y="1"/>
                    <a:pt x="0" y="2227"/>
                    <a:pt x="0" y="4974"/>
                  </a:cubicBezTo>
                  <a:cubicBezTo>
                    <a:pt x="0" y="7721"/>
                    <a:pt x="2227" y="9947"/>
                    <a:pt x="4973" y="9947"/>
                  </a:cubicBezTo>
                  <a:cubicBezTo>
                    <a:pt x="7730" y="9947"/>
                    <a:pt x="9957" y="7721"/>
                    <a:pt x="9957" y="4974"/>
                  </a:cubicBezTo>
                  <a:cubicBezTo>
                    <a:pt x="9957" y="2227"/>
                    <a:pt x="7730" y="1"/>
                    <a:pt x="49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1"/>
            <p:cNvSpPr/>
            <p:nvPr/>
          </p:nvSpPr>
          <p:spPr>
            <a:xfrm>
              <a:off x="-3140425" y="3510325"/>
              <a:ext cx="177150" cy="177150"/>
            </a:xfrm>
            <a:custGeom>
              <a:rect b="b" l="l" r="r" t="t"/>
              <a:pathLst>
                <a:path extrusionOk="0" h="7086" w="7086">
                  <a:moveTo>
                    <a:pt x="3548" y="323"/>
                  </a:moveTo>
                  <a:cubicBezTo>
                    <a:pt x="5317" y="323"/>
                    <a:pt x="6763" y="1769"/>
                    <a:pt x="6763" y="3548"/>
                  </a:cubicBezTo>
                  <a:cubicBezTo>
                    <a:pt x="6763" y="5317"/>
                    <a:pt x="5317" y="6763"/>
                    <a:pt x="3548" y="6763"/>
                  </a:cubicBezTo>
                  <a:cubicBezTo>
                    <a:pt x="1769" y="6763"/>
                    <a:pt x="323" y="5317"/>
                    <a:pt x="323" y="3548"/>
                  </a:cubicBezTo>
                  <a:cubicBezTo>
                    <a:pt x="323" y="1769"/>
                    <a:pt x="1769" y="323"/>
                    <a:pt x="3548" y="323"/>
                  </a:cubicBezTo>
                  <a:close/>
                  <a:moveTo>
                    <a:pt x="3548" y="1"/>
                  </a:moveTo>
                  <a:cubicBezTo>
                    <a:pt x="1592" y="1"/>
                    <a:pt x="0" y="1592"/>
                    <a:pt x="0" y="3548"/>
                  </a:cubicBezTo>
                  <a:cubicBezTo>
                    <a:pt x="0" y="5504"/>
                    <a:pt x="1592" y="7086"/>
                    <a:pt x="3548" y="7086"/>
                  </a:cubicBezTo>
                  <a:cubicBezTo>
                    <a:pt x="5494" y="7086"/>
                    <a:pt x="7085" y="5504"/>
                    <a:pt x="7085" y="3548"/>
                  </a:cubicBezTo>
                  <a:cubicBezTo>
                    <a:pt x="7085" y="1592"/>
                    <a:pt x="5494" y="1"/>
                    <a:pt x="35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1"/>
            <p:cNvSpPr/>
            <p:nvPr/>
          </p:nvSpPr>
          <p:spPr>
            <a:xfrm>
              <a:off x="-3101400" y="3549350"/>
              <a:ext cx="99100" cy="99100"/>
            </a:xfrm>
            <a:custGeom>
              <a:rect b="b" l="l" r="r" t="t"/>
              <a:pathLst>
                <a:path extrusionOk="0" h="3964" w="3964">
                  <a:moveTo>
                    <a:pt x="1987" y="322"/>
                  </a:moveTo>
                  <a:cubicBezTo>
                    <a:pt x="2902" y="322"/>
                    <a:pt x="3642" y="1072"/>
                    <a:pt x="3642" y="1987"/>
                  </a:cubicBezTo>
                  <a:cubicBezTo>
                    <a:pt x="3642" y="2903"/>
                    <a:pt x="2902" y="3642"/>
                    <a:pt x="1987" y="3642"/>
                  </a:cubicBezTo>
                  <a:cubicBezTo>
                    <a:pt x="1071" y="3642"/>
                    <a:pt x="322" y="2903"/>
                    <a:pt x="322" y="1987"/>
                  </a:cubicBezTo>
                  <a:cubicBezTo>
                    <a:pt x="322" y="1072"/>
                    <a:pt x="1071" y="322"/>
                    <a:pt x="1987" y="322"/>
                  </a:cubicBezTo>
                  <a:close/>
                  <a:moveTo>
                    <a:pt x="1987" y="0"/>
                  </a:moveTo>
                  <a:cubicBezTo>
                    <a:pt x="895" y="0"/>
                    <a:pt x="0" y="895"/>
                    <a:pt x="0" y="1987"/>
                  </a:cubicBezTo>
                  <a:cubicBezTo>
                    <a:pt x="0" y="3080"/>
                    <a:pt x="895" y="3964"/>
                    <a:pt x="1987" y="3964"/>
                  </a:cubicBezTo>
                  <a:cubicBezTo>
                    <a:pt x="3080" y="3964"/>
                    <a:pt x="3964" y="3080"/>
                    <a:pt x="3964" y="1987"/>
                  </a:cubicBezTo>
                  <a:cubicBezTo>
                    <a:pt x="3964" y="895"/>
                    <a:pt x="3080" y="0"/>
                    <a:pt x="19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1"/>
            <p:cNvSpPr/>
            <p:nvPr/>
          </p:nvSpPr>
          <p:spPr>
            <a:xfrm>
              <a:off x="-3055900" y="3491850"/>
              <a:ext cx="8100" cy="79100"/>
            </a:xfrm>
            <a:custGeom>
              <a:rect b="b" l="l" r="r" t="t"/>
              <a:pathLst>
                <a:path extrusionOk="0" h="3164" w="324">
                  <a:moveTo>
                    <a:pt x="0" y="1"/>
                  </a:moveTo>
                  <a:lnTo>
                    <a:pt x="0" y="3163"/>
                  </a:lnTo>
                  <a:lnTo>
                    <a:pt x="323" y="3163"/>
                  </a:lnTo>
                  <a:lnTo>
                    <a:pt x="3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1"/>
            <p:cNvSpPr/>
            <p:nvPr/>
          </p:nvSpPr>
          <p:spPr>
            <a:xfrm>
              <a:off x="-3055900" y="3628425"/>
              <a:ext cx="8100" cy="79350"/>
            </a:xfrm>
            <a:custGeom>
              <a:rect b="b" l="l" r="r" t="t"/>
              <a:pathLst>
                <a:path extrusionOk="0" h="3174" w="324">
                  <a:moveTo>
                    <a:pt x="0" y="0"/>
                  </a:moveTo>
                  <a:lnTo>
                    <a:pt x="0" y="3173"/>
                  </a:lnTo>
                  <a:lnTo>
                    <a:pt x="323" y="3173"/>
                  </a:lnTo>
                  <a:lnTo>
                    <a:pt x="32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1"/>
            <p:cNvSpPr/>
            <p:nvPr/>
          </p:nvSpPr>
          <p:spPr>
            <a:xfrm>
              <a:off x="-3159675" y="3595650"/>
              <a:ext cx="79100" cy="8075"/>
            </a:xfrm>
            <a:custGeom>
              <a:rect b="b" l="l" r="r" t="t"/>
              <a:pathLst>
                <a:path extrusionOk="0" h="323" w="3164">
                  <a:moveTo>
                    <a:pt x="1" y="0"/>
                  </a:moveTo>
                  <a:lnTo>
                    <a:pt x="1" y="322"/>
                  </a:lnTo>
                  <a:lnTo>
                    <a:pt x="3163" y="322"/>
                  </a:lnTo>
                  <a:lnTo>
                    <a:pt x="31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1"/>
            <p:cNvSpPr/>
            <p:nvPr/>
          </p:nvSpPr>
          <p:spPr>
            <a:xfrm>
              <a:off x="-3023125" y="3595650"/>
              <a:ext cx="79100" cy="8075"/>
            </a:xfrm>
            <a:custGeom>
              <a:rect b="b" l="l" r="r" t="t"/>
              <a:pathLst>
                <a:path extrusionOk="0" h="323" w="3164">
                  <a:moveTo>
                    <a:pt x="0" y="0"/>
                  </a:moveTo>
                  <a:lnTo>
                    <a:pt x="0" y="322"/>
                  </a:lnTo>
                  <a:lnTo>
                    <a:pt x="3163" y="322"/>
                  </a:lnTo>
                  <a:lnTo>
                    <a:pt x="31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1"/>
            <p:cNvSpPr/>
            <p:nvPr/>
          </p:nvSpPr>
          <p:spPr>
            <a:xfrm>
              <a:off x="-4133250" y="3315250"/>
              <a:ext cx="689575" cy="465100"/>
            </a:xfrm>
            <a:custGeom>
              <a:rect b="b" l="l" r="r" t="t"/>
              <a:pathLst>
                <a:path extrusionOk="0" h="18604" w="27583">
                  <a:moveTo>
                    <a:pt x="656" y="1"/>
                  </a:moveTo>
                  <a:cubicBezTo>
                    <a:pt x="291" y="1"/>
                    <a:pt x="0" y="292"/>
                    <a:pt x="0" y="646"/>
                  </a:cubicBezTo>
                  <a:lnTo>
                    <a:pt x="0" y="17947"/>
                  </a:lnTo>
                  <a:cubicBezTo>
                    <a:pt x="0" y="18312"/>
                    <a:pt x="291" y="18603"/>
                    <a:pt x="656" y="18603"/>
                  </a:cubicBezTo>
                  <a:lnTo>
                    <a:pt x="26926" y="18603"/>
                  </a:lnTo>
                  <a:cubicBezTo>
                    <a:pt x="27291" y="18603"/>
                    <a:pt x="27582" y="18312"/>
                    <a:pt x="27582" y="17947"/>
                  </a:cubicBezTo>
                  <a:lnTo>
                    <a:pt x="27582" y="646"/>
                  </a:lnTo>
                  <a:cubicBezTo>
                    <a:pt x="27582" y="292"/>
                    <a:pt x="27291" y="1"/>
                    <a:pt x="269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1"/>
            <p:cNvSpPr/>
            <p:nvPr/>
          </p:nvSpPr>
          <p:spPr>
            <a:xfrm>
              <a:off x="-4095525" y="3463000"/>
              <a:ext cx="77525" cy="77525"/>
            </a:xfrm>
            <a:custGeom>
              <a:rect b="b" l="l" r="r" t="t"/>
              <a:pathLst>
                <a:path extrusionOk="0" h="3101" w="3101">
                  <a:moveTo>
                    <a:pt x="1550" y="0"/>
                  </a:moveTo>
                  <a:cubicBezTo>
                    <a:pt x="697" y="0"/>
                    <a:pt x="0" y="697"/>
                    <a:pt x="0" y="1550"/>
                  </a:cubicBezTo>
                  <a:cubicBezTo>
                    <a:pt x="0" y="2403"/>
                    <a:pt x="697" y="3101"/>
                    <a:pt x="1550" y="3101"/>
                  </a:cubicBezTo>
                  <a:cubicBezTo>
                    <a:pt x="2403" y="3101"/>
                    <a:pt x="3101" y="2403"/>
                    <a:pt x="3101" y="1550"/>
                  </a:cubicBezTo>
                  <a:cubicBezTo>
                    <a:pt x="3101" y="697"/>
                    <a:pt x="2403" y="0"/>
                    <a:pt x="1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1"/>
            <p:cNvSpPr/>
            <p:nvPr/>
          </p:nvSpPr>
          <p:spPr>
            <a:xfrm>
              <a:off x="-3995125" y="3482500"/>
              <a:ext cx="492900" cy="8075"/>
            </a:xfrm>
            <a:custGeom>
              <a:rect b="b" l="l" r="r" t="t"/>
              <a:pathLst>
                <a:path extrusionOk="0" h="323" w="19716">
                  <a:moveTo>
                    <a:pt x="156" y="0"/>
                  </a:moveTo>
                  <a:cubicBezTo>
                    <a:pt x="73" y="0"/>
                    <a:pt x="0" y="73"/>
                    <a:pt x="0" y="166"/>
                  </a:cubicBezTo>
                  <a:cubicBezTo>
                    <a:pt x="0" y="250"/>
                    <a:pt x="73" y="323"/>
                    <a:pt x="156" y="323"/>
                  </a:cubicBezTo>
                  <a:lnTo>
                    <a:pt x="19549" y="323"/>
                  </a:lnTo>
                  <a:cubicBezTo>
                    <a:pt x="19643" y="323"/>
                    <a:pt x="19716" y="250"/>
                    <a:pt x="19716" y="166"/>
                  </a:cubicBezTo>
                  <a:cubicBezTo>
                    <a:pt x="19716" y="73"/>
                    <a:pt x="19643" y="0"/>
                    <a:pt x="19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1"/>
            <p:cNvSpPr/>
            <p:nvPr/>
          </p:nvSpPr>
          <p:spPr>
            <a:xfrm>
              <a:off x="-3995125" y="3509550"/>
              <a:ext cx="289250" cy="7825"/>
            </a:xfrm>
            <a:custGeom>
              <a:rect b="b" l="l" r="r" t="t"/>
              <a:pathLst>
                <a:path extrusionOk="0" h="313" w="11570">
                  <a:moveTo>
                    <a:pt x="156" y="0"/>
                  </a:moveTo>
                  <a:cubicBezTo>
                    <a:pt x="73" y="0"/>
                    <a:pt x="0" y="73"/>
                    <a:pt x="0" y="157"/>
                  </a:cubicBezTo>
                  <a:cubicBezTo>
                    <a:pt x="0" y="250"/>
                    <a:pt x="73" y="312"/>
                    <a:pt x="156" y="312"/>
                  </a:cubicBezTo>
                  <a:lnTo>
                    <a:pt x="11403" y="312"/>
                  </a:lnTo>
                  <a:cubicBezTo>
                    <a:pt x="11496" y="312"/>
                    <a:pt x="11570" y="250"/>
                    <a:pt x="11570" y="157"/>
                  </a:cubicBezTo>
                  <a:cubicBezTo>
                    <a:pt x="11570" y="73"/>
                    <a:pt x="11496" y="0"/>
                    <a:pt x="114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1"/>
            <p:cNvSpPr/>
            <p:nvPr/>
          </p:nvSpPr>
          <p:spPr>
            <a:xfrm>
              <a:off x="-4095525" y="3569875"/>
              <a:ext cx="77525" cy="77550"/>
            </a:xfrm>
            <a:custGeom>
              <a:rect b="b" l="l" r="r" t="t"/>
              <a:pathLst>
                <a:path extrusionOk="0" h="3102" w="3101">
                  <a:moveTo>
                    <a:pt x="1550" y="1"/>
                  </a:moveTo>
                  <a:cubicBezTo>
                    <a:pt x="697" y="1"/>
                    <a:pt x="0" y="698"/>
                    <a:pt x="0" y="1551"/>
                  </a:cubicBezTo>
                  <a:cubicBezTo>
                    <a:pt x="0" y="2405"/>
                    <a:pt x="697" y="3101"/>
                    <a:pt x="1550" y="3101"/>
                  </a:cubicBezTo>
                  <a:cubicBezTo>
                    <a:pt x="2403" y="3101"/>
                    <a:pt x="3101" y="2405"/>
                    <a:pt x="3101" y="1551"/>
                  </a:cubicBezTo>
                  <a:cubicBezTo>
                    <a:pt x="3101" y="698"/>
                    <a:pt x="2403" y="1"/>
                    <a:pt x="15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1"/>
            <p:cNvSpPr/>
            <p:nvPr/>
          </p:nvSpPr>
          <p:spPr>
            <a:xfrm>
              <a:off x="-3995125" y="3589400"/>
              <a:ext cx="492900" cy="8075"/>
            </a:xfrm>
            <a:custGeom>
              <a:rect b="b" l="l" r="r" t="t"/>
              <a:pathLst>
                <a:path extrusionOk="0" h="323" w="19716">
                  <a:moveTo>
                    <a:pt x="156" y="1"/>
                  </a:moveTo>
                  <a:cubicBezTo>
                    <a:pt x="73" y="1"/>
                    <a:pt x="0" y="73"/>
                    <a:pt x="0" y="156"/>
                  </a:cubicBezTo>
                  <a:cubicBezTo>
                    <a:pt x="0" y="250"/>
                    <a:pt x="73" y="323"/>
                    <a:pt x="156" y="323"/>
                  </a:cubicBezTo>
                  <a:lnTo>
                    <a:pt x="19549" y="323"/>
                  </a:lnTo>
                  <a:cubicBezTo>
                    <a:pt x="19643" y="323"/>
                    <a:pt x="19716" y="250"/>
                    <a:pt x="19716" y="156"/>
                  </a:cubicBezTo>
                  <a:cubicBezTo>
                    <a:pt x="19716" y="73"/>
                    <a:pt x="19643" y="1"/>
                    <a:pt x="19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1"/>
            <p:cNvSpPr/>
            <p:nvPr/>
          </p:nvSpPr>
          <p:spPr>
            <a:xfrm>
              <a:off x="-3995125" y="3616450"/>
              <a:ext cx="460925" cy="7825"/>
            </a:xfrm>
            <a:custGeom>
              <a:rect b="b" l="l" r="r" t="t"/>
              <a:pathLst>
                <a:path extrusionOk="0" h="313" w="18437">
                  <a:moveTo>
                    <a:pt x="156" y="1"/>
                  </a:moveTo>
                  <a:cubicBezTo>
                    <a:pt x="73" y="1"/>
                    <a:pt x="0" y="73"/>
                    <a:pt x="0" y="156"/>
                  </a:cubicBezTo>
                  <a:cubicBezTo>
                    <a:pt x="0" y="250"/>
                    <a:pt x="73" y="313"/>
                    <a:pt x="156" y="313"/>
                  </a:cubicBezTo>
                  <a:lnTo>
                    <a:pt x="18270" y="313"/>
                  </a:lnTo>
                  <a:cubicBezTo>
                    <a:pt x="18363" y="313"/>
                    <a:pt x="18436" y="250"/>
                    <a:pt x="18436" y="156"/>
                  </a:cubicBezTo>
                  <a:cubicBezTo>
                    <a:pt x="18436" y="73"/>
                    <a:pt x="18363" y="1"/>
                    <a:pt x="182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1"/>
            <p:cNvSpPr/>
            <p:nvPr/>
          </p:nvSpPr>
          <p:spPr>
            <a:xfrm>
              <a:off x="-4095525" y="3676800"/>
              <a:ext cx="77525" cy="77525"/>
            </a:xfrm>
            <a:custGeom>
              <a:rect b="b" l="l" r="r" t="t"/>
              <a:pathLst>
                <a:path extrusionOk="0" h="3101" w="3101">
                  <a:moveTo>
                    <a:pt x="1550" y="0"/>
                  </a:moveTo>
                  <a:cubicBezTo>
                    <a:pt x="697" y="0"/>
                    <a:pt x="0" y="687"/>
                    <a:pt x="0" y="1550"/>
                  </a:cubicBezTo>
                  <a:cubicBezTo>
                    <a:pt x="0" y="2403"/>
                    <a:pt x="697" y="3101"/>
                    <a:pt x="1550" y="3101"/>
                  </a:cubicBezTo>
                  <a:cubicBezTo>
                    <a:pt x="2403" y="3101"/>
                    <a:pt x="3101" y="2403"/>
                    <a:pt x="3101" y="1550"/>
                  </a:cubicBezTo>
                  <a:cubicBezTo>
                    <a:pt x="3101" y="687"/>
                    <a:pt x="2403" y="0"/>
                    <a:pt x="1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1"/>
            <p:cNvSpPr/>
            <p:nvPr/>
          </p:nvSpPr>
          <p:spPr>
            <a:xfrm>
              <a:off x="-3995125" y="3696300"/>
              <a:ext cx="492900" cy="8100"/>
            </a:xfrm>
            <a:custGeom>
              <a:rect b="b" l="l" r="r" t="t"/>
              <a:pathLst>
                <a:path extrusionOk="0" h="324" w="19716">
                  <a:moveTo>
                    <a:pt x="156" y="0"/>
                  </a:moveTo>
                  <a:cubicBezTo>
                    <a:pt x="73" y="0"/>
                    <a:pt x="0" y="74"/>
                    <a:pt x="0" y="157"/>
                  </a:cubicBezTo>
                  <a:cubicBezTo>
                    <a:pt x="0" y="250"/>
                    <a:pt x="73" y="323"/>
                    <a:pt x="156" y="323"/>
                  </a:cubicBezTo>
                  <a:lnTo>
                    <a:pt x="19549" y="323"/>
                  </a:lnTo>
                  <a:cubicBezTo>
                    <a:pt x="19643" y="323"/>
                    <a:pt x="19716" y="250"/>
                    <a:pt x="19716" y="157"/>
                  </a:cubicBezTo>
                  <a:cubicBezTo>
                    <a:pt x="19716" y="74"/>
                    <a:pt x="19643" y="0"/>
                    <a:pt x="19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1"/>
            <p:cNvSpPr/>
            <p:nvPr/>
          </p:nvSpPr>
          <p:spPr>
            <a:xfrm>
              <a:off x="-3995125" y="3723350"/>
              <a:ext cx="154525" cy="7825"/>
            </a:xfrm>
            <a:custGeom>
              <a:rect b="b" l="l" r="r" t="t"/>
              <a:pathLst>
                <a:path extrusionOk="0" h="313" w="6181">
                  <a:moveTo>
                    <a:pt x="156" y="0"/>
                  </a:moveTo>
                  <a:cubicBezTo>
                    <a:pt x="73" y="0"/>
                    <a:pt x="0" y="63"/>
                    <a:pt x="0" y="157"/>
                  </a:cubicBezTo>
                  <a:cubicBezTo>
                    <a:pt x="0" y="250"/>
                    <a:pt x="73" y="312"/>
                    <a:pt x="156" y="312"/>
                  </a:cubicBezTo>
                  <a:lnTo>
                    <a:pt x="6014" y="312"/>
                  </a:lnTo>
                  <a:cubicBezTo>
                    <a:pt x="6107" y="312"/>
                    <a:pt x="6180" y="250"/>
                    <a:pt x="6180" y="157"/>
                  </a:cubicBezTo>
                  <a:cubicBezTo>
                    <a:pt x="6180" y="63"/>
                    <a:pt x="6107" y="0"/>
                    <a:pt x="60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1"/>
            <p:cNvSpPr/>
            <p:nvPr/>
          </p:nvSpPr>
          <p:spPr>
            <a:xfrm>
              <a:off x="-4102300" y="3348550"/>
              <a:ext cx="422700" cy="74150"/>
            </a:xfrm>
            <a:custGeom>
              <a:rect b="b" l="l" r="r" t="t"/>
              <a:pathLst>
                <a:path extrusionOk="0" h="2966" w="16908">
                  <a:moveTo>
                    <a:pt x="677" y="0"/>
                  </a:moveTo>
                  <a:cubicBezTo>
                    <a:pt x="302" y="0"/>
                    <a:pt x="1" y="302"/>
                    <a:pt x="1" y="676"/>
                  </a:cubicBezTo>
                  <a:lnTo>
                    <a:pt x="1" y="2289"/>
                  </a:lnTo>
                  <a:cubicBezTo>
                    <a:pt x="1" y="2664"/>
                    <a:pt x="302" y="2965"/>
                    <a:pt x="677" y="2965"/>
                  </a:cubicBezTo>
                  <a:lnTo>
                    <a:pt x="16231" y="2965"/>
                  </a:lnTo>
                  <a:cubicBezTo>
                    <a:pt x="16606" y="2965"/>
                    <a:pt x="16907" y="2664"/>
                    <a:pt x="16907" y="2289"/>
                  </a:cubicBezTo>
                  <a:lnTo>
                    <a:pt x="16907" y="676"/>
                  </a:lnTo>
                  <a:cubicBezTo>
                    <a:pt x="16907" y="302"/>
                    <a:pt x="16606" y="0"/>
                    <a:pt x="16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1"/>
            <p:cNvSpPr/>
            <p:nvPr/>
          </p:nvSpPr>
          <p:spPr>
            <a:xfrm>
              <a:off x="-3510300" y="3555600"/>
              <a:ext cx="274950" cy="274675"/>
            </a:xfrm>
            <a:custGeom>
              <a:rect b="b" l="l" r="r" t="t"/>
              <a:pathLst>
                <a:path extrusionOk="0" h="10987" w="10998">
                  <a:moveTo>
                    <a:pt x="5504" y="0"/>
                  </a:moveTo>
                  <a:cubicBezTo>
                    <a:pt x="2466" y="0"/>
                    <a:pt x="1" y="2455"/>
                    <a:pt x="1" y="5493"/>
                  </a:cubicBezTo>
                  <a:cubicBezTo>
                    <a:pt x="1" y="8531"/>
                    <a:pt x="2466" y="10987"/>
                    <a:pt x="5504" y="10987"/>
                  </a:cubicBezTo>
                  <a:cubicBezTo>
                    <a:pt x="8532" y="10987"/>
                    <a:pt x="10997" y="8531"/>
                    <a:pt x="10997" y="5493"/>
                  </a:cubicBezTo>
                  <a:cubicBezTo>
                    <a:pt x="10997" y="2455"/>
                    <a:pt x="8532" y="0"/>
                    <a:pt x="5504"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1"/>
            <p:cNvSpPr/>
            <p:nvPr/>
          </p:nvSpPr>
          <p:spPr>
            <a:xfrm>
              <a:off x="-3469200" y="3600850"/>
              <a:ext cx="192750" cy="191450"/>
            </a:xfrm>
            <a:custGeom>
              <a:rect b="b" l="l" r="r" t="t"/>
              <a:pathLst>
                <a:path extrusionOk="0" h="7658" w="7710">
                  <a:moveTo>
                    <a:pt x="3860" y="1925"/>
                  </a:moveTo>
                  <a:cubicBezTo>
                    <a:pt x="4891" y="1925"/>
                    <a:pt x="5723" y="2768"/>
                    <a:pt x="5723" y="3797"/>
                  </a:cubicBezTo>
                  <a:cubicBezTo>
                    <a:pt x="5723" y="4828"/>
                    <a:pt x="4891" y="5670"/>
                    <a:pt x="3860" y="5670"/>
                  </a:cubicBezTo>
                  <a:cubicBezTo>
                    <a:pt x="2820" y="5670"/>
                    <a:pt x="1987" y="4828"/>
                    <a:pt x="1987" y="3797"/>
                  </a:cubicBezTo>
                  <a:cubicBezTo>
                    <a:pt x="1987" y="2768"/>
                    <a:pt x="2820" y="1925"/>
                    <a:pt x="3860" y="1925"/>
                  </a:cubicBezTo>
                  <a:close/>
                  <a:moveTo>
                    <a:pt x="3173" y="0"/>
                  </a:moveTo>
                  <a:cubicBezTo>
                    <a:pt x="2726" y="84"/>
                    <a:pt x="2310" y="239"/>
                    <a:pt x="1915" y="458"/>
                  </a:cubicBezTo>
                  <a:lnTo>
                    <a:pt x="2352" y="1217"/>
                  </a:lnTo>
                  <a:cubicBezTo>
                    <a:pt x="2050" y="1384"/>
                    <a:pt x="1779" y="1613"/>
                    <a:pt x="1561" y="1883"/>
                  </a:cubicBezTo>
                  <a:lnTo>
                    <a:pt x="895" y="1321"/>
                  </a:lnTo>
                  <a:cubicBezTo>
                    <a:pt x="604" y="1675"/>
                    <a:pt x="375" y="2060"/>
                    <a:pt x="229" y="2487"/>
                  </a:cubicBezTo>
                  <a:lnTo>
                    <a:pt x="1041" y="2778"/>
                  </a:lnTo>
                  <a:cubicBezTo>
                    <a:pt x="926" y="3101"/>
                    <a:pt x="864" y="3444"/>
                    <a:pt x="864" y="3797"/>
                  </a:cubicBezTo>
                  <a:lnTo>
                    <a:pt x="864" y="3808"/>
                  </a:lnTo>
                  <a:lnTo>
                    <a:pt x="1" y="3808"/>
                  </a:lnTo>
                  <a:cubicBezTo>
                    <a:pt x="1" y="4255"/>
                    <a:pt x="73" y="4703"/>
                    <a:pt x="229" y="5129"/>
                  </a:cubicBezTo>
                  <a:lnTo>
                    <a:pt x="1041" y="4828"/>
                  </a:lnTo>
                  <a:cubicBezTo>
                    <a:pt x="1166" y="5161"/>
                    <a:pt x="1342" y="5462"/>
                    <a:pt x="1571" y="5723"/>
                  </a:cubicBezTo>
                  <a:lnTo>
                    <a:pt x="905" y="6284"/>
                  </a:lnTo>
                  <a:cubicBezTo>
                    <a:pt x="1197" y="6627"/>
                    <a:pt x="1540" y="6919"/>
                    <a:pt x="1925" y="7148"/>
                  </a:cubicBezTo>
                  <a:lnTo>
                    <a:pt x="2362" y="6389"/>
                  </a:lnTo>
                  <a:cubicBezTo>
                    <a:pt x="2664" y="6565"/>
                    <a:pt x="2986" y="6680"/>
                    <a:pt x="3340" y="6742"/>
                  </a:cubicBezTo>
                  <a:lnTo>
                    <a:pt x="3194" y="7595"/>
                  </a:lnTo>
                  <a:cubicBezTo>
                    <a:pt x="3413" y="7637"/>
                    <a:pt x="3631" y="7658"/>
                    <a:pt x="3850" y="7658"/>
                  </a:cubicBezTo>
                  <a:lnTo>
                    <a:pt x="3860" y="7658"/>
                  </a:lnTo>
                  <a:cubicBezTo>
                    <a:pt x="4079" y="7658"/>
                    <a:pt x="4308" y="7637"/>
                    <a:pt x="4526" y="7595"/>
                  </a:cubicBezTo>
                  <a:lnTo>
                    <a:pt x="4380" y="6742"/>
                  </a:lnTo>
                  <a:cubicBezTo>
                    <a:pt x="4724" y="6680"/>
                    <a:pt x="5057" y="6565"/>
                    <a:pt x="5348" y="6389"/>
                  </a:cubicBezTo>
                  <a:lnTo>
                    <a:pt x="5785" y="7138"/>
                  </a:lnTo>
                  <a:cubicBezTo>
                    <a:pt x="6181" y="6919"/>
                    <a:pt x="6524" y="6627"/>
                    <a:pt x="6815" y="6274"/>
                  </a:cubicBezTo>
                  <a:lnTo>
                    <a:pt x="6149" y="5723"/>
                  </a:lnTo>
                  <a:cubicBezTo>
                    <a:pt x="6368" y="5452"/>
                    <a:pt x="6544" y="5150"/>
                    <a:pt x="6669" y="4817"/>
                  </a:cubicBezTo>
                  <a:lnTo>
                    <a:pt x="7481" y="5119"/>
                  </a:lnTo>
                  <a:cubicBezTo>
                    <a:pt x="7637" y="4692"/>
                    <a:pt x="7710" y="4255"/>
                    <a:pt x="7710" y="3797"/>
                  </a:cubicBezTo>
                  <a:lnTo>
                    <a:pt x="7710" y="3787"/>
                  </a:lnTo>
                  <a:lnTo>
                    <a:pt x="6846" y="3787"/>
                  </a:lnTo>
                  <a:cubicBezTo>
                    <a:pt x="6846" y="3423"/>
                    <a:pt x="6784" y="3080"/>
                    <a:pt x="6659" y="2768"/>
                  </a:cubicBezTo>
                  <a:lnTo>
                    <a:pt x="7481" y="2466"/>
                  </a:lnTo>
                  <a:cubicBezTo>
                    <a:pt x="7325" y="2040"/>
                    <a:pt x="7096" y="1654"/>
                    <a:pt x="6805" y="1311"/>
                  </a:cubicBezTo>
                  <a:lnTo>
                    <a:pt x="6139" y="1873"/>
                  </a:lnTo>
                  <a:cubicBezTo>
                    <a:pt x="5910" y="1603"/>
                    <a:pt x="5650" y="1374"/>
                    <a:pt x="5337" y="1207"/>
                  </a:cubicBezTo>
                  <a:lnTo>
                    <a:pt x="5774" y="447"/>
                  </a:lnTo>
                  <a:cubicBezTo>
                    <a:pt x="5379" y="229"/>
                    <a:pt x="4953" y="73"/>
                    <a:pt x="4516" y="0"/>
                  </a:cubicBezTo>
                  <a:lnTo>
                    <a:pt x="4370" y="853"/>
                  </a:lnTo>
                  <a:cubicBezTo>
                    <a:pt x="4204" y="822"/>
                    <a:pt x="4027" y="801"/>
                    <a:pt x="3860" y="801"/>
                  </a:cubicBezTo>
                  <a:cubicBezTo>
                    <a:pt x="3673" y="801"/>
                    <a:pt x="3496" y="822"/>
                    <a:pt x="3330" y="853"/>
                  </a:cubicBezTo>
                  <a:lnTo>
                    <a:pt x="31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1"/>
            <p:cNvSpPr/>
            <p:nvPr/>
          </p:nvSpPr>
          <p:spPr>
            <a:xfrm>
              <a:off x="-3638025" y="3123300"/>
              <a:ext cx="442200" cy="343075"/>
            </a:xfrm>
            <a:custGeom>
              <a:rect b="b" l="l" r="r" t="t"/>
              <a:pathLst>
                <a:path extrusionOk="0" h="13723" w="17688">
                  <a:moveTo>
                    <a:pt x="646" y="0"/>
                  </a:moveTo>
                  <a:cubicBezTo>
                    <a:pt x="292" y="0"/>
                    <a:pt x="1" y="292"/>
                    <a:pt x="1" y="655"/>
                  </a:cubicBezTo>
                  <a:lnTo>
                    <a:pt x="1" y="13078"/>
                  </a:lnTo>
                  <a:cubicBezTo>
                    <a:pt x="1" y="13432"/>
                    <a:pt x="292" y="13723"/>
                    <a:pt x="646" y="13723"/>
                  </a:cubicBezTo>
                  <a:lnTo>
                    <a:pt x="17033" y="13723"/>
                  </a:lnTo>
                  <a:cubicBezTo>
                    <a:pt x="17397" y="13723"/>
                    <a:pt x="17688" y="13432"/>
                    <a:pt x="17688" y="13078"/>
                  </a:cubicBezTo>
                  <a:lnTo>
                    <a:pt x="17688" y="655"/>
                  </a:lnTo>
                  <a:cubicBezTo>
                    <a:pt x="17688" y="292"/>
                    <a:pt x="17397" y="0"/>
                    <a:pt x="17033"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1"/>
            <p:cNvSpPr/>
            <p:nvPr/>
          </p:nvSpPr>
          <p:spPr>
            <a:xfrm>
              <a:off x="-3323550" y="3440350"/>
              <a:ext cx="81425" cy="81450"/>
            </a:xfrm>
            <a:custGeom>
              <a:rect b="b" l="l" r="r" t="t"/>
              <a:pathLst>
                <a:path extrusionOk="0" h="3258" w="3257">
                  <a:moveTo>
                    <a:pt x="1" y="1"/>
                  </a:moveTo>
                  <a:lnTo>
                    <a:pt x="3257" y="3257"/>
                  </a:lnTo>
                  <a:lnTo>
                    <a:pt x="3257" y="63"/>
                  </a:lnTo>
                  <a:lnTo>
                    <a:pt x="1" y="1"/>
                  </a:ln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1"/>
            <p:cNvSpPr/>
            <p:nvPr/>
          </p:nvSpPr>
          <p:spPr>
            <a:xfrm>
              <a:off x="-3602375" y="3162300"/>
              <a:ext cx="113950" cy="113950"/>
            </a:xfrm>
            <a:custGeom>
              <a:rect b="b" l="l" r="r" t="t"/>
              <a:pathLst>
                <a:path extrusionOk="0" h="4558" w="4558">
                  <a:moveTo>
                    <a:pt x="1" y="1"/>
                  </a:moveTo>
                  <a:lnTo>
                    <a:pt x="1" y="4558"/>
                  </a:lnTo>
                  <a:lnTo>
                    <a:pt x="4558" y="4558"/>
                  </a:lnTo>
                  <a:lnTo>
                    <a:pt x="45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1"/>
            <p:cNvSpPr/>
            <p:nvPr/>
          </p:nvSpPr>
          <p:spPr>
            <a:xfrm>
              <a:off x="-3465825" y="3165675"/>
              <a:ext cx="232550" cy="17975"/>
            </a:xfrm>
            <a:custGeom>
              <a:rect b="b" l="l" r="r" t="t"/>
              <a:pathLst>
                <a:path extrusionOk="0" h="719" w="9302">
                  <a:moveTo>
                    <a:pt x="365" y="1"/>
                  </a:moveTo>
                  <a:cubicBezTo>
                    <a:pt x="167" y="1"/>
                    <a:pt x="0" y="157"/>
                    <a:pt x="0" y="354"/>
                  </a:cubicBezTo>
                  <a:cubicBezTo>
                    <a:pt x="0" y="553"/>
                    <a:pt x="167" y="719"/>
                    <a:pt x="365" y="719"/>
                  </a:cubicBezTo>
                  <a:lnTo>
                    <a:pt x="8948" y="719"/>
                  </a:lnTo>
                  <a:cubicBezTo>
                    <a:pt x="9146" y="719"/>
                    <a:pt x="9302" y="553"/>
                    <a:pt x="9302" y="354"/>
                  </a:cubicBezTo>
                  <a:cubicBezTo>
                    <a:pt x="9302" y="157"/>
                    <a:pt x="9146" y="1"/>
                    <a:pt x="89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1"/>
            <p:cNvSpPr/>
            <p:nvPr/>
          </p:nvSpPr>
          <p:spPr>
            <a:xfrm>
              <a:off x="-3465825" y="3211975"/>
              <a:ext cx="232550" cy="17975"/>
            </a:xfrm>
            <a:custGeom>
              <a:rect b="b" l="l" r="r" t="t"/>
              <a:pathLst>
                <a:path extrusionOk="0" h="719" w="9302">
                  <a:moveTo>
                    <a:pt x="365" y="1"/>
                  </a:moveTo>
                  <a:cubicBezTo>
                    <a:pt x="167" y="1"/>
                    <a:pt x="0" y="157"/>
                    <a:pt x="0" y="354"/>
                  </a:cubicBezTo>
                  <a:cubicBezTo>
                    <a:pt x="0" y="552"/>
                    <a:pt x="167" y="719"/>
                    <a:pt x="365" y="719"/>
                  </a:cubicBezTo>
                  <a:lnTo>
                    <a:pt x="8948" y="719"/>
                  </a:lnTo>
                  <a:cubicBezTo>
                    <a:pt x="9146" y="719"/>
                    <a:pt x="9302" y="552"/>
                    <a:pt x="9302" y="354"/>
                  </a:cubicBezTo>
                  <a:cubicBezTo>
                    <a:pt x="9302" y="157"/>
                    <a:pt x="9146" y="1"/>
                    <a:pt x="89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1"/>
            <p:cNvSpPr/>
            <p:nvPr/>
          </p:nvSpPr>
          <p:spPr>
            <a:xfrm>
              <a:off x="-3465825" y="3258275"/>
              <a:ext cx="232550" cy="17975"/>
            </a:xfrm>
            <a:custGeom>
              <a:rect b="b" l="l" r="r" t="t"/>
              <a:pathLst>
                <a:path extrusionOk="0" h="719" w="9302">
                  <a:moveTo>
                    <a:pt x="365" y="1"/>
                  </a:moveTo>
                  <a:cubicBezTo>
                    <a:pt x="167" y="1"/>
                    <a:pt x="0" y="157"/>
                    <a:pt x="0" y="354"/>
                  </a:cubicBezTo>
                  <a:cubicBezTo>
                    <a:pt x="0" y="552"/>
                    <a:pt x="167" y="719"/>
                    <a:pt x="365" y="719"/>
                  </a:cubicBezTo>
                  <a:lnTo>
                    <a:pt x="8948" y="719"/>
                  </a:lnTo>
                  <a:cubicBezTo>
                    <a:pt x="9146" y="719"/>
                    <a:pt x="9302" y="552"/>
                    <a:pt x="9302" y="354"/>
                  </a:cubicBezTo>
                  <a:cubicBezTo>
                    <a:pt x="9302" y="157"/>
                    <a:pt x="9146" y="1"/>
                    <a:pt x="89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1"/>
            <p:cNvSpPr/>
            <p:nvPr/>
          </p:nvSpPr>
          <p:spPr>
            <a:xfrm>
              <a:off x="-3604725" y="3305375"/>
              <a:ext cx="371450" cy="17950"/>
            </a:xfrm>
            <a:custGeom>
              <a:rect b="b" l="l" r="r" t="t"/>
              <a:pathLst>
                <a:path extrusionOk="0" h="718" w="14858">
                  <a:moveTo>
                    <a:pt x="354" y="0"/>
                  </a:moveTo>
                  <a:cubicBezTo>
                    <a:pt x="157" y="0"/>
                    <a:pt x="1" y="167"/>
                    <a:pt x="1" y="364"/>
                  </a:cubicBezTo>
                  <a:cubicBezTo>
                    <a:pt x="1" y="562"/>
                    <a:pt x="157" y="718"/>
                    <a:pt x="354" y="718"/>
                  </a:cubicBezTo>
                  <a:lnTo>
                    <a:pt x="14504" y="718"/>
                  </a:lnTo>
                  <a:cubicBezTo>
                    <a:pt x="14702" y="718"/>
                    <a:pt x="14858" y="562"/>
                    <a:pt x="14858" y="364"/>
                  </a:cubicBezTo>
                  <a:cubicBezTo>
                    <a:pt x="14858" y="167"/>
                    <a:pt x="14702" y="0"/>
                    <a:pt x="145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1"/>
            <p:cNvSpPr/>
            <p:nvPr/>
          </p:nvSpPr>
          <p:spPr>
            <a:xfrm>
              <a:off x="-3604725" y="3351925"/>
              <a:ext cx="371450" cy="17700"/>
            </a:xfrm>
            <a:custGeom>
              <a:rect b="b" l="l" r="r" t="t"/>
              <a:pathLst>
                <a:path extrusionOk="0" h="708" w="14858">
                  <a:moveTo>
                    <a:pt x="354" y="0"/>
                  </a:moveTo>
                  <a:cubicBezTo>
                    <a:pt x="157" y="0"/>
                    <a:pt x="1" y="157"/>
                    <a:pt x="1" y="354"/>
                  </a:cubicBezTo>
                  <a:cubicBezTo>
                    <a:pt x="1" y="552"/>
                    <a:pt x="157" y="708"/>
                    <a:pt x="354" y="708"/>
                  </a:cubicBezTo>
                  <a:lnTo>
                    <a:pt x="14504" y="708"/>
                  </a:lnTo>
                  <a:cubicBezTo>
                    <a:pt x="14702" y="708"/>
                    <a:pt x="14858" y="552"/>
                    <a:pt x="14858" y="354"/>
                  </a:cubicBezTo>
                  <a:cubicBezTo>
                    <a:pt x="14858" y="157"/>
                    <a:pt x="14702" y="0"/>
                    <a:pt x="145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1"/>
            <p:cNvSpPr/>
            <p:nvPr/>
          </p:nvSpPr>
          <p:spPr>
            <a:xfrm>
              <a:off x="-3604725" y="3398225"/>
              <a:ext cx="371450" cy="17700"/>
            </a:xfrm>
            <a:custGeom>
              <a:rect b="b" l="l" r="r" t="t"/>
              <a:pathLst>
                <a:path extrusionOk="0" h="708" w="14858">
                  <a:moveTo>
                    <a:pt x="354" y="0"/>
                  </a:moveTo>
                  <a:cubicBezTo>
                    <a:pt x="157" y="0"/>
                    <a:pt x="1" y="157"/>
                    <a:pt x="1" y="354"/>
                  </a:cubicBezTo>
                  <a:cubicBezTo>
                    <a:pt x="1" y="552"/>
                    <a:pt x="157" y="708"/>
                    <a:pt x="354" y="708"/>
                  </a:cubicBezTo>
                  <a:lnTo>
                    <a:pt x="14504" y="708"/>
                  </a:lnTo>
                  <a:cubicBezTo>
                    <a:pt x="14702" y="708"/>
                    <a:pt x="14858" y="552"/>
                    <a:pt x="14858" y="354"/>
                  </a:cubicBezTo>
                  <a:cubicBezTo>
                    <a:pt x="14858" y="157"/>
                    <a:pt x="14702" y="0"/>
                    <a:pt x="145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1"/>
            <p:cNvSpPr/>
            <p:nvPr/>
          </p:nvSpPr>
          <p:spPr>
            <a:xfrm>
              <a:off x="-4274225" y="3152675"/>
              <a:ext cx="257000" cy="257000"/>
            </a:xfrm>
            <a:custGeom>
              <a:rect b="b" l="l" r="r" t="t"/>
              <a:pathLst>
                <a:path extrusionOk="0" h="10280" w="10280">
                  <a:moveTo>
                    <a:pt x="5140" y="0"/>
                  </a:moveTo>
                  <a:cubicBezTo>
                    <a:pt x="2300" y="0"/>
                    <a:pt x="0" y="2310"/>
                    <a:pt x="0" y="5140"/>
                  </a:cubicBezTo>
                  <a:cubicBezTo>
                    <a:pt x="0" y="7981"/>
                    <a:pt x="2300" y="10280"/>
                    <a:pt x="5140" y="10280"/>
                  </a:cubicBezTo>
                  <a:cubicBezTo>
                    <a:pt x="7981" y="10280"/>
                    <a:pt x="10279" y="7981"/>
                    <a:pt x="10279" y="5140"/>
                  </a:cubicBezTo>
                  <a:cubicBezTo>
                    <a:pt x="10279" y="2310"/>
                    <a:pt x="7981" y="0"/>
                    <a:pt x="5140" y="0"/>
                  </a:cubicBezTo>
                  <a:close/>
                </a:path>
              </a:pathLst>
            </a:custGeom>
            <a:solidFill>
              <a:srgbClr val="FDAE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1"/>
            <p:cNvSpPr/>
            <p:nvPr/>
          </p:nvSpPr>
          <p:spPr>
            <a:xfrm>
              <a:off x="-4191000" y="3211725"/>
              <a:ext cx="121225" cy="139975"/>
            </a:xfrm>
            <a:custGeom>
              <a:rect b="b" l="l" r="r" t="t"/>
              <a:pathLst>
                <a:path extrusionOk="0" h="5599" w="4849">
                  <a:moveTo>
                    <a:pt x="0" y="1"/>
                  </a:moveTo>
                  <a:lnTo>
                    <a:pt x="0" y="5598"/>
                  </a:lnTo>
                  <a:lnTo>
                    <a:pt x="4849" y="279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3" name="Shape 2573"/>
        <p:cNvGrpSpPr/>
        <p:nvPr/>
      </p:nvGrpSpPr>
      <p:grpSpPr>
        <a:xfrm>
          <a:off x="0" y="0"/>
          <a:ext cx="0" cy="0"/>
          <a:chOff x="0" y="0"/>
          <a:chExt cx="0" cy="0"/>
        </a:xfrm>
      </p:grpSpPr>
      <p:sp>
        <p:nvSpPr>
          <p:cNvPr id="2574" name="Google Shape;2574;p62"/>
          <p:cNvSpPr txBox="1"/>
          <p:nvPr>
            <p:ph idx="1" type="body"/>
          </p:nvPr>
        </p:nvSpPr>
        <p:spPr>
          <a:xfrm>
            <a:off x="720000" y="1045700"/>
            <a:ext cx="7713900" cy="356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 </a:t>
            </a:r>
            <a:endParaRPr/>
          </a:p>
          <a:p>
            <a:pPr indent="0" lvl="0" marL="0" rtl="0" algn="l">
              <a:spcBef>
                <a:spcPts val="1000"/>
              </a:spcBef>
              <a:spcAft>
                <a:spcPts val="0"/>
              </a:spcAft>
              <a:buNone/>
            </a:pPr>
            <a:r>
              <a:rPr b="1" lang="en" sz="2000">
                <a:latin typeface="Be Vietnam Pro"/>
                <a:ea typeface="Be Vietnam Pro"/>
                <a:cs typeface="Be Vietnam Pro"/>
                <a:sym typeface="Be Vietnam Pro"/>
              </a:rPr>
              <a:t>Vectors</a:t>
            </a:r>
            <a:endParaRPr b="1" sz="2000">
              <a:latin typeface="Be Vietnam Pro"/>
              <a:ea typeface="Be Vietnam Pro"/>
              <a:cs typeface="Be Vietnam Pro"/>
              <a:sym typeface="Be Vietnam Pro"/>
            </a:endParaRPr>
          </a:p>
          <a:p>
            <a:pPr indent="-317500" lvl="0" marL="457200" rtl="0" algn="l">
              <a:spcBef>
                <a:spcPts val="0"/>
              </a:spcBef>
              <a:spcAft>
                <a:spcPts val="0"/>
              </a:spcAft>
              <a:buSzPts val="1400"/>
              <a:buChar char="●"/>
            </a:pPr>
            <a:r>
              <a:rPr lang="en">
                <a:solidFill>
                  <a:schemeClr val="hlink"/>
                </a:solidFill>
                <a:uFill>
                  <a:noFill/>
                </a:uFill>
                <a:hlinkClick r:id="rId3"/>
              </a:rPr>
              <a:t>Flat cms concept illustrated</a:t>
            </a:r>
            <a:endParaRPr/>
          </a:p>
          <a:p>
            <a:pPr indent="-317500" lvl="0" marL="457200" rtl="0" algn="l">
              <a:spcBef>
                <a:spcPts val="0"/>
              </a:spcBef>
              <a:spcAft>
                <a:spcPts val="0"/>
              </a:spcAft>
              <a:buSzPts val="1400"/>
              <a:buChar char="●"/>
            </a:pPr>
            <a:r>
              <a:rPr lang="en">
                <a:solidFill>
                  <a:schemeClr val="hlink"/>
                </a:solidFill>
                <a:uFill>
                  <a:noFill/>
                </a:uFill>
                <a:hlinkClick r:id="rId4"/>
              </a:rPr>
              <a:t>Flat design cms concept illustrated</a:t>
            </a:r>
            <a:endParaRPr/>
          </a:p>
          <a:p>
            <a:pPr indent="-317500" lvl="0" marL="457200" rtl="0" algn="l">
              <a:spcBef>
                <a:spcPts val="0"/>
              </a:spcBef>
              <a:spcAft>
                <a:spcPts val="0"/>
              </a:spcAft>
              <a:buSzPts val="1400"/>
              <a:buChar char="●"/>
            </a:pPr>
            <a:r>
              <a:rPr lang="en">
                <a:solidFill>
                  <a:schemeClr val="hlink"/>
                </a:solidFill>
                <a:uFill>
                  <a:noFill/>
                </a:uFill>
                <a:hlinkClick r:id="rId5"/>
              </a:rPr>
              <a:t>Flat back to school illustration with school supplies</a:t>
            </a:r>
            <a:endParaRPr/>
          </a:p>
          <a:p>
            <a:pPr indent="-317500" lvl="0" marL="457200" rtl="0" algn="l">
              <a:spcBef>
                <a:spcPts val="0"/>
              </a:spcBef>
              <a:spcAft>
                <a:spcPts val="0"/>
              </a:spcAft>
              <a:buSzPts val="1400"/>
              <a:buChar char="●"/>
            </a:pPr>
            <a:r>
              <a:rPr lang="en">
                <a:solidFill>
                  <a:schemeClr val="hlink"/>
                </a:solidFill>
                <a:uFill>
                  <a:noFill/>
                </a:uFill>
                <a:hlinkClick r:id="rId6"/>
              </a:rPr>
              <a:t>Flat back to school instagram stories collection</a:t>
            </a:r>
            <a:endParaRPr/>
          </a:p>
          <a:p>
            <a:pPr indent="-317500" lvl="0" marL="457200" rtl="0" algn="l">
              <a:spcBef>
                <a:spcPts val="0"/>
              </a:spcBef>
              <a:spcAft>
                <a:spcPts val="0"/>
              </a:spcAft>
              <a:buSzPts val="1400"/>
              <a:buChar char="●"/>
            </a:pPr>
            <a:r>
              <a:rPr lang="en">
                <a:solidFill>
                  <a:schemeClr val="hlink"/>
                </a:solidFill>
                <a:uFill>
                  <a:noFill/>
                </a:uFill>
                <a:hlinkClick r:id="rId7"/>
              </a:rPr>
              <a:t>Flat back to school sale horizontal banners set with student and supplies</a:t>
            </a:r>
            <a:endParaRPr/>
          </a:p>
          <a:p>
            <a:pPr indent="-317500" lvl="0" marL="457200" rtl="0" algn="l">
              <a:spcBef>
                <a:spcPts val="0"/>
              </a:spcBef>
              <a:spcAft>
                <a:spcPts val="0"/>
              </a:spcAft>
              <a:buSzPts val="1400"/>
              <a:buChar char="●"/>
            </a:pPr>
            <a:r>
              <a:rPr lang="en">
                <a:solidFill>
                  <a:schemeClr val="hlink"/>
                </a:solidFill>
                <a:uFill>
                  <a:noFill/>
                </a:uFill>
                <a:hlinkClick r:id="rId8"/>
              </a:rPr>
              <a:t>Flat back to school sale horizontal banners set with student and supplies</a:t>
            </a:r>
            <a:endParaRPr>
              <a:uFill>
                <a:noFill/>
              </a:uFill>
              <a:hlinkClick r:id="rId9"/>
            </a:endParaRPr>
          </a:p>
          <a:p>
            <a:pPr indent="-317500" lvl="0" marL="457200" rtl="0" algn="l">
              <a:spcBef>
                <a:spcPts val="0"/>
              </a:spcBef>
              <a:spcAft>
                <a:spcPts val="0"/>
              </a:spcAft>
              <a:buSzPts val="1400"/>
              <a:buChar char="●"/>
            </a:pPr>
            <a:r>
              <a:rPr lang="en">
                <a:solidFill>
                  <a:schemeClr val="hlink"/>
                </a:solidFill>
                <a:uFill>
                  <a:noFill/>
                </a:uFill>
                <a:hlinkClick r:id="rId10"/>
              </a:rPr>
              <a:t>Flat design biotechnology concept illustrated</a:t>
            </a:r>
            <a:endParaRPr/>
          </a:p>
          <a:p>
            <a:pPr indent="0" lvl="0" marL="0" rtl="0" algn="l">
              <a:spcBef>
                <a:spcPts val="1000"/>
              </a:spcBef>
              <a:spcAft>
                <a:spcPts val="0"/>
              </a:spcAft>
              <a:buNone/>
            </a:pPr>
            <a:r>
              <a:rPr b="1" lang="en" sz="2000">
                <a:latin typeface="Be Vietnam Pro"/>
                <a:ea typeface="Be Vietnam Pro"/>
                <a:cs typeface="Be Vietnam Pro"/>
                <a:sym typeface="Be Vietnam Pro"/>
              </a:rPr>
              <a:t>Photos</a:t>
            </a:r>
            <a:endParaRPr b="1" sz="2000">
              <a:latin typeface="Be Vietnam Pro"/>
              <a:ea typeface="Be Vietnam Pro"/>
              <a:cs typeface="Be Vietnam Pro"/>
              <a:sym typeface="Be Vietnam Pro"/>
            </a:endParaRPr>
          </a:p>
          <a:p>
            <a:pPr indent="-317500" lvl="0" marL="457200" rtl="0" algn="l">
              <a:spcBef>
                <a:spcPts val="0"/>
              </a:spcBef>
              <a:spcAft>
                <a:spcPts val="0"/>
              </a:spcAft>
              <a:buSzPts val="1400"/>
              <a:buChar char="●"/>
            </a:pPr>
            <a:r>
              <a:rPr lang="en">
                <a:solidFill>
                  <a:schemeClr val="hlink"/>
                </a:solidFill>
                <a:uFill>
                  <a:noFill/>
                </a:uFill>
                <a:hlinkClick r:id="rId11"/>
              </a:rPr>
              <a:t>Girl listening to music while doing homework</a:t>
            </a:r>
            <a:endParaRPr>
              <a:solidFill>
                <a:schemeClr val="hlink"/>
              </a:solidFill>
            </a:endParaRPr>
          </a:p>
          <a:p>
            <a:pPr indent="-317500" lvl="0" marL="457200" rtl="0" algn="l">
              <a:spcBef>
                <a:spcPts val="0"/>
              </a:spcBef>
              <a:spcAft>
                <a:spcPts val="0"/>
              </a:spcAft>
              <a:buSzPts val="1400"/>
              <a:buChar char="●"/>
            </a:pPr>
            <a:r>
              <a:rPr lang="en">
                <a:solidFill>
                  <a:schemeClr val="hlink"/>
                </a:solidFill>
                <a:uFill>
                  <a:noFill/>
                </a:uFill>
                <a:hlinkClick r:id="rId12"/>
              </a:rPr>
              <a:t>Diverse students studying together against an orange backdrop</a:t>
            </a:r>
            <a:endParaRPr/>
          </a:p>
          <a:p>
            <a:pPr indent="0" lvl="0" marL="0" rtl="0" algn="l">
              <a:spcBef>
                <a:spcPts val="0"/>
              </a:spcBef>
              <a:spcAft>
                <a:spcPts val="0"/>
              </a:spcAft>
              <a:buNone/>
            </a:pPr>
            <a:r>
              <a:t/>
            </a:r>
            <a:endParaRPr/>
          </a:p>
        </p:txBody>
      </p:sp>
      <p:sp>
        <p:nvSpPr>
          <p:cNvPr id="2575" name="Google Shape;2575;p62"/>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576" name="Google Shape;2576;p62"/>
          <p:cNvSpPr/>
          <p:nvPr/>
        </p:nvSpPr>
        <p:spPr>
          <a:xfrm>
            <a:off x="86414" y="438195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7" name="Google Shape;2577;p62"/>
          <p:cNvGrpSpPr/>
          <p:nvPr/>
        </p:nvGrpSpPr>
        <p:grpSpPr>
          <a:xfrm>
            <a:off x="7427155" y="4349502"/>
            <a:ext cx="1554127" cy="517983"/>
            <a:chOff x="3029141" y="5494962"/>
            <a:chExt cx="1798967" cy="599656"/>
          </a:xfrm>
        </p:grpSpPr>
        <p:sp>
          <p:nvSpPr>
            <p:cNvPr id="2578" name="Google Shape;2578;p62"/>
            <p:cNvSpPr/>
            <p:nvPr/>
          </p:nvSpPr>
          <p:spPr>
            <a:xfrm>
              <a:off x="3029141" y="5654686"/>
              <a:ext cx="1378250" cy="439931"/>
            </a:xfrm>
            <a:custGeom>
              <a:rect b="b" l="l" r="r" t="t"/>
              <a:pathLst>
                <a:path extrusionOk="0" h="1603" w="5022">
                  <a:moveTo>
                    <a:pt x="514" y="1"/>
                  </a:moveTo>
                  <a:cubicBezTo>
                    <a:pt x="238" y="1"/>
                    <a:pt x="0" y="229"/>
                    <a:pt x="0" y="515"/>
                  </a:cubicBezTo>
                  <a:lnTo>
                    <a:pt x="0" y="1088"/>
                  </a:lnTo>
                  <a:cubicBezTo>
                    <a:pt x="0" y="1365"/>
                    <a:pt x="238" y="1602"/>
                    <a:pt x="514" y="1602"/>
                  </a:cubicBezTo>
                  <a:lnTo>
                    <a:pt x="5022" y="1602"/>
                  </a:lnTo>
                  <a:lnTo>
                    <a:pt x="5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2"/>
            <p:cNvSpPr/>
            <p:nvPr/>
          </p:nvSpPr>
          <p:spPr>
            <a:xfrm>
              <a:off x="3403476" y="5692833"/>
              <a:ext cx="1345866" cy="355677"/>
            </a:xfrm>
            <a:custGeom>
              <a:rect b="b" l="l" r="r" t="t"/>
              <a:pathLst>
                <a:path extrusionOk="0" h="1296" w="4904">
                  <a:moveTo>
                    <a:pt x="0" y="0"/>
                  </a:moveTo>
                  <a:lnTo>
                    <a:pt x="0" y="1296"/>
                  </a:lnTo>
                  <a:lnTo>
                    <a:pt x="4903" y="1296"/>
                  </a:lnTo>
                  <a:lnTo>
                    <a:pt x="49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2"/>
            <p:cNvSpPr/>
            <p:nvPr/>
          </p:nvSpPr>
          <p:spPr>
            <a:xfrm>
              <a:off x="3403476" y="5692833"/>
              <a:ext cx="1345866" cy="86998"/>
            </a:xfrm>
            <a:custGeom>
              <a:rect b="b" l="l" r="r" t="t"/>
              <a:pathLst>
                <a:path extrusionOk="0" h="317" w="4904">
                  <a:moveTo>
                    <a:pt x="0" y="0"/>
                  </a:moveTo>
                  <a:lnTo>
                    <a:pt x="0" y="317"/>
                  </a:lnTo>
                  <a:lnTo>
                    <a:pt x="4903" y="317"/>
                  </a:lnTo>
                  <a:lnTo>
                    <a:pt x="49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2"/>
            <p:cNvSpPr/>
            <p:nvPr/>
          </p:nvSpPr>
          <p:spPr>
            <a:xfrm>
              <a:off x="3403476" y="5912660"/>
              <a:ext cx="374614" cy="21955"/>
            </a:xfrm>
            <a:custGeom>
              <a:rect b="b" l="l" r="r" t="t"/>
              <a:pathLst>
                <a:path extrusionOk="0" h="80" w="1365">
                  <a:moveTo>
                    <a:pt x="0" y="0"/>
                  </a:moveTo>
                  <a:lnTo>
                    <a:pt x="0" y="79"/>
                  </a:lnTo>
                  <a:lnTo>
                    <a:pt x="1365" y="79"/>
                  </a:lnTo>
                  <a:lnTo>
                    <a:pt x="13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2"/>
            <p:cNvSpPr/>
            <p:nvPr/>
          </p:nvSpPr>
          <p:spPr>
            <a:xfrm>
              <a:off x="3848342" y="5825937"/>
              <a:ext cx="900995" cy="21955"/>
            </a:xfrm>
            <a:custGeom>
              <a:rect b="b" l="l" r="r" t="t"/>
              <a:pathLst>
                <a:path extrusionOk="0" h="80" w="3283">
                  <a:moveTo>
                    <a:pt x="1" y="0"/>
                  </a:moveTo>
                  <a:lnTo>
                    <a:pt x="1" y="79"/>
                  </a:lnTo>
                  <a:lnTo>
                    <a:pt x="3282" y="79"/>
                  </a:lnTo>
                  <a:lnTo>
                    <a:pt x="32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2"/>
            <p:cNvSpPr/>
            <p:nvPr/>
          </p:nvSpPr>
          <p:spPr>
            <a:xfrm>
              <a:off x="3403476" y="5972214"/>
              <a:ext cx="757187" cy="21955"/>
            </a:xfrm>
            <a:custGeom>
              <a:rect b="b" l="l" r="r" t="t"/>
              <a:pathLst>
                <a:path extrusionOk="0" h="80" w="2759">
                  <a:moveTo>
                    <a:pt x="0" y="1"/>
                  </a:moveTo>
                  <a:lnTo>
                    <a:pt x="0" y="80"/>
                  </a:lnTo>
                  <a:lnTo>
                    <a:pt x="2759" y="80"/>
                  </a:lnTo>
                  <a:lnTo>
                    <a:pt x="275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2"/>
            <p:cNvSpPr/>
            <p:nvPr/>
          </p:nvSpPr>
          <p:spPr>
            <a:xfrm>
              <a:off x="3352156" y="5654686"/>
              <a:ext cx="1475952" cy="439931"/>
            </a:xfrm>
            <a:custGeom>
              <a:rect b="b" l="l" r="r" t="t"/>
              <a:pathLst>
                <a:path extrusionOk="0" h="1603" w="5378">
                  <a:moveTo>
                    <a:pt x="514" y="1"/>
                  </a:moveTo>
                  <a:cubicBezTo>
                    <a:pt x="227" y="1"/>
                    <a:pt x="0" y="229"/>
                    <a:pt x="0" y="515"/>
                  </a:cubicBezTo>
                  <a:lnTo>
                    <a:pt x="0" y="1088"/>
                  </a:lnTo>
                  <a:cubicBezTo>
                    <a:pt x="0" y="1365"/>
                    <a:pt x="227" y="1602"/>
                    <a:pt x="514" y="1602"/>
                  </a:cubicBezTo>
                  <a:lnTo>
                    <a:pt x="5377" y="1602"/>
                  </a:lnTo>
                  <a:lnTo>
                    <a:pt x="5377" y="1365"/>
                  </a:lnTo>
                  <a:lnTo>
                    <a:pt x="514" y="1365"/>
                  </a:lnTo>
                  <a:cubicBezTo>
                    <a:pt x="365" y="1365"/>
                    <a:pt x="237" y="1237"/>
                    <a:pt x="237" y="1088"/>
                  </a:cubicBezTo>
                  <a:lnTo>
                    <a:pt x="237" y="515"/>
                  </a:lnTo>
                  <a:cubicBezTo>
                    <a:pt x="237" y="367"/>
                    <a:pt x="365" y="238"/>
                    <a:pt x="514" y="238"/>
                  </a:cubicBezTo>
                  <a:lnTo>
                    <a:pt x="5377" y="238"/>
                  </a:lnTo>
                  <a:lnTo>
                    <a:pt x="53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2"/>
            <p:cNvSpPr/>
            <p:nvPr/>
          </p:nvSpPr>
          <p:spPr>
            <a:xfrm>
              <a:off x="4247377" y="5779557"/>
              <a:ext cx="146552" cy="192933"/>
            </a:xfrm>
            <a:custGeom>
              <a:rect b="b" l="l" r="r" t="t"/>
              <a:pathLst>
                <a:path extrusionOk="0" h="703" w="534">
                  <a:moveTo>
                    <a:pt x="0" y="1"/>
                  </a:moveTo>
                  <a:lnTo>
                    <a:pt x="0" y="703"/>
                  </a:lnTo>
                  <a:lnTo>
                    <a:pt x="267" y="604"/>
                  </a:lnTo>
                  <a:lnTo>
                    <a:pt x="534" y="703"/>
                  </a:lnTo>
                  <a:lnTo>
                    <a:pt x="5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2"/>
            <p:cNvSpPr/>
            <p:nvPr/>
          </p:nvSpPr>
          <p:spPr>
            <a:xfrm>
              <a:off x="3353332" y="5584155"/>
              <a:ext cx="108679" cy="30463"/>
            </a:xfrm>
            <a:custGeom>
              <a:rect b="b" l="l" r="r" t="t"/>
              <a:pathLst>
                <a:path extrusionOk="0" h="111" w="396">
                  <a:moveTo>
                    <a:pt x="49" y="1"/>
                  </a:moveTo>
                  <a:cubicBezTo>
                    <a:pt x="20" y="1"/>
                    <a:pt x="0" y="21"/>
                    <a:pt x="0" y="51"/>
                  </a:cubicBezTo>
                  <a:cubicBezTo>
                    <a:pt x="0" y="80"/>
                    <a:pt x="20" y="110"/>
                    <a:pt x="49" y="110"/>
                  </a:cubicBezTo>
                  <a:lnTo>
                    <a:pt x="396" y="110"/>
                  </a:lnTo>
                  <a:lnTo>
                    <a:pt x="3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2"/>
            <p:cNvSpPr/>
            <p:nvPr/>
          </p:nvSpPr>
          <p:spPr>
            <a:xfrm>
              <a:off x="3407396" y="5543812"/>
              <a:ext cx="659485" cy="116638"/>
            </a:xfrm>
            <a:custGeom>
              <a:rect b="b" l="l" r="r" t="t"/>
              <a:pathLst>
                <a:path extrusionOk="0" h="425" w="2403">
                  <a:moveTo>
                    <a:pt x="970" y="0"/>
                  </a:moveTo>
                  <a:cubicBezTo>
                    <a:pt x="643" y="0"/>
                    <a:pt x="317" y="40"/>
                    <a:pt x="1" y="119"/>
                  </a:cubicBezTo>
                  <a:lnTo>
                    <a:pt x="1" y="198"/>
                  </a:lnTo>
                  <a:lnTo>
                    <a:pt x="1" y="286"/>
                  </a:lnTo>
                  <a:cubicBezTo>
                    <a:pt x="317" y="365"/>
                    <a:pt x="634" y="415"/>
                    <a:pt x="959" y="415"/>
                  </a:cubicBezTo>
                  <a:lnTo>
                    <a:pt x="2244" y="425"/>
                  </a:lnTo>
                  <a:lnTo>
                    <a:pt x="2402" y="218"/>
                  </a:lnTo>
                  <a:lnTo>
                    <a:pt x="2244" y="10"/>
                  </a:lnTo>
                  <a:lnTo>
                    <a:pt x="9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2"/>
            <p:cNvSpPr/>
            <p:nvPr/>
          </p:nvSpPr>
          <p:spPr>
            <a:xfrm>
              <a:off x="3955452" y="5543812"/>
              <a:ext cx="86998" cy="116638"/>
            </a:xfrm>
            <a:custGeom>
              <a:rect b="b" l="l" r="r" t="t"/>
              <a:pathLst>
                <a:path extrusionOk="0" h="425" w="317">
                  <a:moveTo>
                    <a:pt x="1" y="0"/>
                  </a:moveTo>
                  <a:lnTo>
                    <a:pt x="1" y="425"/>
                  </a:lnTo>
                  <a:lnTo>
                    <a:pt x="247" y="425"/>
                  </a:lnTo>
                  <a:lnTo>
                    <a:pt x="317" y="326"/>
                  </a:lnTo>
                  <a:lnTo>
                    <a:pt x="317" y="99"/>
                  </a:lnTo>
                  <a:lnTo>
                    <a:pt x="247" y="10"/>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2"/>
            <p:cNvSpPr/>
            <p:nvPr/>
          </p:nvSpPr>
          <p:spPr>
            <a:xfrm>
              <a:off x="4004302" y="5532835"/>
              <a:ext cx="428954" cy="141338"/>
            </a:xfrm>
            <a:custGeom>
              <a:rect b="b" l="l" r="r" t="t"/>
              <a:pathLst>
                <a:path extrusionOk="0" h="515" w="1563">
                  <a:moveTo>
                    <a:pt x="1" y="1"/>
                  </a:moveTo>
                  <a:lnTo>
                    <a:pt x="1" y="504"/>
                  </a:lnTo>
                  <a:lnTo>
                    <a:pt x="1315" y="515"/>
                  </a:lnTo>
                  <a:cubicBezTo>
                    <a:pt x="1453" y="515"/>
                    <a:pt x="1562" y="405"/>
                    <a:pt x="1562" y="267"/>
                  </a:cubicBezTo>
                  <a:cubicBezTo>
                    <a:pt x="1562" y="129"/>
                    <a:pt x="1453" y="10"/>
                    <a:pt x="1315" y="10"/>
                  </a:cubicBez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2"/>
            <p:cNvSpPr/>
            <p:nvPr/>
          </p:nvSpPr>
          <p:spPr>
            <a:xfrm>
              <a:off x="4031471" y="5614343"/>
              <a:ext cx="355403" cy="38148"/>
            </a:xfrm>
            <a:custGeom>
              <a:rect b="b" l="l" r="r" t="t"/>
              <a:pathLst>
                <a:path extrusionOk="0" h="139" w="1295">
                  <a:moveTo>
                    <a:pt x="60" y="0"/>
                  </a:moveTo>
                  <a:cubicBezTo>
                    <a:pt x="30" y="0"/>
                    <a:pt x="0" y="29"/>
                    <a:pt x="0" y="59"/>
                  </a:cubicBezTo>
                  <a:lnTo>
                    <a:pt x="0" y="79"/>
                  </a:lnTo>
                  <a:cubicBezTo>
                    <a:pt x="0" y="108"/>
                    <a:pt x="30" y="138"/>
                    <a:pt x="60" y="138"/>
                  </a:cubicBezTo>
                  <a:lnTo>
                    <a:pt x="1236" y="138"/>
                  </a:lnTo>
                  <a:cubicBezTo>
                    <a:pt x="1266" y="138"/>
                    <a:pt x="1295" y="119"/>
                    <a:pt x="1295" y="89"/>
                  </a:cubicBezTo>
                  <a:lnTo>
                    <a:pt x="1295" y="69"/>
                  </a:lnTo>
                  <a:cubicBezTo>
                    <a:pt x="1295" y="29"/>
                    <a:pt x="1266" y="10"/>
                    <a:pt x="1236" y="10"/>
                  </a:cubicBezTo>
                  <a:lnTo>
                    <a:pt x="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2"/>
            <p:cNvSpPr/>
            <p:nvPr/>
          </p:nvSpPr>
          <p:spPr>
            <a:xfrm>
              <a:off x="3605542" y="5608855"/>
              <a:ext cx="344700" cy="29914"/>
            </a:xfrm>
            <a:custGeom>
              <a:rect b="b" l="l" r="r" t="t"/>
              <a:pathLst>
                <a:path extrusionOk="0" h="109" w="1256">
                  <a:moveTo>
                    <a:pt x="50" y="0"/>
                  </a:moveTo>
                  <a:cubicBezTo>
                    <a:pt x="20" y="0"/>
                    <a:pt x="0" y="20"/>
                    <a:pt x="0" y="49"/>
                  </a:cubicBezTo>
                  <a:cubicBezTo>
                    <a:pt x="0" y="79"/>
                    <a:pt x="20" y="99"/>
                    <a:pt x="50" y="99"/>
                  </a:cubicBezTo>
                  <a:lnTo>
                    <a:pt x="1197" y="109"/>
                  </a:lnTo>
                  <a:cubicBezTo>
                    <a:pt x="1226" y="109"/>
                    <a:pt x="1256" y="89"/>
                    <a:pt x="1256" y="60"/>
                  </a:cubicBezTo>
                  <a:cubicBezTo>
                    <a:pt x="1256" y="30"/>
                    <a:pt x="1226" y="10"/>
                    <a:pt x="1197" y="10"/>
                  </a:cubicBezTo>
                  <a:lnTo>
                    <a:pt x="5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2"/>
            <p:cNvSpPr/>
            <p:nvPr/>
          </p:nvSpPr>
          <p:spPr>
            <a:xfrm>
              <a:off x="4305362" y="5494962"/>
              <a:ext cx="41166" cy="179211"/>
            </a:xfrm>
            <a:custGeom>
              <a:rect b="b" l="l" r="r" t="t"/>
              <a:pathLst>
                <a:path extrusionOk="0" h="653" w="150">
                  <a:moveTo>
                    <a:pt x="0" y="0"/>
                  </a:moveTo>
                  <a:lnTo>
                    <a:pt x="0" y="653"/>
                  </a:lnTo>
                  <a:lnTo>
                    <a:pt x="139" y="653"/>
                  </a:lnTo>
                  <a:lnTo>
                    <a:pt x="149" y="128"/>
                  </a:lnTo>
                  <a:cubicBezTo>
                    <a:pt x="149" y="59"/>
                    <a:pt x="90" y="0"/>
                    <a:pt x="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2"/>
            <p:cNvSpPr/>
            <p:nvPr/>
          </p:nvSpPr>
          <p:spPr>
            <a:xfrm>
              <a:off x="3960941" y="5494962"/>
              <a:ext cx="344700" cy="24425"/>
            </a:xfrm>
            <a:custGeom>
              <a:rect b="b" l="l" r="r" t="t"/>
              <a:pathLst>
                <a:path extrusionOk="0" h="89" w="1256">
                  <a:moveTo>
                    <a:pt x="40" y="0"/>
                  </a:moveTo>
                  <a:cubicBezTo>
                    <a:pt x="20" y="0"/>
                    <a:pt x="0" y="10"/>
                    <a:pt x="0" y="40"/>
                  </a:cubicBezTo>
                  <a:cubicBezTo>
                    <a:pt x="0" y="59"/>
                    <a:pt x="20" y="79"/>
                    <a:pt x="40" y="79"/>
                  </a:cubicBezTo>
                  <a:lnTo>
                    <a:pt x="1255" y="89"/>
                  </a:lnTo>
                  <a:lnTo>
                    <a:pt x="12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97" name="Shape 2597"/>
        <p:cNvGrpSpPr/>
        <p:nvPr/>
      </p:nvGrpSpPr>
      <p:grpSpPr>
        <a:xfrm>
          <a:off x="0" y="0"/>
          <a:ext cx="0" cy="0"/>
          <a:chOff x="0" y="0"/>
          <a:chExt cx="0" cy="0"/>
        </a:xfrm>
      </p:grpSpPr>
      <p:sp>
        <p:nvSpPr>
          <p:cNvPr id="2598" name="Google Shape;2598;p63"/>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599" name="Google Shape;2599;p6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2600" name="Google Shape;2600;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04" name="Shape 2604"/>
        <p:cNvGrpSpPr/>
        <p:nvPr/>
      </p:nvGrpSpPr>
      <p:grpSpPr>
        <a:xfrm>
          <a:off x="0" y="0"/>
          <a:ext cx="0" cy="0"/>
          <a:chOff x="0" y="0"/>
          <a:chExt cx="0" cy="0"/>
        </a:xfrm>
      </p:grpSpPr>
      <p:sp>
        <p:nvSpPr>
          <p:cNvPr id="2605" name="Google Shape;2605;p64"/>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606" name="Google Shape;2606;p64"/>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FFFFFF"/>
                </a:solidFill>
              </a:rPr>
              <a:t>Be Vietnam Pro</a:t>
            </a:r>
            <a:endParaRPr b="1" sz="1100">
              <a:solidFill>
                <a:srgbClr val="FFFFFF"/>
              </a:solidFill>
            </a:endParaRPr>
          </a:p>
          <a:p>
            <a:pPr indent="0" lvl="0" marL="0" rtl="0" algn="ctr">
              <a:lnSpc>
                <a:spcPct val="115000"/>
              </a:lnSpc>
              <a:spcBef>
                <a:spcPts val="0"/>
              </a:spcBef>
              <a:spcAft>
                <a:spcPts val="0"/>
              </a:spcAft>
              <a:buNone/>
            </a:pPr>
            <a:r>
              <a:rPr lang="en" sz="1100">
                <a:solidFill>
                  <a:schemeClr val="lt1"/>
                </a:solidFill>
                <a:uFill>
                  <a:noFill/>
                </a:uFill>
                <a:hlinkClick r:id="rId3">
                  <a:extLst>
                    <a:ext uri="{A12FA001-AC4F-418D-AE19-62706E023703}">
                      <ahyp:hlinkClr val="tx"/>
                    </a:ext>
                  </a:extLst>
                </a:hlinkClick>
              </a:rPr>
              <a:t>https://fonts.google.com/specimen/Be+Vietnam+Pro</a:t>
            </a:r>
            <a:endParaRPr sz="1100">
              <a:solidFill>
                <a:schemeClr val="lt1"/>
              </a:solidFill>
            </a:endParaRPr>
          </a:p>
          <a:p>
            <a:pPr indent="0" lvl="0" marL="0" rtl="0" algn="ctr">
              <a:lnSpc>
                <a:spcPct val="115000"/>
              </a:lnSpc>
              <a:spcBef>
                <a:spcPts val="0"/>
              </a:spcBef>
              <a:spcAft>
                <a:spcPts val="0"/>
              </a:spcAft>
              <a:buNone/>
            </a:pPr>
            <a:r>
              <a:t/>
            </a:r>
            <a:endParaRPr sz="800">
              <a:solidFill>
                <a:srgbClr val="FFFFFF"/>
              </a:solidFill>
            </a:endParaRPr>
          </a:p>
          <a:p>
            <a:pPr indent="0" lvl="0" marL="0" rtl="0" algn="ctr">
              <a:lnSpc>
                <a:spcPct val="115000"/>
              </a:lnSpc>
              <a:spcBef>
                <a:spcPts val="0"/>
              </a:spcBef>
              <a:spcAft>
                <a:spcPts val="0"/>
              </a:spcAft>
              <a:buNone/>
            </a:pPr>
            <a:r>
              <a:rPr b="1" lang="en" sz="1100">
                <a:solidFill>
                  <a:srgbClr val="FFFFFF"/>
                </a:solidFill>
              </a:rPr>
              <a:t>Poppins</a:t>
            </a:r>
            <a:endParaRPr b="1" sz="1100">
              <a:solidFill>
                <a:srgbClr val="FFFFFF"/>
              </a:solidFill>
            </a:endParaRPr>
          </a:p>
          <a:p>
            <a:pPr indent="0" lvl="0" marL="0" rtl="0" algn="ctr">
              <a:lnSpc>
                <a:spcPct val="115000"/>
              </a:lnSpc>
              <a:spcBef>
                <a:spcPts val="0"/>
              </a:spcBef>
              <a:spcAft>
                <a:spcPts val="0"/>
              </a:spcAft>
              <a:buNone/>
            </a:pPr>
            <a:r>
              <a:rPr lang="en" sz="1100">
                <a:solidFill>
                  <a:schemeClr val="lt1"/>
                </a:solidFill>
                <a:uFill>
                  <a:noFill/>
                </a:uFill>
                <a:hlinkClick r:id="rId4">
                  <a:extLst>
                    <a:ext uri="{A12FA001-AC4F-418D-AE19-62706E023703}">
                      <ahyp:hlinkClr val="tx"/>
                    </a:ext>
                  </a:extLst>
                </a:hlinkClick>
              </a:rPr>
              <a:t>https://fonts.google.com/specimen/Poppins</a:t>
            </a:r>
            <a:endParaRPr sz="1100">
              <a:solidFill>
                <a:schemeClr val="lt1"/>
              </a:solidFill>
            </a:endParaRPr>
          </a:p>
        </p:txBody>
      </p:sp>
      <p:sp>
        <p:nvSpPr>
          <p:cNvPr id="2607" name="Google Shape;2607;p64"/>
          <p:cNvSpPr/>
          <p:nvPr/>
        </p:nvSpPr>
        <p:spPr>
          <a:xfrm>
            <a:off x="2052650" y="2988225"/>
            <a:ext cx="791400" cy="754200"/>
          </a:xfrm>
          <a:prstGeom prst="roundRect">
            <a:avLst>
              <a:gd fmla="val 16667" name="adj"/>
            </a:avLst>
          </a:prstGeom>
          <a:solidFill>
            <a:srgbClr val="35247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4"/>
          <p:cNvSpPr/>
          <p:nvPr/>
        </p:nvSpPr>
        <p:spPr>
          <a:xfrm>
            <a:off x="3114470" y="2988225"/>
            <a:ext cx="791400" cy="754200"/>
          </a:xfrm>
          <a:prstGeom prst="roundRect">
            <a:avLst>
              <a:gd fmla="val 16667" name="adj"/>
            </a:avLst>
          </a:prstGeom>
          <a:solidFill>
            <a:srgbClr val="0024A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4"/>
          <p:cNvSpPr/>
          <p:nvPr/>
        </p:nvSpPr>
        <p:spPr>
          <a:xfrm>
            <a:off x="4176289" y="2988225"/>
            <a:ext cx="791400" cy="754200"/>
          </a:xfrm>
          <a:prstGeom prst="roundRect">
            <a:avLst>
              <a:gd fmla="val 16667" name="adj"/>
            </a:avLst>
          </a:prstGeom>
          <a:solidFill>
            <a:srgbClr val="5A79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4"/>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#35247f</a:t>
            </a:r>
            <a:endParaRPr sz="1000">
              <a:solidFill>
                <a:srgbClr val="FFFFFF"/>
              </a:solidFill>
            </a:endParaRPr>
          </a:p>
        </p:txBody>
      </p:sp>
      <p:sp>
        <p:nvSpPr>
          <p:cNvPr id="2611" name="Google Shape;2611;p64"/>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#0024a8</a:t>
            </a:r>
            <a:endParaRPr sz="1000">
              <a:solidFill>
                <a:schemeClr val="lt1"/>
              </a:solidFill>
            </a:endParaRPr>
          </a:p>
        </p:txBody>
      </p:sp>
      <p:sp>
        <p:nvSpPr>
          <p:cNvPr id="2612" name="Google Shape;2612;p64"/>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#5a79ff</a:t>
            </a:r>
            <a:endParaRPr sz="1000">
              <a:solidFill>
                <a:schemeClr val="dk1"/>
              </a:solidFill>
            </a:endParaRPr>
          </a:p>
        </p:txBody>
      </p:sp>
      <p:sp>
        <p:nvSpPr>
          <p:cNvPr id="2613" name="Google Shape;2613;p64"/>
          <p:cNvSpPr/>
          <p:nvPr/>
        </p:nvSpPr>
        <p:spPr>
          <a:xfrm>
            <a:off x="5238125" y="2988225"/>
            <a:ext cx="791400" cy="754200"/>
          </a:xfrm>
          <a:prstGeom prst="roundRect">
            <a:avLst>
              <a:gd fmla="val 16667" name="adj"/>
            </a:avLst>
          </a:prstGeom>
          <a:solidFill>
            <a:srgbClr val="6691C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4"/>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#6691c5</a:t>
            </a:r>
            <a:endParaRPr sz="1000">
              <a:solidFill>
                <a:srgbClr val="FFFFFF"/>
              </a:solidFill>
            </a:endParaRPr>
          </a:p>
        </p:txBody>
      </p:sp>
      <p:sp>
        <p:nvSpPr>
          <p:cNvPr id="2615" name="Google Shape;2615;p64"/>
          <p:cNvSpPr/>
          <p:nvPr/>
        </p:nvSpPr>
        <p:spPr>
          <a:xfrm>
            <a:off x="2052650" y="3919325"/>
            <a:ext cx="791400" cy="754200"/>
          </a:xfrm>
          <a:prstGeom prst="roundRect">
            <a:avLst>
              <a:gd fmla="val 16667" name="adj"/>
            </a:avLst>
          </a:prstGeom>
          <a:solidFill>
            <a:srgbClr val="F8BE8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4"/>
          <p:cNvSpPr/>
          <p:nvPr/>
        </p:nvSpPr>
        <p:spPr>
          <a:xfrm>
            <a:off x="3114470" y="3919325"/>
            <a:ext cx="791400" cy="754200"/>
          </a:xfrm>
          <a:prstGeom prst="roundRect">
            <a:avLst>
              <a:gd fmla="val 16667" name="adj"/>
            </a:avLst>
          </a:prstGeom>
          <a:solidFill>
            <a:srgbClr val="FDAE1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4"/>
          <p:cNvSpPr/>
          <p:nvPr/>
        </p:nvSpPr>
        <p:spPr>
          <a:xfrm>
            <a:off x="4176289" y="3919325"/>
            <a:ext cx="791400" cy="754200"/>
          </a:xfrm>
          <a:prstGeom prst="roundRect">
            <a:avLst>
              <a:gd fmla="val 16667" name="adj"/>
            </a:avLst>
          </a:prstGeom>
          <a:solidFill>
            <a:srgbClr val="DB693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4"/>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#f8be8a</a:t>
            </a:r>
            <a:endParaRPr sz="1000">
              <a:solidFill>
                <a:schemeClr val="dk1"/>
              </a:solidFill>
            </a:endParaRPr>
          </a:p>
        </p:txBody>
      </p:sp>
      <p:sp>
        <p:nvSpPr>
          <p:cNvPr id="2619" name="Google Shape;2619;p64"/>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#fdae1d</a:t>
            </a:r>
            <a:endParaRPr sz="1000">
              <a:solidFill>
                <a:srgbClr val="FFFFFF"/>
              </a:solidFill>
            </a:endParaRPr>
          </a:p>
        </p:txBody>
      </p:sp>
      <p:sp>
        <p:nvSpPr>
          <p:cNvPr id="2620" name="Google Shape;2620;p64"/>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#db6936</a:t>
            </a:r>
            <a:endParaRPr sz="1000">
              <a:solidFill>
                <a:srgbClr val="FFFFFF"/>
              </a:solidFill>
            </a:endParaRPr>
          </a:p>
        </p:txBody>
      </p:sp>
      <p:sp>
        <p:nvSpPr>
          <p:cNvPr id="2621" name="Google Shape;2621;p64"/>
          <p:cNvSpPr/>
          <p:nvPr/>
        </p:nvSpPr>
        <p:spPr>
          <a:xfrm>
            <a:off x="5238125" y="3919325"/>
            <a:ext cx="791400" cy="754200"/>
          </a:xfrm>
          <a:prstGeom prst="roundRect">
            <a:avLst>
              <a:gd fmla="val 16667" name="adj"/>
            </a:avLst>
          </a:prstGeom>
          <a:solidFill>
            <a:srgbClr val="8A343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4"/>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#8a3439</a:t>
            </a:r>
            <a:endParaRPr sz="1000">
              <a:solidFill>
                <a:srgbClr val="FFFFFF"/>
              </a:solidFill>
            </a:endParaRPr>
          </a:p>
        </p:txBody>
      </p:sp>
      <p:sp>
        <p:nvSpPr>
          <p:cNvPr id="2623" name="Google Shape;2623;p64"/>
          <p:cNvSpPr/>
          <p:nvPr/>
        </p:nvSpPr>
        <p:spPr>
          <a:xfrm>
            <a:off x="6299950" y="2988225"/>
            <a:ext cx="791400" cy="754200"/>
          </a:xfrm>
          <a:prstGeom prst="roundRect">
            <a:avLst>
              <a:gd fmla="val 16667" name="adj"/>
            </a:avLst>
          </a:prstGeom>
          <a:solidFill>
            <a:srgbClr val="E4EAF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4"/>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#e4eafe</a:t>
            </a:r>
            <a:endParaRPr sz="1000">
              <a:solidFill>
                <a:schemeClr val="dk1"/>
              </a:solidFill>
            </a:endParaRPr>
          </a:p>
        </p:txBody>
      </p:sp>
      <p:sp>
        <p:nvSpPr>
          <p:cNvPr id="2625" name="Google Shape;2625;p64"/>
          <p:cNvSpPr/>
          <p:nvPr/>
        </p:nvSpPr>
        <p:spPr>
          <a:xfrm>
            <a:off x="6299950" y="3919325"/>
            <a:ext cx="791400" cy="754200"/>
          </a:xfrm>
          <a:prstGeom prst="roundRect">
            <a:avLst>
              <a:gd fmla="val 16667" name="adj"/>
            </a:avLst>
          </a:prstGeom>
          <a:solidFill>
            <a:srgbClr val="EF343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4"/>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#ef3439</a:t>
            </a:r>
            <a:endParaRPr sz="1000">
              <a:solidFill>
                <a:srgbClr val="FFFFFF"/>
              </a:solidFill>
            </a:endParaRPr>
          </a:p>
        </p:txBody>
      </p:sp>
      <p:sp>
        <p:nvSpPr>
          <p:cNvPr id="2627" name="Google Shape;2627;p6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31" name="Shape 2631"/>
        <p:cNvGrpSpPr/>
        <p:nvPr/>
      </p:nvGrpSpPr>
      <p:grpSpPr>
        <a:xfrm>
          <a:off x="0" y="0"/>
          <a:ext cx="0" cy="0"/>
          <a:chOff x="0" y="0"/>
          <a:chExt cx="0" cy="0"/>
        </a:xfrm>
      </p:grpSpPr>
      <p:sp>
        <p:nvSpPr>
          <p:cNvPr id="2632" name="Google Shape;2632;p65"/>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2633" name="Google Shape;2633;p6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634" name="Google Shape;2634;p65"/>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2635" name="Google Shape;2635;p65">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636" name="Google Shape;2636;p65">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637" name="Google Shape;2637;p65">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638" name="Google Shape;2638;p65">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639" name="Google Shape;2639;p65"/>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2640" name="Google Shape;2640;p65"/>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2641" name="Google Shape;2641;p65"/>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2642" name="Google Shape;2642;p65"/>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2643" name="Google Shape;2643;p65">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47" name="Shape 2647"/>
        <p:cNvGrpSpPr/>
        <p:nvPr/>
      </p:nvGrpSpPr>
      <p:grpSpPr>
        <a:xfrm>
          <a:off x="0" y="0"/>
          <a:ext cx="0" cy="0"/>
          <a:chOff x="0" y="0"/>
          <a:chExt cx="0" cy="0"/>
        </a:xfrm>
      </p:grpSpPr>
      <p:grpSp>
        <p:nvGrpSpPr>
          <p:cNvPr id="2648" name="Google Shape;2648;p66"/>
          <p:cNvGrpSpPr/>
          <p:nvPr/>
        </p:nvGrpSpPr>
        <p:grpSpPr>
          <a:xfrm>
            <a:off x="5082708" y="3095784"/>
            <a:ext cx="442841" cy="514271"/>
            <a:chOff x="4727025" y="1332775"/>
            <a:chExt cx="59900" cy="69625"/>
          </a:xfrm>
        </p:grpSpPr>
        <p:sp>
          <p:nvSpPr>
            <p:cNvPr id="2649" name="Google Shape;2649;p6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1" name="Google Shape;2651;p66"/>
          <p:cNvGrpSpPr/>
          <p:nvPr/>
        </p:nvGrpSpPr>
        <p:grpSpPr>
          <a:xfrm>
            <a:off x="5758025" y="2343272"/>
            <a:ext cx="500909" cy="500899"/>
            <a:chOff x="4820425" y="1329900"/>
            <a:chExt cx="70175" cy="70350"/>
          </a:xfrm>
        </p:grpSpPr>
        <p:sp>
          <p:nvSpPr>
            <p:cNvPr id="2652" name="Google Shape;2652;p6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6" name="Google Shape;2656;p66"/>
          <p:cNvGrpSpPr/>
          <p:nvPr/>
        </p:nvGrpSpPr>
        <p:grpSpPr>
          <a:xfrm>
            <a:off x="6410648" y="2355062"/>
            <a:ext cx="538135" cy="493119"/>
            <a:chOff x="4903200" y="1331525"/>
            <a:chExt cx="73575" cy="67425"/>
          </a:xfrm>
        </p:grpSpPr>
        <p:sp>
          <p:nvSpPr>
            <p:cNvPr id="2657" name="Google Shape;2657;p6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658" name="Google Shape;2658;p6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66"/>
          <p:cNvGrpSpPr/>
          <p:nvPr/>
        </p:nvGrpSpPr>
        <p:grpSpPr>
          <a:xfrm>
            <a:off x="5670599" y="3097040"/>
            <a:ext cx="544563" cy="511895"/>
            <a:chOff x="4815575" y="1416800"/>
            <a:chExt cx="73750" cy="71400"/>
          </a:xfrm>
        </p:grpSpPr>
        <p:sp>
          <p:nvSpPr>
            <p:cNvPr id="2660" name="Google Shape;2660;p6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3" name="Google Shape;2663;p66"/>
          <p:cNvGrpSpPr/>
          <p:nvPr/>
        </p:nvGrpSpPr>
        <p:grpSpPr>
          <a:xfrm>
            <a:off x="6367224" y="3096746"/>
            <a:ext cx="602914" cy="512477"/>
            <a:chOff x="4902475" y="1418875"/>
            <a:chExt cx="74500" cy="63775"/>
          </a:xfrm>
        </p:grpSpPr>
        <p:sp>
          <p:nvSpPr>
            <p:cNvPr id="2664" name="Google Shape;2664;p6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6" name="Google Shape;2666;p66"/>
          <p:cNvGrpSpPr/>
          <p:nvPr/>
        </p:nvGrpSpPr>
        <p:grpSpPr>
          <a:xfrm>
            <a:off x="5783096" y="3835985"/>
            <a:ext cx="515391" cy="525699"/>
            <a:chOff x="4818100" y="1507675"/>
            <a:chExt cx="71225" cy="71625"/>
          </a:xfrm>
        </p:grpSpPr>
        <p:sp>
          <p:nvSpPr>
            <p:cNvPr id="2667" name="Google Shape;2667;p6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66"/>
          <p:cNvGrpSpPr/>
          <p:nvPr/>
        </p:nvGrpSpPr>
        <p:grpSpPr>
          <a:xfrm>
            <a:off x="5121199" y="3857517"/>
            <a:ext cx="522956" cy="489869"/>
            <a:chOff x="4721450" y="1509475"/>
            <a:chExt cx="79350" cy="74325"/>
          </a:xfrm>
        </p:grpSpPr>
        <p:sp>
          <p:nvSpPr>
            <p:cNvPr id="2672" name="Google Shape;2672;p6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6" name="Google Shape;2676;p66"/>
          <p:cNvGrpSpPr/>
          <p:nvPr/>
        </p:nvGrpSpPr>
        <p:grpSpPr>
          <a:xfrm>
            <a:off x="6444441" y="3837269"/>
            <a:ext cx="525704" cy="535436"/>
            <a:chOff x="4906800" y="1507500"/>
            <a:chExt cx="70350" cy="71075"/>
          </a:xfrm>
        </p:grpSpPr>
        <p:sp>
          <p:nvSpPr>
            <p:cNvPr id="2677" name="Google Shape;2677;p6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2" name="Google Shape;2682;p66"/>
          <p:cNvGrpSpPr/>
          <p:nvPr/>
        </p:nvGrpSpPr>
        <p:grpSpPr>
          <a:xfrm>
            <a:off x="4477263" y="2343250"/>
            <a:ext cx="508054" cy="508095"/>
            <a:chOff x="3736598" y="2170606"/>
            <a:chExt cx="404889" cy="404889"/>
          </a:xfrm>
        </p:grpSpPr>
        <p:sp>
          <p:nvSpPr>
            <p:cNvPr id="2683" name="Google Shape;2683;p6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7" name="Google Shape;2687;p66"/>
          <p:cNvGrpSpPr/>
          <p:nvPr/>
        </p:nvGrpSpPr>
        <p:grpSpPr>
          <a:xfrm>
            <a:off x="3765303" y="2343345"/>
            <a:ext cx="575790" cy="507904"/>
            <a:chOff x="3161917" y="2170682"/>
            <a:chExt cx="458870" cy="404737"/>
          </a:xfrm>
        </p:grpSpPr>
        <p:sp>
          <p:nvSpPr>
            <p:cNvPr id="2688" name="Google Shape;2688;p6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689" name="Google Shape;2689;p6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1" name="Google Shape;2691;p66"/>
          <p:cNvGrpSpPr/>
          <p:nvPr/>
        </p:nvGrpSpPr>
        <p:grpSpPr>
          <a:xfrm>
            <a:off x="3792833" y="3103717"/>
            <a:ext cx="520730" cy="498567"/>
            <a:chOff x="3179914" y="2889488"/>
            <a:chExt cx="422876" cy="404911"/>
          </a:xfrm>
        </p:grpSpPr>
        <p:sp>
          <p:nvSpPr>
            <p:cNvPr id="2692" name="Google Shape;2692;p6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8" name="Google Shape;2698;p66"/>
          <p:cNvGrpSpPr/>
          <p:nvPr/>
        </p:nvGrpSpPr>
        <p:grpSpPr>
          <a:xfrm>
            <a:off x="4421513" y="3103677"/>
            <a:ext cx="516145" cy="498648"/>
            <a:chOff x="3729467" y="2889422"/>
            <a:chExt cx="419153" cy="404977"/>
          </a:xfrm>
        </p:grpSpPr>
        <p:sp>
          <p:nvSpPr>
            <p:cNvPr id="2699" name="Google Shape;2699;p6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6" name="Google Shape;2706;p66"/>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6"/>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6"/>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6"/>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0" name="Google Shape;2710;p66"/>
          <p:cNvGrpSpPr/>
          <p:nvPr/>
        </p:nvGrpSpPr>
        <p:grpSpPr>
          <a:xfrm>
            <a:off x="7141841" y="2550562"/>
            <a:ext cx="166473" cy="141497"/>
            <a:chOff x="4660325" y="1866850"/>
            <a:chExt cx="68350" cy="58100"/>
          </a:xfrm>
        </p:grpSpPr>
        <p:sp>
          <p:nvSpPr>
            <p:cNvPr id="2711" name="Google Shape;2711;p6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3" name="Google Shape;2713;p66"/>
          <p:cNvGrpSpPr/>
          <p:nvPr/>
        </p:nvGrpSpPr>
        <p:grpSpPr>
          <a:xfrm>
            <a:off x="7451186" y="2576286"/>
            <a:ext cx="162515" cy="90049"/>
            <a:chOff x="4791775" y="1877500"/>
            <a:chExt cx="66725" cy="36975"/>
          </a:xfrm>
        </p:grpSpPr>
        <p:sp>
          <p:nvSpPr>
            <p:cNvPr id="2714" name="Google Shape;2714;p6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66"/>
          <p:cNvGrpSpPr/>
          <p:nvPr/>
        </p:nvGrpSpPr>
        <p:grpSpPr>
          <a:xfrm>
            <a:off x="7772899" y="2576286"/>
            <a:ext cx="144979" cy="90049"/>
            <a:chOff x="4923925" y="1877500"/>
            <a:chExt cx="59525" cy="36975"/>
          </a:xfrm>
        </p:grpSpPr>
        <p:sp>
          <p:nvSpPr>
            <p:cNvPr id="2717" name="Google Shape;2717;p6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9" name="Google Shape;2719;p66"/>
          <p:cNvGrpSpPr/>
          <p:nvPr/>
        </p:nvGrpSpPr>
        <p:grpSpPr>
          <a:xfrm>
            <a:off x="8067390" y="2558477"/>
            <a:ext cx="141447" cy="125667"/>
            <a:chOff x="5058450" y="1870100"/>
            <a:chExt cx="58075" cy="51600"/>
          </a:xfrm>
        </p:grpSpPr>
        <p:sp>
          <p:nvSpPr>
            <p:cNvPr id="2720" name="Google Shape;2720;p6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2" name="Google Shape;2722;p66"/>
          <p:cNvGrpSpPr/>
          <p:nvPr/>
        </p:nvGrpSpPr>
        <p:grpSpPr>
          <a:xfrm>
            <a:off x="7481905" y="2980885"/>
            <a:ext cx="101077" cy="107645"/>
            <a:chOff x="4811425" y="2065025"/>
            <a:chExt cx="41500" cy="44200"/>
          </a:xfrm>
        </p:grpSpPr>
        <p:sp>
          <p:nvSpPr>
            <p:cNvPr id="2723" name="Google Shape;2723;p6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5" name="Google Shape;2725;p66"/>
          <p:cNvGrpSpPr/>
          <p:nvPr/>
        </p:nvGrpSpPr>
        <p:grpSpPr>
          <a:xfrm>
            <a:off x="7774342" y="2981098"/>
            <a:ext cx="120867" cy="107218"/>
            <a:chOff x="4929875" y="2065025"/>
            <a:chExt cx="49625" cy="44025"/>
          </a:xfrm>
        </p:grpSpPr>
        <p:sp>
          <p:nvSpPr>
            <p:cNvPr id="2726" name="Google Shape;2726;p6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8" name="Google Shape;2728;p66"/>
          <p:cNvGrpSpPr/>
          <p:nvPr/>
        </p:nvGrpSpPr>
        <p:grpSpPr>
          <a:xfrm>
            <a:off x="8103011" y="2984112"/>
            <a:ext cx="70206" cy="101191"/>
            <a:chOff x="5083925" y="2066350"/>
            <a:chExt cx="28825" cy="41550"/>
          </a:xfrm>
        </p:grpSpPr>
        <p:sp>
          <p:nvSpPr>
            <p:cNvPr id="2729" name="Google Shape;2729;p6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1" name="Google Shape;2731;p66"/>
          <p:cNvGrpSpPr/>
          <p:nvPr/>
        </p:nvGrpSpPr>
        <p:grpSpPr>
          <a:xfrm>
            <a:off x="7134565" y="2999759"/>
            <a:ext cx="181026" cy="69896"/>
            <a:chOff x="4659775" y="2072775"/>
            <a:chExt cx="74325" cy="28700"/>
          </a:xfrm>
        </p:grpSpPr>
        <p:sp>
          <p:nvSpPr>
            <p:cNvPr id="2732" name="Google Shape;2732;p6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5" name="Google Shape;2735;p66"/>
          <p:cNvGrpSpPr/>
          <p:nvPr/>
        </p:nvGrpSpPr>
        <p:grpSpPr>
          <a:xfrm>
            <a:off x="8054421" y="2790324"/>
            <a:ext cx="167387" cy="89197"/>
            <a:chOff x="4662475" y="1976500"/>
            <a:chExt cx="68725" cy="36625"/>
          </a:xfrm>
        </p:grpSpPr>
        <p:sp>
          <p:nvSpPr>
            <p:cNvPr id="2736" name="Google Shape;2736;p6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9" name="Google Shape;2739;p66"/>
          <p:cNvGrpSpPr/>
          <p:nvPr/>
        </p:nvGrpSpPr>
        <p:grpSpPr>
          <a:xfrm>
            <a:off x="7751326" y="2793764"/>
            <a:ext cx="166899" cy="82317"/>
            <a:chOff x="4920150" y="1977875"/>
            <a:chExt cx="68525" cy="33800"/>
          </a:xfrm>
        </p:grpSpPr>
        <p:sp>
          <p:nvSpPr>
            <p:cNvPr id="2740" name="Google Shape;2740;p6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3" name="Google Shape;2743;p66"/>
          <p:cNvGrpSpPr/>
          <p:nvPr/>
        </p:nvGrpSpPr>
        <p:grpSpPr>
          <a:xfrm>
            <a:off x="7162483" y="3197682"/>
            <a:ext cx="125190" cy="127859"/>
            <a:chOff x="4676550" y="2160575"/>
            <a:chExt cx="51400" cy="52500"/>
          </a:xfrm>
        </p:grpSpPr>
        <p:sp>
          <p:nvSpPr>
            <p:cNvPr id="2744" name="Google Shape;2744;p6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7" name="Google Shape;2747;p66"/>
          <p:cNvGrpSpPr/>
          <p:nvPr/>
        </p:nvGrpSpPr>
        <p:grpSpPr>
          <a:xfrm>
            <a:off x="7459741" y="3204714"/>
            <a:ext cx="145405" cy="113794"/>
            <a:chOff x="4768325" y="2163475"/>
            <a:chExt cx="59700" cy="46725"/>
          </a:xfrm>
        </p:grpSpPr>
        <p:sp>
          <p:nvSpPr>
            <p:cNvPr id="2748" name="Google Shape;2748;p6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0" name="Google Shape;2750;p66"/>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6"/>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6"/>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6"/>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6"/>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6"/>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6" name="Google Shape;2756;p66"/>
          <p:cNvGrpSpPr/>
          <p:nvPr/>
        </p:nvGrpSpPr>
        <p:grpSpPr>
          <a:xfrm>
            <a:off x="7476059" y="3459808"/>
            <a:ext cx="112768" cy="106853"/>
            <a:chOff x="4768575" y="2253950"/>
            <a:chExt cx="46300" cy="43875"/>
          </a:xfrm>
        </p:grpSpPr>
        <p:sp>
          <p:nvSpPr>
            <p:cNvPr id="2757" name="Google Shape;2757;p6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9" name="Google Shape;2759;p66"/>
          <p:cNvGrpSpPr/>
          <p:nvPr/>
        </p:nvGrpSpPr>
        <p:grpSpPr>
          <a:xfrm>
            <a:off x="7775682" y="3948834"/>
            <a:ext cx="118187" cy="146246"/>
            <a:chOff x="4960900" y="2433225"/>
            <a:chExt cx="48525" cy="60050"/>
          </a:xfrm>
        </p:grpSpPr>
        <p:sp>
          <p:nvSpPr>
            <p:cNvPr id="2760" name="Google Shape;2760;p6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2" name="Google Shape;2762;p66"/>
          <p:cNvGrpSpPr/>
          <p:nvPr/>
        </p:nvGrpSpPr>
        <p:grpSpPr>
          <a:xfrm>
            <a:off x="7464247" y="4212895"/>
            <a:ext cx="136394" cy="143810"/>
            <a:chOff x="4854075" y="2527625"/>
            <a:chExt cx="56000" cy="59050"/>
          </a:xfrm>
        </p:grpSpPr>
        <p:sp>
          <p:nvSpPr>
            <p:cNvPr id="2763" name="Google Shape;2763;p6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5" name="Google Shape;2765;p66"/>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6"/>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6"/>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8" name="Google Shape;2768;p66"/>
          <p:cNvGrpSpPr/>
          <p:nvPr/>
        </p:nvGrpSpPr>
        <p:grpSpPr>
          <a:xfrm>
            <a:off x="8088458" y="3676639"/>
            <a:ext cx="99312" cy="160797"/>
            <a:chOff x="5059700" y="2334775"/>
            <a:chExt cx="40775" cy="66025"/>
          </a:xfrm>
        </p:grpSpPr>
        <p:sp>
          <p:nvSpPr>
            <p:cNvPr id="2769" name="Google Shape;2769;p6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8" name="Google Shape;2778;p66"/>
          <p:cNvGrpSpPr/>
          <p:nvPr/>
        </p:nvGrpSpPr>
        <p:grpSpPr>
          <a:xfrm>
            <a:off x="8045622" y="3941771"/>
            <a:ext cx="184984" cy="160371"/>
            <a:chOff x="5037700" y="2430325"/>
            <a:chExt cx="75950" cy="65850"/>
          </a:xfrm>
        </p:grpSpPr>
        <p:sp>
          <p:nvSpPr>
            <p:cNvPr id="2779" name="Google Shape;2779;p6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1" name="Google Shape;2781;p66"/>
          <p:cNvGrpSpPr/>
          <p:nvPr/>
        </p:nvGrpSpPr>
        <p:grpSpPr>
          <a:xfrm>
            <a:off x="7465128" y="3708223"/>
            <a:ext cx="173014" cy="97629"/>
            <a:chOff x="4756975" y="2341800"/>
            <a:chExt cx="91975" cy="51925"/>
          </a:xfrm>
        </p:grpSpPr>
        <p:sp>
          <p:nvSpPr>
            <p:cNvPr id="2782" name="Google Shape;2782;p6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2" name="Google Shape;2802;p66"/>
          <p:cNvGrpSpPr/>
          <p:nvPr/>
        </p:nvGrpSpPr>
        <p:grpSpPr>
          <a:xfrm>
            <a:off x="7732065" y="4196920"/>
            <a:ext cx="212497" cy="175761"/>
            <a:chOff x="4943575" y="2516350"/>
            <a:chExt cx="98675" cy="81700"/>
          </a:xfrm>
        </p:grpSpPr>
        <p:sp>
          <p:nvSpPr>
            <p:cNvPr id="2803" name="Google Shape;2803;p6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1" name="Google Shape;2881;p66"/>
          <p:cNvGrpSpPr/>
          <p:nvPr/>
        </p:nvGrpSpPr>
        <p:grpSpPr>
          <a:xfrm>
            <a:off x="1990126" y="3423163"/>
            <a:ext cx="965351" cy="134611"/>
            <a:chOff x="4411970" y="2962952"/>
            <a:chExt cx="706544" cy="104212"/>
          </a:xfrm>
        </p:grpSpPr>
        <p:sp>
          <p:nvSpPr>
            <p:cNvPr id="2882" name="Google Shape;2882;p6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66"/>
          <p:cNvGrpSpPr/>
          <p:nvPr/>
        </p:nvGrpSpPr>
        <p:grpSpPr>
          <a:xfrm>
            <a:off x="1990126" y="3012077"/>
            <a:ext cx="960158" cy="289172"/>
            <a:chOff x="4411970" y="2726085"/>
            <a:chExt cx="643107" cy="193659"/>
          </a:xfrm>
        </p:grpSpPr>
        <p:sp>
          <p:nvSpPr>
            <p:cNvPr id="2887" name="Google Shape;2887;p6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0" name="Google Shape;2890;p66"/>
          <p:cNvGrpSpPr/>
          <p:nvPr/>
        </p:nvGrpSpPr>
        <p:grpSpPr>
          <a:xfrm>
            <a:off x="993018" y="3278187"/>
            <a:ext cx="833173" cy="259209"/>
            <a:chOff x="4411970" y="4340222"/>
            <a:chExt cx="779467" cy="242683"/>
          </a:xfrm>
        </p:grpSpPr>
        <p:sp>
          <p:nvSpPr>
            <p:cNvPr id="2891" name="Google Shape;2891;p6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66"/>
          <p:cNvGrpSpPr/>
          <p:nvPr/>
        </p:nvGrpSpPr>
        <p:grpSpPr>
          <a:xfrm>
            <a:off x="1990126" y="2673933"/>
            <a:ext cx="965160" cy="216230"/>
            <a:chOff x="4411970" y="2468674"/>
            <a:chExt cx="747317" cy="167425"/>
          </a:xfrm>
        </p:grpSpPr>
        <p:sp>
          <p:nvSpPr>
            <p:cNvPr id="2895" name="Google Shape;2895;p6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66"/>
          <p:cNvGrpSpPr/>
          <p:nvPr/>
        </p:nvGrpSpPr>
        <p:grpSpPr>
          <a:xfrm>
            <a:off x="988873" y="2578650"/>
            <a:ext cx="810451" cy="319148"/>
            <a:chOff x="4411970" y="3686602"/>
            <a:chExt cx="797845" cy="314215"/>
          </a:xfrm>
        </p:grpSpPr>
        <p:sp>
          <p:nvSpPr>
            <p:cNvPr id="2898" name="Google Shape;2898;p6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3" name="Google Shape;2903;p66"/>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4" name="Google Shape;2904;p66"/>
          <p:cNvGrpSpPr/>
          <p:nvPr/>
        </p:nvGrpSpPr>
        <p:grpSpPr>
          <a:xfrm>
            <a:off x="988970" y="2333174"/>
            <a:ext cx="1970333" cy="208784"/>
            <a:chOff x="6336019" y="3733725"/>
            <a:chExt cx="2566206" cy="351310"/>
          </a:xfrm>
        </p:grpSpPr>
        <p:sp>
          <p:nvSpPr>
            <p:cNvPr id="2905" name="Google Shape;2905;p6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9" name="Google Shape;2909;p66"/>
          <p:cNvGrpSpPr/>
          <p:nvPr/>
        </p:nvGrpSpPr>
        <p:grpSpPr>
          <a:xfrm>
            <a:off x="1990126" y="3940729"/>
            <a:ext cx="946551" cy="153200"/>
            <a:chOff x="4404545" y="3301592"/>
            <a:chExt cx="782403" cy="129272"/>
          </a:xfrm>
        </p:grpSpPr>
        <p:sp>
          <p:nvSpPr>
            <p:cNvPr id="2910" name="Google Shape;2910;p6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2" name="Google Shape;2912;p66"/>
          <p:cNvGrpSpPr/>
          <p:nvPr/>
        </p:nvGrpSpPr>
        <p:grpSpPr>
          <a:xfrm>
            <a:off x="1990126" y="3679688"/>
            <a:ext cx="962257" cy="139127"/>
            <a:chOff x="4411970" y="3131459"/>
            <a:chExt cx="710520" cy="117397"/>
          </a:xfrm>
        </p:grpSpPr>
        <p:sp>
          <p:nvSpPr>
            <p:cNvPr id="2913" name="Google Shape;2913;p6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915" name="Google Shape;2915;p66"/>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6" name="Google Shape;2916;p66"/>
          <p:cNvGrpSpPr/>
          <p:nvPr/>
        </p:nvGrpSpPr>
        <p:grpSpPr>
          <a:xfrm>
            <a:off x="990271" y="3614482"/>
            <a:ext cx="823838" cy="458988"/>
            <a:chOff x="4411970" y="1801825"/>
            <a:chExt cx="734586" cy="409262"/>
          </a:xfrm>
        </p:grpSpPr>
        <p:sp>
          <p:nvSpPr>
            <p:cNvPr id="2917" name="Google Shape;2917;p6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9" name="Google Shape;2919;p66"/>
          <p:cNvGrpSpPr/>
          <p:nvPr/>
        </p:nvGrpSpPr>
        <p:grpSpPr>
          <a:xfrm>
            <a:off x="990271" y="4162908"/>
            <a:ext cx="856348" cy="212039"/>
            <a:chOff x="4411970" y="2233974"/>
            <a:chExt cx="763574" cy="189068"/>
          </a:xfrm>
        </p:grpSpPr>
        <p:sp>
          <p:nvSpPr>
            <p:cNvPr id="2920" name="Google Shape;2920;p6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2" name="Google Shape;2922;p66"/>
          <p:cNvGrpSpPr/>
          <p:nvPr/>
        </p:nvGrpSpPr>
        <p:grpSpPr>
          <a:xfrm>
            <a:off x="3100467" y="2338244"/>
            <a:ext cx="511602" cy="511602"/>
            <a:chOff x="5681300" y="2527788"/>
            <a:chExt cx="805800" cy="805800"/>
          </a:xfrm>
        </p:grpSpPr>
        <p:sp>
          <p:nvSpPr>
            <p:cNvPr id="2923" name="Google Shape;2923;p6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5" name="Google Shape;2925;p66"/>
          <p:cNvGrpSpPr/>
          <p:nvPr/>
        </p:nvGrpSpPr>
        <p:grpSpPr>
          <a:xfrm>
            <a:off x="3097662" y="3104827"/>
            <a:ext cx="513021" cy="512935"/>
            <a:chOff x="4049800" y="640400"/>
            <a:chExt cx="858900" cy="858900"/>
          </a:xfrm>
        </p:grpSpPr>
        <p:sp>
          <p:nvSpPr>
            <p:cNvPr id="2926" name="Google Shape;2926;p6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66"/>
          <p:cNvGrpSpPr/>
          <p:nvPr/>
        </p:nvGrpSpPr>
        <p:grpSpPr>
          <a:xfrm>
            <a:off x="3014861" y="3756719"/>
            <a:ext cx="686489" cy="686585"/>
            <a:chOff x="5080188" y="927900"/>
            <a:chExt cx="961200" cy="961200"/>
          </a:xfrm>
        </p:grpSpPr>
        <p:sp>
          <p:nvSpPr>
            <p:cNvPr id="2929" name="Google Shape;2929;p6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7" name="Google Shape;2937;p66"/>
          <p:cNvGrpSpPr/>
          <p:nvPr/>
        </p:nvGrpSpPr>
        <p:grpSpPr>
          <a:xfrm>
            <a:off x="3798012" y="3849448"/>
            <a:ext cx="510373" cy="510937"/>
            <a:chOff x="7508249" y="1522825"/>
            <a:chExt cx="1326332" cy="1322987"/>
          </a:xfrm>
        </p:grpSpPr>
        <p:sp>
          <p:nvSpPr>
            <p:cNvPr id="2938" name="Google Shape;2938;p6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8" name="Google Shape;2948;p66"/>
          <p:cNvGrpSpPr/>
          <p:nvPr/>
        </p:nvGrpSpPr>
        <p:grpSpPr>
          <a:xfrm>
            <a:off x="4489605" y="3850853"/>
            <a:ext cx="492652" cy="503348"/>
            <a:chOff x="6039282" y="1042577"/>
            <a:chExt cx="734315" cy="731929"/>
          </a:xfrm>
        </p:grpSpPr>
        <p:sp>
          <p:nvSpPr>
            <p:cNvPr id="2949" name="Google Shape;2949;p6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0" name="Google Shape;2970;p66"/>
          <p:cNvGrpSpPr/>
          <p:nvPr/>
        </p:nvGrpSpPr>
        <p:grpSpPr>
          <a:xfrm>
            <a:off x="5130019" y="2346894"/>
            <a:ext cx="483304" cy="504902"/>
            <a:chOff x="1825800" y="1651625"/>
            <a:chExt cx="568125" cy="591775"/>
          </a:xfrm>
        </p:grpSpPr>
        <p:sp>
          <p:nvSpPr>
            <p:cNvPr id="2971" name="Google Shape;2971;p6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7" name="Google Shape;2977;p66"/>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6"/>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6"/>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6"/>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6"/>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2982" name="Google Shape;2982;p6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6" name="Shape 2986"/>
        <p:cNvGrpSpPr/>
        <p:nvPr/>
      </p:nvGrpSpPr>
      <p:grpSpPr>
        <a:xfrm>
          <a:off x="0" y="0"/>
          <a:ext cx="0" cy="0"/>
          <a:chOff x="0" y="0"/>
          <a:chExt cx="0" cy="0"/>
        </a:xfrm>
      </p:grpSpPr>
      <p:grpSp>
        <p:nvGrpSpPr>
          <p:cNvPr id="2987" name="Google Shape;2987;p67"/>
          <p:cNvGrpSpPr/>
          <p:nvPr/>
        </p:nvGrpSpPr>
        <p:grpSpPr>
          <a:xfrm>
            <a:off x="722058" y="957091"/>
            <a:ext cx="2492868" cy="1379876"/>
            <a:chOff x="2654821" y="2311071"/>
            <a:chExt cx="2279715" cy="1262120"/>
          </a:xfrm>
        </p:grpSpPr>
        <p:grpSp>
          <p:nvGrpSpPr>
            <p:cNvPr id="2988" name="Google Shape;2988;p67"/>
            <p:cNvGrpSpPr/>
            <p:nvPr/>
          </p:nvGrpSpPr>
          <p:grpSpPr>
            <a:xfrm>
              <a:off x="4034269" y="2840745"/>
              <a:ext cx="40212" cy="36437"/>
              <a:chOff x="4293400" y="2574725"/>
              <a:chExt cx="84425" cy="80100"/>
            </a:xfrm>
          </p:grpSpPr>
          <p:sp>
            <p:nvSpPr>
              <p:cNvPr id="2989" name="Google Shape;2989;p6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990" name="Google Shape;2990;p6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1" name="Google Shape;2991;p67"/>
            <p:cNvGrpSpPr/>
            <p:nvPr/>
          </p:nvGrpSpPr>
          <p:grpSpPr>
            <a:xfrm>
              <a:off x="3894606" y="2334874"/>
              <a:ext cx="913198" cy="518984"/>
              <a:chOff x="4000175" y="1462675"/>
              <a:chExt cx="1917275" cy="1140875"/>
            </a:xfrm>
          </p:grpSpPr>
          <p:sp>
            <p:nvSpPr>
              <p:cNvPr id="2992" name="Google Shape;2992;p6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993" name="Google Shape;2993;p67"/>
              <p:cNvGrpSpPr/>
              <p:nvPr/>
            </p:nvGrpSpPr>
            <p:grpSpPr>
              <a:xfrm>
                <a:off x="4000175" y="1462675"/>
                <a:ext cx="1917275" cy="1140875"/>
                <a:chOff x="4000175" y="1462675"/>
                <a:chExt cx="1917275" cy="1140875"/>
              </a:xfrm>
            </p:grpSpPr>
            <p:sp>
              <p:nvSpPr>
                <p:cNvPr id="2994" name="Google Shape;2994;p6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995" name="Google Shape;2995;p6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999" name="Google Shape;2999;p6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00" name="Google Shape;3000;p67"/>
            <p:cNvGrpSpPr/>
            <p:nvPr/>
          </p:nvGrpSpPr>
          <p:grpSpPr>
            <a:xfrm>
              <a:off x="3875768" y="2846704"/>
              <a:ext cx="44796" cy="47366"/>
              <a:chOff x="3960625" y="2587825"/>
              <a:chExt cx="94050" cy="104125"/>
            </a:xfrm>
          </p:grpSpPr>
          <p:sp>
            <p:nvSpPr>
              <p:cNvPr id="3001" name="Google Shape;3001;p6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002" name="Google Shape;3002;p6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3" name="Google Shape;3003;p67"/>
            <p:cNvGrpSpPr/>
            <p:nvPr/>
          </p:nvGrpSpPr>
          <p:grpSpPr>
            <a:xfrm>
              <a:off x="3782759" y="2807162"/>
              <a:ext cx="82686" cy="85487"/>
              <a:chOff x="3765350" y="2500900"/>
              <a:chExt cx="173600" cy="187925"/>
            </a:xfrm>
          </p:grpSpPr>
          <p:sp>
            <p:nvSpPr>
              <p:cNvPr id="3004" name="Google Shape;3004;p6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005" name="Google Shape;3005;p6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0" name="Google Shape;3010;p67"/>
            <p:cNvGrpSpPr/>
            <p:nvPr/>
          </p:nvGrpSpPr>
          <p:grpSpPr>
            <a:xfrm>
              <a:off x="3775674" y="2798496"/>
              <a:ext cx="40545" cy="23564"/>
              <a:chOff x="3750475" y="2481850"/>
              <a:chExt cx="85125" cy="51800"/>
            </a:xfrm>
          </p:grpSpPr>
          <p:sp>
            <p:nvSpPr>
              <p:cNvPr id="3011" name="Google Shape;3011;p6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013" name="Google Shape;3013;p67"/>
            <p:cNvGrpSpPr/>
            <p:nvPr/>
          </p:nvGrpSpPr>
          <p:grpSpPr>
            <a:xfrm>
              <a:off x="3716946" y="2776024"/>
              <a:ext cx="81971" cy="76912"/>
              <a:chOff x="3627175" y="2432450"/>
              <a:chExt cx="172100" cy="169075"/>
            </a:xfrm>
          </p:grpSpPr>
          <p:sp>
            <p:nvSpPr>
              <p:cNvPr id="3014" name="Google Shape;3014;p6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016" name="Google Shape;3016;p6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017" name="Google Shape;3017;p67"/>
            <p:cNvGrpSpPr/>
            <p:nvPr/>
          </p:nvGrpSpPr>
          <p:grpSpPr>
            <a:xfrm>
              <a:off x="3685682" y="2845624"/>
              <a:ext cx="29311" cy="45055"/>
              <a:chOff x="3561536" y="2585450"/>
              <a:chExt cx="61539" cy="99045"/>
            </a:xfrm>
          </p:grpSpPr>
          <p:sp>
            <p:nvSpPr>
              <p:cNvPr id="3018" name="Google Shape;3018;p6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020" name="Google Shape;3020;p67"/>
            <p:cNvGrpSpPr/>
            <p:nvPr/>
          </p:nvGrpSpPr>
          <p:grpSpPr>
            <a:xfrm>
              <a:off x="3849905" y="2572252"/>
              <a:ext cx="74339" cy="119559"/>
              <a:chOff x="3906325" y="1984500"/>
              <a:chExt cx="156075" cy="262825"/>
            </a:xfrm>
          </p:grpSpPr>
          <p:sp>
            <p:nvSpPr>
              <p:cNvPr id="3021" name="Google Shape;3021;p6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022" name="Google Shape;3022;p6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3" name="Google Shape;3023;p67"/>
            <p:cNvGrpSpPr/>
            <p:nvPr/>
          </p:nvGrpSpPr>
          <p:grpSpPr>
            <a:xfrm>
              <a:off x="2654821" y="2414345"/>
              <a:ext cx="667570" cy="558731"/>
              <a:chOff x="1397225" y="1637375"/>
              <a:chExt cx="1401575" cy="1228250"/>
            </a:xfrm>
          </p:grpSpPr>
          <p:sp>
            <p:nvSpPr>
              <p:cNvPr id="3024" name="Google Shape;3024;p6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025" name="Google Shape;3025;p67"/>
              <p:cNvGrpSpPr/>
              <p:nvPr/>
            </p:nvGrpSpPr>
            <p:grpSpPr>
              <a:xfrm>
                <a:off x="1397225" y="1637375"/>
                <a:ext cx="1398775" cy="1228250"/>
                <a:chOff x="1397225" y="1637375"/>
                <a:chExt cx="1398775" cy="1228250"/>
              </a:xfrm>
            </p:grpSpPr>
            <p:sp>
              <p:nvSpPr>
                <p:cNvPr id="3026" name="Google Shape;3026;p6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8" name="Google Shape;3028;p67"/>
            <p:cNvGrpSpPr/>
            <p:nvPr/>
          </p:nvGrpSpPr>
          <p:grpSpPr>
            <a:xfrm>
              <a:off x="3230417" y="3103734"/>
              <a:ext cx="282982" cy="280332"/>
              <a:chOff x="2605700" y="3152850"/>
              <a:chExt cx="594125" cy="616250"/>
            </a:xfrm>
          </p:grpSpPr>
          <p:sp>
            <p:nvSpPr>
              <p:cNvPr id="3029" name="Google Shape;3029;p6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030" name="Google Shape;3030;p6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031" name="Google Shape;3031;p67"/>
            <p:cNvGrpSpPr/>
            <p:nvPr/>
          </p:nvGrpSpPr>
          <p:grpSpPr>
            <a:xfrm>
              <a:off x="3265985" y="3226989"/>
              <a:ext cx="87151" cy="346202"/>
              <a:chOff x="2680375" y="3423800"/>
              <a:chExt cx="182975" cy="761050"/>
            </a:xfrm>
          </p:grpSpPr>
          <p:sp>
            <p:nvSpPr>
              <p:cNvPr id="3032" name="Google Shape;3032;p6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033" name="Google Shape;3033;p6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4" name="Google Shape;3034;p67"/>
            <p:cNvGrpSpPr/>
            <p:nvPr/>
          </p:nvGrpSpPr>
          <p:grpSpPr>
            <a:xfrm>
              <a:off x="3855466" y="3289811"/>
              <a:ext cx="112514" cy="94210"/>
              <a:chOff x="3918000" y="3561900"/>
              <a:chExt cx="236225" cy="207100"/>
            </a:xfrm>
          </p:grpSpPr>
          <p:sp>
            <p:nvSpPr>
              <p:cNvPr id="3035" name="Google Shape;3035;p6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036" name="Google Shape;3036;p6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7" name="Google Shape;3037;p6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040" name="Google Shape;3040;p67"/>
            <p:cNvGrpSpPr/>
            <p:nvPr/>
          </p:nvGrpSpPr>
          <p:grpSpPr>
            <a:xfrm>
              <a:off x="2905224" y="2311071"/>
              <a:ext cx="596721" cy="528992"/>
              <a:chOff x="1922950" y="1410350"/>
              <a:chExt cx="1252825" cy="1162875"/>
            </a:xfrm>
          </p:grpSpPr>
          <p:sp>
            <p:nvSpPr>
              <p:cNvPr id="3041" name="Google Shape;3041;p6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057" name="Google Shape;3057;p6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077" name="Google Shape;3077;p6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078" name="Google Shape;3078;p6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9" name="Google Shape;3079;p67"/>
            <p:cNvGrpSpPr/>
            <p:nvPr/>
          </p:nvGrpSpPr>
          <p:grpSpPr>
            <a:xfrm>
              <a:off x="3280929" y="3294542"/>
              <a:ext cx="109894" cy="272224"/>
              <a:chOff x="2711750" y="3572300"/>
              <a:chExt cx="230725" cy="598425"/>
            </a:xfrm>
          </p:grpSpPr>
          <p:sp>
            <p:nvSpPr>
              <p:cNvPr id="3080" name="Google Shape;3080;p6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2" name="Google Shape;3082;p6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3" name="Google Shape;3083;p67"/>
            <p:cNvGrpSpPr/>
            <p:nvPr/>
          </p:nvGrpSpPr>
          <p:grpSpPr>
            <a:xfrm>
              <a:off x="3790439" y="2408636"/>
              <a:ext cx="73017" cy="75684"/>
              <a:chOff x="3781475" y="1624825"/>
              <a:chExt cx="153300" cy="166375"/>
            </a:xfrm>
          </p:grpSpPr>
          <p:sp>
            <p:nvSpPr>
              <p:cNvPr id="3084" name="Google Shape;3084;p6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8" name="Google Shape;3088;p6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5" name="Google Shape;3095;p67"/>
            <p:cNvGrpSpPr/>
            <p:nvPr/>
          </p:nvGrpSpPr>
          <p:grpSpPr>
            <a:xfrm>
              <a:off x="4403342" y="3107749"/>
              <a:ext cx="316680" cy="101374"/>
              <a:chOff x="5068275" y="3161675"/>
              <a:chExt cx="664875" cy="222850"/>
            </a:xfrm>
          </p:grpSpPr>
          <p:sp>
            <p:nvSpPr>
              <p:cNvPr id="3096" name="Google Shape;3096;p6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0" name="Google Shape;3100;p6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9" name="Google Shape;3129;p67"/>
            <p:cNvGrpSpPr/>
            <p:nvPr/>
          </p:nvGrpSpPr>
          <p:grpSpPr>
            <a:xfrm>
              <a:off x="3697513" y="2707266"/>
              <a:ext cx="59549" cy="79733"/>
              <a:chOff x="3586375" y="2281300"/>
              <a:chExt cx="125025" cy="175275"/>
            </a:xfrm>
          </p:grpSpPr>
          <p:sp>
            <p:nvSpPr>
              <p:cNvPr id="3130" name="Google Shape;3130;p6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2" name="Google Shape;3132;p6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3" name="Google Shape;3133;p67"/>
            <p:cNvGrpSpPr/>
            <p:nvPr/>
          </p:nvGrpSpPr>
          <p:grpSpPr>
            <a:xfrm>
              <a:off x="4513224" y="3221724"/>
              <a:ext cx="274563" cy="280321"/>
              <a:chOff x="5298975" y="3412225"/>
              <a:chExt cx="576450" cy="616225"/>
            </a:xfrm>
          </p:grpSpPr>
          <p:sp>
            <p:nvSpPr>
              <p:cNvPr id="3134" name="Google Shape;3134;p6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135" name="Google Shape;3135;p6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6" name="Google Shape;3136;p67"/>
            <p:cNvGrpSpPr/>
            <p:nvPr/>
          </p:nvGrpSpPr>
          <p:grpSpPr>
            <a:xfrm>
              <a:off x="4824403" y="3421846"/>
              <a:ext cx="110132" cy="130647"/>
              <a:chOff x="5952300" y="3852150"/>
              <a:chExt cx="231225" cy="287200"/>
            </a:xfrm>
          </p:grpSpPr>
          <p:sp>
            <p:nvSpPr>
              <p:cNvPr id="3137" name="Google Shape;3137;p6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9" name="Google Shape;3139;p6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7" name="Google Shape;3147;p67"/>
            <p:cNvGrpSpPr/>
            <p:nvPr/>
          </p:nvGrpSpPr>
          <p:grpSpPr>
            <a:xfrm>
              <a:off x="4295710" y="3079670"/>
              <a:ext cx="14968" cy="27135"/>
              <a:chOff x="4842300" y="3099950"/>
              <a:chExt cx="31425" cy="59650"/>
            </a:xfrm>
          </p:grpSpPr>
          <p:sp>
            <p:nvSpPr>
              <p:cNvPr id="3148" name="Google Shape;3148;p6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2" name="Google Shape;3152;p6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0" name="Google Shape;3160;p67"/>
            <p:cNvGrpSpPr/>
            <p:nvPr/>
          </p:nvGrpSpPr>
          <p:grpSpPr>
            <a:xfrm>
              <a:off x="3831056" y="2816010"/>
              <a:ext cx="37378" cy="27612"/>
              <a:chOff x="3866750" y="2520350"/>
              <a:chExt cx="78475" cy="60700"/>
            </a:xfrm>
          </p:grpSpPr>
          <p:sp>
            <p:nvSpPr>
              <p:cNvPr id="3161" name="Google Shape;3161;p6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5" name="Google Shape;3165;p6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182" name="Google Shape;3182;p6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194" name="Google Shape;3194;p6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7" name="Google Shape;3207;p67"/>
            <p:cNvGrpSpPr/>
            <p:nvPr/>
          </p:nvGrpSpPr>
          <p:grpSpPr>
            <a:xfrm>
              <a:off x="3632736" y="3051591"/>
              <a:ext cx="63288" cy="45217"/>
              <a:chOff x="3450375" y="3038225"/>
              <a:chExt cx="132875" cy="99400"/>
            </a:xfrm>
          </p:grpSpPr>
          <p:sp>
            <p:nvSpPr>
              <p:cNvPr id="3208" name="Google Shape;3208;p6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0" name="Google Shape;3210;p6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19" name="Google Shape;3219;p6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29" name="Google Shape;3229;p6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235" name="Google Shape;3235;p6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67"/>
          <p:cNvGrpSpPr/>
          <p:nvPr/>
        </p:nvGrpSpPr>
        <p:grpSpPr>
          <a:xfrm>
            <a:off x="719115" y="2852867"/>
            <a:ext cx="2622876" cy="1333540"/>
            <a:chOff x="238125" y="1038125"/>
            <a:chExt cx="7146800" cy="3633625"/>
          </a:xfrm>
        </p:grpSpPr>
        <p:sp>
          <p:nvSpPr>
            <p:cNvPr id="3246" name="Google Shape;3246;p6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8" name="Google Shape;4818;p67"/>
          <p:cNvGrpSpPr/>
          <p:nvPr/>
        </p:nvGrpSpPr>
        <p:grpSpPr>
          <a:xfrm>
            <a:off x="5834043" y="994977"/>
            <a:ext cx="2590840" cy="1380235"/>
            <a:chOff x="233350" y="949250"/>
            <a:chExt cx="7137300" cy="3802300"/>
          </a:xfrm>
        </p:grpSpPr>
        <p:sp>
          <p:nvSpPr>
            <p:cNvPr id="4819" name="Google Shape;4819;p6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67"/>
          <p:cNvGrpSpPr/>
          <p:nvPr/>
        </p:nvGrpSpPr>
        <p:grpSpPr>
          <a:xfrm>
            <a:off x="7648472" y="3039750"/>
            <a:ext cx="104231" cy="320340"/>
            <a:chOff x="7564426" y="3224343"/>
            <a:chExt cx="119985" cy="368801"/>
          </a:xfrm>
        </p:grpSpPr>
        <p:sp>
          <p:nvSpPr>
            <p:cNvPr id="4871" name="Google Shape;4871;p6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67"/>
          <p:cNvGrpSpPr/>
          <p:nvPr/>
        </p:nvGrpSpPr>
        <p:grpSpPr>
          <a:xfrm>
            <a:off x="7347961" y="3033852"/>
            <a:ext cx="189489" cy="332132"/>
            <a:chOff x="8370831" y="3202002"/>
            <a:chExt cx="218129" cy="382376"/>
          </a:xfrm>
        </p:grpSpPr>
        <p:sp>
          <p:nvSpPr>
            <p:cNvPr id="4874" name="Google Shape;4874;p6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6" name="Google Shape;4876;p67"/>
          <p:cNvGrpSpPr/>
          <p:nvPr/>
        </p:nvGrpSpPr>
        <p:grpSpPr>
          <a:xfrm>
            <a:off x="8071350" y="3444984"/>
            <a:ext cx="309429" cy="267000"/>
            <a:chOff x="6742064" y="3750480"/>
            <a:chExt cx="399315" cy="344560"/>
          </a:xfrm>
        </p:grpSpPr>
        <p:sp>
          <p:nvSpPr>
            <p:cNvPr id="4877" name="Google Shape;4877;p6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67"/>
          <p:cNvGrpSpPr/>
          <p:nvPr/>
        </p:nvGrpSpPr>
        <p:grpSpPr>
          <a:xfrm>
            <a:off x="7610369" y="3796031"/>
            <a:ext cx="180437" cy="281608"/>
            <a:chOff x="7248525" y="3739696"/>
            <a:chExt cx="230531" cy="359790"/>
          </a:xfrm>
        </p:grpSpPr>
        <p:sp>
          <p:nvSpPr>
            <p:cNvPr id="4880" name="Google Shape;4880;p6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67"/>
          <p:cNvGrpSpPr/>
          <p:nvPr/>
        </p:nvGrpSpPr>
        <p:grpSpPr>
          <a:xfrm>
            <a:off x="7856288" y="3439255"/>
            <a:ext cx="162896" cy="278710"/>
            <a:chOff x="7601242" y="3729267"/>
            <a:chExt cx="222566" cy="380803"/>
          </a:xfrm>
        </p:grpSpPr>
        <p:sp>
          <p:nvSpPr>
            <p:cNvPr id="4883" name="Google Shape;4883;p6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5" name="Google Shape;4885;p67"/>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6" name="Google Shape;4886;p67"/>
          <p:cNvGrpSpPr/>
          <p:nvPr/>
        </p:nvGrpSpPr>
        <p:grpSpPr>
          <a:xfrm>
            <a:off x="7345934" y="3440396"/>
            <a:ext cx="193543" cy="275990"/>
            <a:chOff x="8304647" y="3738687"/>
            <a:chExt cx="225076" cy="320956"/>
          </a:xfrm>
        </p:grpSpPr>
        <p:sp>
          <p:nvSpPr>
            <p:cNvPr id="4887" name="Google Shape;4887;p6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67"/>
          <p:cNvGrpSpPr/>
          <p:nvPr/>
        </p:nvGrpSpPr>
        <p:grpSpPr>
          <a:xfrm>
            <a:off x="7618426" y="3440396"/>
            <a:ext cx="178492" cy="275990"/>
            <a:chOff x="8615101" y="3738687"/>
            <a:chExt cx="207573" cy="320956"/>
          </a:xfrm>
        </p:grpSpPr>
        <p:sp>
          <p:nvSpPr>
            <p:cNvPr id="4891" name="Google Shape;4891;p6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4" name="Google Shape;4894;p67"/>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5" name="Google Shape;4895;p67"/>
          <p:cNvGrpSpPr/>
          <p:nvPr/>
        </p:nvGrpSpPr>
        <p:grpSpPr>
          <a:xfrm>
            <a:off x="6013131" y="3561884"/>
            <a:ext cx="557670" cy="511283"/>
            <a:chOff x="6015419" y="3716859"/>
            <a:chExt cx="557671" cy="511283"/>
          </a:xfrm>
        </p:grpSpPr>
        <p:sp>
          <p:nvSpPr>
            <p:cNvPr id="4896" name="Google Shape;4896;p6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7" name="Google Shape;4897;p67"/>
            <p:cNvGrpSpPr/>
            <p:nvPr/>
          </p:nvGrpSpPr>
          <p:grpSpPr>
            <a:xfrm>
              <a:off x="6036094" y="3716980"/>
              <a:ext cx="529860" cy="510468"/>
              <a:chOff x="6036094" y="3716980"/>
              <a:chExt cx="529860" cy="510468"/>
            </a:xfrm>
          </p:grpSpPr>
          <p:sp>
            <p:nvSpPr>
              <p:cNvPr id="4898" name="Google Shape;4898;p6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8" name="Google Shape;4908;p67"/>
          <p:cNvGrpSpPr/>
          <p:nvPr/>
        </p:nvGrpSpPr>
        <p:grpSpPr>
          <a:xfrm>
            <a:off x="6642016" y="2918653"/>
            <a:ext cx="576302" cy="511871"/>
            <a:chOff x="6644304" y="3073628"/>
            <a:chExt cx="576302" cy="511871"/>
          </a:xfrm>
        </p:grpSpPr>
        <p:sp>
          <p:nvSpPr>
            <p:cNvPr id="4909" name="Google Shape;4909;p6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0" name="Google Shape;4910;p67"/>
            <p:cNvGrpSpPr/>
            <p:nvPr/>
          </p:nvGrpSpPr>
          <p:grpSpPr>
            <a:xfrm>
              <a:off x="6712169" y="3085440"/>
              <a:ext cx="481622" cy="494913"/>
              <a:chOff x="6712169" y="3085440"/>
              <a:chExt cx="481622" cy="494913"/>
            </a:xfrm>
          </p:grpSpPr>
          <p:sp>
            <p:nvSpPr>
              <p:cNvPr id="4911" name="Google Shape;4911;p6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6" name="Google Shape;4916;p6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9" name="Google Shape;4919;p67"/>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0" name="Google Shape;4920;p67"/>
          <p:cNvGrpSpPr/>
          <p:nvPr/>
        </p:nvGrpSpPr>
        <p:grpSpPr>
          <a:xfrm>
            <a:off x="6649867" y="3561648"/>
            <a:ext cx="560631" cy="511352"/>
            <a:chOff x="6652154" y="3716623"/>
            <a:chExt cx="560631" cy="511352"/>
          </a:xfrm>
        </p:grpSpPr>
        <p:sp>
          <p:nvSpPr>
            <p:cNvPr id="4921" name="Google Shape;4921;p6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2" name="Google Shape;4922;p67"/>
            <p:cNvGrpSpPr/>
            <p:nvPr/>
          </p:nvGrpSpPr>
          <p:grpSpPr>
            <a:xfrm>
              <a:off x="6669657" y="3716715"/>
              <a:ext cx="466779" cy="464290"/>
              <a:chOff x="6669657" y="3716715"/>
              <a:chExt cx="466779" cy="464290"/>
            </a:xfrm>
          </p:grpSpPr>
          <p:sp>
            <p:nvSpPr>
              <p:cNvPr id="4923" name="Google Shape;4923;p6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6" name="Google Shape;4936;p67"/>
          <p:cNvGrpSpPr/>
          <p:nvPr/>
        </p:nvGrpSpPr>
        <p:grpSpPr>
          <a:xfrm>
            <a:off x="7843958" y="3843056"/>
            <a:ext cx="187557" cy="187557"/>
            <a:chOff x="8565775" y="671075"/>
            <a:chExt cx="441000" cy="441000"/>
          </a:xfrm>
        </p:grpSpPr>
        <p:sp>
          <p:nvSpPr>
            <p:cNvPr id="4937" name="Google Shape;4937;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9" name="Google Shape;4939;p67"/>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7"/>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1" name="Google Shape;4941;p67"/>
          <p:cNvGrpSpPr/>
          <p:nvPr/>
        </p:nvGrpSpPr>
        <p:grpSpPr>
          <a:xfrm>
            <a:off x="5997813" y="2921275"/>
            <a:ext cx="587871" cy="512373"/>
            <a:chOff x="6000100" y="3076250"/>
            <a:chExt cx="587871" cy="512373"/>
          </a:xfrm>
        </p:grpSpPr>
        <p:sp>
          <p:nvSpPr>
            <p:cNvPr id="4942" name="Google Shape;4942;p6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3" name="Google Shape;4943;p67"/>
            <p:cNvGrpSpPr/>
            <p:nvPr/>
          </p:nvGrpSpPr>
          <p:grpSpPr>
            <a:xfrm>
              <a:off x="6031360" y="3076713"/>
              <a:ext cx="539107" cy="480965"/>
              <a:chOff x="6031360" y="3076713"/>
              <a:chExt cx="539107" cy="480965"/>
            </a:xfrm>
          </p:grpSpPr>
          <p:sp>
            <p:nvSpPr>
              <p:cNvPr id="4944" name="Google Shape;4944;p6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51" name="Google Shape;4951;p67"/>
          <p:cNvGrpSpPr/>
          <p:nvPr/>
        </p:nvGrpSpPr>
        <p:grpSpPr>
          <a:xfrm>
            <a:off x="3369304" y="940638"/>
            <a:ext cx="2310381" cy="1488888"/>
            <a:chOff x="229225" y="549050"/>
            <a:chExt cx="7161750" cy="4615275"/>
          </a:xfrm>
        </p:grpSpPr>
        <p:sp>
          <p:nvSpPr>
            <p:cNvPr id="4952" name="Google Shape;4952;p6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9" name="Google Shape;5069;p67"/>
          <p:cNvGrpSpPr/>
          <p:nvPr/>
        </p:nvGrpSpPr>
        <p:grpSpPr>
          <a:xfrm>
            <a:off x="3514722" y="2832485"/>
            <a:ext cx="2310282" cy="1374222"/>
            <a:chOff x="238125" y="732525"/>
            <a:chExt cx="7130500" cy="4241425"/>
          </a:xfrm>
        </p:grpSpPr>
        <p:sp>
          <p:nvSpPr>
            <p:cNvPr id="5070" name="Google Shape;5070;p6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7" name="Shape 5187"/>
        <p:cNvGrpSpPr/>
        <p:nvPr/>
      </p:nvGrpSpPr>
      <p:grpSpPr>
        <a:xfrm>
          <a:off x="0" y="0"/>
          <a:ext cx="0" cy="0"/>
          <a:chOff x="0" y="0"/>
          <a:chExt cx="0" cy="0"/>
        </a:xfrm>
      </p:grpSpPr>
      <p:grpSp>
        <p:nvGrpSpPr>
          <p:cNvPr id="5188" name="Google Shape;5188;p68"/>
          <p:cNvGrpSpPr/>
          <p:nvPr/>
        </p:nvGrpSpPr>
        <p:grpSpPr>
          <a:xfrm>
            <a:off x="729274" y="969771"/>
            <a:ext cx="2507799" cy="206239"/>
            <a:chOff x="106648" y="895722"/>
            <a:chExt cx="4481413" cy="374300"/>
          </a:xfrm>
        </p:grpSpPr>
        <p:grpSp>
          <p:nvGrpSpPr>
            <p:cNvPr id="5189" name="Google Shape;5189;p68"/>
            <p:cNvGrpSpPr/>
            <p:nvPr/>
          </p:nvGrpSpPr>
          <p:grpSpPr>
            <a:xfrm>
              <a:off x="2233276" y="895722"/>
              <a:ext cx="1082667" cy="223591"/>
              <a:chOff x="4808316" y="2800065"/>
              <a:chExt cx="1999386" cy="412910"/>
            </a:xfrm>
          </p:grpSpPr>
          <p:sp>
            <p:nvSpPr>
              <p:cNvPr id="5190" name="Google Shape;5190;p6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1" name="Google Shape;5191;p68"/>
              <p:cNvGrpSpPr/>
              <p:nvPr/>
            </p:nvGrpSpPr>
            <p:grpSpPr>
              <a:xfrm>
                <a:off x="4808316" y="2800065"/>
                <a:ext cx="92400" cy="411825"/>
                <a:chOff x="845575" y="2563700"/>
                <a:chExt cx="92400" cy="411825"/>
              </a:xfrm>
            </p:grpSpPr>
            <p:cxnSp>
              <p:nvCxnSpPr>
                <p:cNvPr id="5192" name="Google Shape;5192;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193" name="Google Shape;5193;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4" name="Google Shape;5194;p68"/>
            <p:cNvGrpSpPr/>
            <p:nvPr/>
          </p:nvGrpSpPr>
          <p:grpSpPr>
            <a:xfrm>
              <a:off x="106648" y="895722"/>
              <a:ext cx="1088401" cy="223591"/>
              <a:chOff x="881025" y="2800065"/>
              <a:chExt cx="2009975" cy="412910"/>
            </a:xfrm>
          </p:grpSpPr>
          <p:sp>
            <p:nvSpPr>
              <p:cNvPr id="5195" name="Google Shape;5195;p6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6" name="Google Shape;5196;p68"/>
              <p:cNvGrpSpPr/>
              <p:nvPr/>
            </p:nvGrpSpPr>
            <p:grpSpPr>
              <a:xfrm>
                <a:off x="881025" y="2800065"/>
                <a:ext cx="92400" cy="411825"/>
                <a:chOff x="845575" y="2563700"/>
                <a:chExt cx="92400" cy="411825"/>
              </a:xfrm>
            </p:grpSpPr>
            <p:cxnSp>
              <p:nvCxnSpPr>
                <p:cNvPr id="5197" name="Google Shape;5197;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198" name="Google Shape;5198;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9" name="Google Shape;5199;p68"/>
            <p:cNvGrpSpPr/>
            <p:nvPr/>
          </p:nvGrpSpPr>
          <p:grpSpPr>
            <a:xfrm>
              <a:off x="1172346" y="1047018"/>
              <a:ext cx="1083151" cy="223003"/>
              <a:chOff x="2849073" y="3079467"/>
              <a:chExt cx="2000279" cy="411825"/>
            </a:xfrm>
          </p:grpSpPr>
          <p:sp>
            <p:nvSpPr>
              <p:cNvPr id="5200" name="Google Shape;5200;p6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1" name="Google Shape;5201;p68"/>
              <p:cNvGrpSpPr/>
              <p:nvPr/>
            </p:nvGrpSpPr>
            <p:grpSpPr>
              <a:xfrm rot="10800000">
                <a:off x="2849073" y="3079467"/>
                <a:ext cx="92400" cy="411825"/>
                <a:chOff x="2070100" y="2563700"/>
                <a:chExt cx="92400" cy="411825"/>
              </a:xfrm>
            </p:grpSpPr>
            <p:cxnSp>
              <p:nvCxnSpPr>
                <p:cNvPr id="5202" name="Google Shape;5202;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203" name="Google Shape;5203;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4" name="Google Shape;5204;p68"/>
            <p:cNvGrpSpPr/>
            <p:nvPr/>
          </p:nvGrpSpPr>
          <p:grpSpPr>
            <a:xfrm>
              <a:off x="3290132" y="1047018"/>
              <a:ext cx="1297929" cy="223003"/>
              <a:chOff x="6760035" y="3079467"/>
              <a:chExt cx="2396914" cy="411825"/>
            </a:xfrm>
          </p:grpSpPr>
          <p:sp>
            <p:nvSpPr>
              <p:cNvPr id="5205" name="Google Shape;5205;p6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6" name="Google Shape;5206;p68"/>
              <p:cNvGrpSpPr/>
              <p:nvPr/>
            </p:nvGrpSpPr>
            <p:grpSpPr>
              <a:xfrm rot="10800000">
                <a:off x="6760035" y="3079467"/>
                <a:ext cx="92400" cy="411825"/>
                <a:chOff x="2070100" y="2563700"/>
                <a:chExt cx="92400" cy="411825"/>
              </a:xfrm>
            </p:grpSpPr>
            <p:cxnSp>
              <p:nvCxnSpPr>
                <p:cNvPr id="5207" name="Google Shape;5207;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208" name="Google Shape;5208;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09" name="Google Shape;5209;p68"/>
          <p:cNvGrpSpPr/>
          <p:nvPr/>
        </p:nvGrpSpPr>
        <p:grpSpPr>
          <a:xfrm>
            <a:off x="2147036" y="3369142"/>
            <a:ext cx="1086701" cy="799429"/>
            <a:chOff x="2183288" y="3555572"/>
            <a:chExt cx="1136241" cy="835873"/>
          </a:xfrm>
        </p:grpSpPr>
        <p:sp>
          <p:nvSpPr>
            <p:cNvPr id="5210" name="Google Shape;5210;p6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1" name="Google Shape;5211;p68"/>
            <p:cNvGrpSpPr/>
            <p:nvPr/>
          </p:nvGrpSpPr>
          <p:grpSpPr>
            <a:xfrm>
              <a:off x="2205895" y="3637269"/>
              <a:ext cx="1089848" cy="724993"/>
              <a:chOff x="2205895" y="3637269"/>
              <a:chExt cx="1089848" cy="724993"/>
            </a:xfrm>
          </p:grpSpPr>
          <p:sp>
            <p:nvSpPr>
              <p:cNvPr id="5212" name="Google Shape;5212;p6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8" name="Google Shape;5218;p6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19" name="Google Shape;5219;p6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220" name="Google Shape;5220;p68"/>
            <p:cNvGrpSpPr/>
            <p:nvPr/>
          </p:nvGrpSpPr>
          <p:grpSpPr>
            <a:xfrm>
              <a:off x="3173850" y="3779426"/>
              <a:ext cx="145679" cy="70048"/>
              <a:chOff x="3173850" y="3779426"/>
              <a:chExt cx="145679" cy="70048"/>
            </a:xfrm>
          </p:grpSpPr>
          <p:cxnSp>
            <p:nvCxnSpPr>
              <p:cNvPr id="5221" name="Google Shape;5221;p6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222" name="Google Shape;5222;p6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3" name="Google Shape;5223;p68"/>
            <p:cNvGrpSpPr/>
            <p:nvPr/>
          </p:nvGrpSpPr>
          <p:grpSpPr>
            <a:xfrm>
              <a:off x="2183288" y="4139483"/>
              <a:ext cx="145133" cy="70048"/>
              <a:chOff x="2183288" y="4139483"/>
              <a:chExt cx="145133" cy="70048"/>
            </a:xfrm>
          </p:grpSpPr>
          <p:cxnSp>
            <p:nvCxnSpPr>
              <p:cNvPr id="5224" name="Google Shape;5224;p6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225" name="Google Shape;5225;p6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6" name="Google Shape;5226;p6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27" name="Google Shape;5227;p6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228" name="Google Shape;5228;p68"/>
            <p:cNvGrpSpPr/>
            <p:nvPr/>
          </p:nvGrpSpPr>
          <p:grpSpPr>
            <a:xfrm>
              <a:off x="2943836" y="4268886"/>
              <a:ext cx="60717" cy="122559"/>
              <a:chOff x="2943836" y="4268886"/>
              <a:chExt cx="60717" cy="122559"/>
            </a:xfrm>
          </p:grpSpPr>
          <p:sp>
            <p:nvSpPr>
              <p:cNvPr id="5229" name="Google Shape;5229;p6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30" name="Google Shape;5230;p6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231" name="Google Shape;5231;p68"/>
          <p:cNvGrpSpPr/>
          <p:nvPr/>
        </p:nvGrpSpPr>
        <p:grpSpPr>
          <a:xfrm>
            <a:off x="3409981" y="1290142"/>
            <a:ext cx="1675870" cy="758251"/>
            <a:chOff x="3530532" y="1496185"/>
            <a:chExt cx="1562000" cy="706730"/>
          </a:xfrm>
        </p:grpSpPr>
        <p:cxnSp>
          <p:nvCxnSpPr>
            <p:cNvPr id="5232" name="Google Shape;5232;p6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233" name="Google Shape;5233;p68"/>
            <p:cNvGrpSpPr/>
            <p:nvPr/>
          </p:nvGrpSpPr>
          <p:grpSpPr>
            <a:xfrm>
              <a:off x="3530532" y="1496185"/>
              <a:ext cx="323430" cy="463587"/>
              <a:chOff x="3530532" y="1496185"/>
              <a:chExt cx="323430" cy="463587"/>
            </a:xfrm>
          </p:grpSpPr>
          <p:grpSp>
            <p:nvGrpSpPr>
              <p:cNvPr id="5234" name="Google Shape;5234;p68"/>
              <p:cNvGrpSpPr/>
              <p:nvPr/>
            </p:nvGrpSpPr>
            <p:grpSpPr>
              <a:xfrm>
                <a:off x="3567462" y="1496185"/>
                <a:ext cx="286500" cy="361376"/>
                <a:chOff x="3567462" y="1496185"/>
                <a:chExt cx="286500" cy="361376"/>
              </a:xfrm>
            </p:grpSpPr>
            <p:cxnSp>
              <p:nvCxnSpPr>
                <p:cNvPr id="5235" name="Google Shape;5235;p6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236" name="Google Shape;5236;p6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7" name="Google Shape;5237;p6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68"/>
            <p:cNvGrpSpPr/>
            <p:nvPr/>
          </p:nvGrpSpPr>
          <p:grpSpPr>
            <a:xfrm>
              <a:off x="3891569" y="1779209"/>
              <a:ext cx="323945" cy="423706"/>
              <a:chOff x="3891569" y="1779209"/>
              <a:chExt cx="323945" cy="423706"/>
            </a:xfrm>
          </p:grpSpPr>
          <p:grpSp>
            <p:nvGrpSpPr>
              <p:cNvPr id="5239" name="Google Shape;5239;p68"/>
              <p:cNvGrpSpPr/>
              <p:nvPr/>
            </p:nvGrpSpPr>
            <p:grpSpPr>
              <a:xfrm>
                <a:off x="3929014" y="1881638"/>
                <a:ext cx="286500" cy="321278"/>
                <a:chOff x="3929014" y="1881638"/>
                <a:chExt cx="286500" cy="321278"/>
              </a:xfrm>
            </p:grpSpPr>
            <p:cxnSp>
              <p:nvCxnSpPr>
                <p:cNvPr id="5240" name="Google Shape;5240;p6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241" name="Google Shape;5241;p6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2" name="Google Shape;5242;p6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68"/>
            <p:cNvGrpSpPr/>
            <p:nvPr/>
          </p:nvGrpSpPr>
          <p:grpSpPr>
            <a:xfrm>
              <a:off x="4252606" y="1496185"/>
              <a:ext cx="324721" cy="463587"/>
              <a:chOff x="4252606" y="1496185"/>
              <a:chExt cx="324721" cy="463587"/>
            </a:xfrm>
          </p:grpSpPr>
          <p:grpSp>
            <p:nvGrpSpPr>
              <p:cNvPr id="5244" name="Google Shape;5244;p68"/>
              <p:cNvGrpSpPr/>
              <p:nvPr/>
            </p:nvGrpSpPr>
            <p:grpSpPr>
              <a:xfrm>
                <a:off x="4290828" y="1496185"/>
                <a:ext cx="286500" cy="361376"/>
                <a:chOff x="4290828" y="1496185"/>
                <a:chExt cx="286500" cy="361376"/>
              </a:xfrm>
            </p:grpSpPr>
            <p:cxnSp>
              <p:nvCxnSpPr>
                <p:cNvPr id="5245" name="Google Shape;5245;p6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246" name="Google Shape;5246;p6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7" name="Google Shape;5247;p6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68"/>
            <p:cNvGrpSpPr/>
            <p:nvPr/>
          </p:nvGrpSpPr>
          <p:grpSpPr>
            <a:xfrm>
              <a:off x="4613643" y="1763716"/>
              <a:ext cx="325308" cy="439200"/>
              <a:chOff x="4613643" y="1763716"/>
              <a:chExt cx="325308" cy="439200"/>
            </a:xfrm>
          </p:grpSpPr>
          <p:grpSp>
            <p:nvGrpSpPr>
              <p:cNvPr id="5249" name="Google Shape;5249;p68"/>
              <p:cNvGrpSpPr/>
              <p:nvPr/>
            </p:nvGrpSpPr>
            <p:grpSpPr>
              <a:xfrm>
                <a:off x="4652451" y="1879538"/>
                <a:ext cx="286500" cy="323378"/>
                <a:chOff x="4652451" y="1879538"/>
                <a:chExt cx="286500" cy="323378"/>
              </a:xfrm>
            </p:grpSpPr>
            <p:cxnSp>
              <p:nvCxnSpPr>
                <p:cNvPr id="5250" name="Google Shape;5250;p6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251" name="Google Shape;5251;p6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2" name="Google Shape;5252;p6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3" name="Google Shape;5253;p68"/>
          <p:cNvGrpSpPr/>
          <p:nvPr/>
        </p:nvGrpSpPr>
        <p:grpSpPr>
          <a:xfrm>
            <a:off x="3421841" y="2143768"/>
            <a:ext cx="1652173" cy="391517"/>
            <a:chOff x="3512551" y="2358270"/>
            <a:chExt cx="1597383" cy="378533"/>
          </a:xfrm>
        </p:grpSpPr>
        <p:cxnSp>
          <p:nvCxnSpPr>
            <p:cNvPr id="5254" name="Google Shape;5254;p68"/>
            <p:cNvCxnSpPr>
              <a:stCxn id="5255" idx="6"/>
              <a:endCxn id="525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257" name="Google Shape;5257;p68"/>
            <p:cNvGrpSpPr/>
            <p:nvPr/>
          </p:nvGrpSpPr>
          <p:grpSpPr>
            <a:xfrm>
              <a:off x="3512551" y="2358270"/>
              <a:ext cx="225647" cy="307714"/>
              <a:chOff x="2182679" y="2004714"/>
              <a:chExt cx="792300" cy="1080458"/>
            </a:xfrm>
          </p:grpSpPr>
          <p:cxnSp>
            <p:nvCxnSpPr>
              <p:cNvPr id="5258" name="Google Shape;5258;p68"/>
              <p:cNvCxnSpPr>
                <a:stCxn id="525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255" name="Google Shape;5255;p6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68"/>
            <p:cNvGrpSpPr/>
            <p:nvPr/>
          </p:nvGrpSpPr>
          <p:grpSpPr>
            <a:xfrm>
              <a:off x="3969644" y="2440153"/>
              <a:ext cx="225853" cy="296651"/>
              <a:chOff x="3775710" y="1729289"/>
              <a:chExt cx="136500" cy="179289"/>
            </a:xfrm>
          </p:grpSpPr>
          <p:cxnSp>
            <p:nvCxnSpPr>
              <p:cNvPr id="5261" name="Google Shape;5261;p6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262" name="Google Shape;5262;p6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68"/>
            <p:cNvGrpSpPr/>
            <p:nvPr/>
          </p:nvGrpSpPr>
          <p:grpSpPr>
            <a:xfrm>
              <a:off x="4427051" y="2358270"/>
              <a:ext cx="225647" cy="307714"/>
              <a:chOff x="5393704" y="2004714"/>
              <a:chExt cx="792300" cy="1080458"/>
            </a:xfrm>
          </p:grpSpPr>
          <p:cxnSp>
            <p:nvCxnSpPr>
              <p:cNvPr id="5265" name="Google Shape;5265;p68"/>
              <p:cNvCxnSpPr>
                <a:stCxn id="526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267" name="Google Shape;5267;p6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8" name="Google Shape;5268;p68"/>
            <p:cNvGrpSpPr/>
            <p:nvPr/>
          </p:nvGrpSpPr>
          <p:grpSpPr>
            <a:xfrm>
              <a:off x="4884287" y="2440252"/>
              <a:ext cx="225647" cy="296532"/>
              <a:chOff x="6999166" y="2292572"/>
              <a:chExt cx="792300" cy="1041192"/>
            </a:xfrm>
          </p:grpSpPr>
          <p:cxnSp>
            <p:nvCxnSpPr>
              <p:cNvPr id="5269" name="Google Shape;5269;p6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256" name="Google Shape;5256;p6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1" name="Google Shape;5271;p68"/>
          <p:cNvGrpSpPr/>
          <p:nvPr/>
        </p:nvGrpSpPr>
        <p:grpSpPr>
          <a:xfrm>
            <a:off x="6842649" y="979967"/>
            <a:ext cx="1581844" cy="732818"/>
            <a:chOff x="634175" y="2986275"/>
            <a:chExt cx="3147949" cy="1458344"/>
          </a:xfrm>
        </p:grpSpPr>
        <p:cxnSp>
          <p:nvCxnSpPr>
            <p:cNvPr id="5272" name="Google Shape;5272;p68"/>
            <p:cNvCxnSpPr>
              <a:stCxn id="5273" idx="4"/>
              <a:endCxn id="527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275" name="Google Shape;5275;p68"/>
            <p:cNvCxnSpPr>
              <a:stCxn id="5274" idx="0"/>
              <a:endCxn id="527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277" name="Google Shape;5277;p68"/>
            <p:cNvCxnSpPr>
              <a:stCxn id="5276" idx="4"/>
              <a:endCxn id="527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279" name="Google Shape;5279;p68"/>
            <p:cNvCxnSpPr>
              <a:stCxn id="5278" idx="0"/>
              <a:endCxn id="528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280" name="Google Shape;5280;p6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276" name="Google Shape;5276;p6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273" name="Google Shape;5273;p6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278" name="Google Shape;5278;p6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274" name="Google Shape;5274;p6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281" name="Google Shape;5281;p68"/>
          <p:cNvGrpSpPr/>
          <p:nvPr/>
        </p:nvGrpSpPr>
        <p:grpSpPr>
          <a:xfrm>
            <a:off x="3410364" y="2674277"/>
            <a:ext cx="1675128" cy="313674"/>
            <a:chOff x="998425" y="1182125"/>
            <a:chExt cx="1065400" cy="199500"/>
          </a:xfrm>
        </p:grpSpPr>
        <p:sp>
          <p:nvSpPr>
            <p:cNvPr id="5282" name="Google Shape;5282;p6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68"/>
          <p:cNvGrpSpPr/>
          <p:nvPr/>
        </p:nvGrpSpPr>
        <p:grpSpPr>
          <a:xfrm>
            <a:off x="3410363" y="3630244"/>
            <a:ext cx="1675129" cy="525345"/>
            <a:chOff x="5194708" y="3484366"/>
            <a:chExt cx="3148148" cy="987304"/>
          </a:xfrm>
        </p:grpSpPr>
        <p:grpSp>
          <p:nvGrpSpPr>
            <p:cNvPr id="5288" name="Google Shape;5288;p68"/>
            <p:cNvGrpSpPr/>
            <p:nvPr/>
          </p:nvGrpSpPr>
          <p:grpSpPr>
            <a:xfrm>
              <a:off x="7531521" y="3484366"/>
              <a:ext cx="811335" cy="987304"/>
              <a:chOff x="3379425" y="1617275"/>
              <a:chExt cx="1090650" cy="1327200"/>
            </a:xfrm>
          </p:grpSpPr>
          <p:sp>
            <p:nvSpPr>
              <p:cNvPr id="5289" name="Google Shape;5289;p6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68"/>
            <p:cNvGrpSpPr/>
            <p:nvPr/>
          </p:nvGrpSpPr>
          <p:grpSpPr>
            <a:xfrm>
              <a:off x="6752546" y="3484366"/>
              <a:ext cx="811428" cy="987304"/>
              <a:chOff x="2332275" y="1617275"/>
              <a:chExt cx="1090775" cy="1327200"/>
            </a:xfrm>
          </p:grpSpPr>
          <p:sp>
            <p:nvSpPr>
              <p:cNvPr id="5293" name="Google Shape;5293;p6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68"/>
            <p:cNvGrpSpPr/>
            <p:nvPr/>
          </p:nvGrpSpPr>
          <p:grpSpPr>
            <a:xfrm>
              <a:off x="5973664" y="3484366"/>
              <a:ext cx="811335" cy="987304"/>
              <a:chOff x="1285250" y="1617275"/>
              <a:chExt cx="1090650" cy="1327200"/>
            </a:xfrm>
          </p:grpSpPr>
          <p:sp>
            <p:nvSpPr>
              <p:cNvPr id="5297" name="Google Shape;5297;p6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68"/>
            <p:cNvGrpSpPr/>
            <p:nvPr/>
          </p:nvGrpSpPr>
          <p:grpSpPr>
            <a:xfrm>
              <a:off x="5194708" y="3484366"/>
              <a:ext cx="811409" cy="987304"/>
              <a:chOff x="238125" y="1617275"/>
              <a:chExt cx="1090750" cy="1327200"/>
            </a:xfrm>
          </p:grpSpPr>
          <p:sp>
            <p:nvSpPr>
              <p:cNvPr id="5301" name="Google Shape;5301;p6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4" name="Google Shape;5304;p68"/>
          <p:cNvGrpSpPr/>
          <p:nvPr/>
        </p:nvGrpSpPr>
        <p:grpSpPr>
          <a:xfrm>
            <a:off x="6844048" y="2276133"/>
            <a:ext cx="1579046" cy="522230"/>
            <a:chOff x="6853641" y="2534077"/>
            <a:chExt cx="1515545" cy="501229"/>
          </a:xfrm>
        </p:grpSpPr>
        <p:grpSp>
          <p:nvGrpSpPr>
            <p:cNvPr id="5305" name="Google Shape;5305;p68"/>
            <p:cNvGrpSpPr/>
            <p:nvPr/>
          </p:nvGrpSpPr>
          <p:grpSpPr>
            <a:xfrm>
              <a:off x="6853641" y="2618923"/>
              <a:ext cx="1515545" cy="324556"/>
              <a:chOff x="6853641" y="2618923"/>
              <a:chExt cx="1515545" cy="324556"/>
            </a:xfrm>
          </p:grpSpPr>
          <p:sp>
            <p:nvSpPr>
              <p:cNvPr id="5306" name="Google Shape;5306;p6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1" name="Google Shape;5311;p6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68"/>
          <p:cNvGrpSpPr/>
          <p:nvPr/>
        </p:nvGrpSpPr>
        <p:grpSpPr>
          <a:xfrm>
            <a:off x="3438940" y="3151173"/>
            <a:ext cx="1617976" cy="346616"/>
            <a:chOff x="1808063" y="4294338"/>
            <a:chExt cx="3370782" cy="721817"/>
          </a:xfrm>
        </p:grpSpPr>
        <p:sp>
          <p:nvSpPr>
            <p:cNvPr id="5317" name="Google Shape;5317;p6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68"/>
          <p:cNvGrpSpPr/>
          <p:nvPr/>
        </p:nvGrpSpPr>
        <p:grpSpPr>
          <a:xfrm>
            <a:off x="5264936" y="3817923"/>
            <a:ext cx="1417067" cy="350605"/>
            <a:chOff x="4234950" y="2101012"/>
            <a:chExt cx="4219974" cy="1044090"/>
          </a:xfrm>
        </p:grpSpPr>
        <p:sp>
          <p:nvSpPr>
            <p:cNvPr id="5328" name="Google Shape;5328;p6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4" name="Google Shape;5344;p68"/>
          <p:cNvGrpSpPr/>
          <p:nvPr/>
        </p:nvGrpSpPr>
        <p:grpSpPr>
          <a:xfrm>
            <a:off x="6840408" y="1808681"/>
            <a:ext cx="1586327" cy="371557"/>
            <a:chOff x="1247650" y="2075423"/>
            <a:chExt cx="6648477" cy="1557238"/>
          </a:xfrm>
        </p:grpSpPr>
        <p:sp>
          <p:nvSpPr>
            <p:cNvPr id="5345" name="Google Shape;5345;p6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68"/>
          <p:cNvGrpSpPr/>
          <p:nvPr/>
        </p:nvGrpSpPr>
        <p:grpSpPr>
          <a:xfrm>
            <a:off x="5271678" y="961870"/>
            <a:ext cx="1415601" cy="1648533"/>
            <a:chOff x="1839112" y="2209163"/>
            <a:chExt cx="1918159" cy="2233784"/>
          </a:xfrm>
        </p:grpSpPr>
        <p:sp>
          <p:nvSpPr>
            <p:cNvPr id="5352" name="Google Shape;5352;p6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5" name="Google Shape;5355;p68"/>
            <p:cNvCxnSpPr>
              <a:stCxn id="5352" idx="6"/>
              <a:endCxn id="535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356" name="Google Shape;5356;p68"/>
            <p:cNvCxnSpPr>
              <a:stCxn id="5353" idx="4"/>
              <a:endCxn id="535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358" name="Google Shape;5358;p68"/>
            <p:cNvCxnSpPr>
              <a:stCxn id="5357" idx="6"/>
              <a:endCxn id="535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359" name="Google Shape;5359;p68"/>
            <p:cNvCxnSpPr>
              <a:stCxn id="5354" idx="4"/>
              <a:endCxn id="536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357" name="Google Shape;5357;p6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62" name="Google Shape;5362;p68"/>
            <p:cNvCxnSpPr>
              <a:endCxn id="536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363" name="Google Shape;5363;p68"/>
          <p:cNvGrpSpPr/>
          <p:nvPr/>
        </p:nvGrpSpPr>
        <p:grpSpPr>
          <a:xfrm>
            <a:off x="3428944" y="979954"/>
            <a:ext cx="1637968" cy="154942"/>
            <a:chOff x="238125" y="2506075"/>
            <a:chExt cx="7115411" cy="673075"/>
          </a:xfrm>
        </p:grpSpPr>
        <p:sp>
          <p:nvSpPr>
            <p:cNvPr id="5364" name="Google Shape;5364;p6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68"/>
          <p:cNvGrpSpPr/>
          <p:nvPr/>
        </p:nvGrpSpPr>
        <p:grpSpPr>
          <a:xfrm>
            <a:off x="1969680" y="1294672"/>
            <a:ext cx="1262932" cy="785408"/>
            <a:chOff x="548861" y="389676"/>
            <a:chExt cx="3843371" cy="2390163"/>
          </a:xfrm>
        </p:grpSpPr>
        <p:cxnSp>
          <p:nvCxnSpPr>
            <p:cNvPr id="5370" name="Google Shape;5370;p6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371" name="Google Shape;5371;p6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372" name="Google Shape;5372;p6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373" name="Google Shape;5373;p6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374" name="Google Shape;5374;p6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375" name="Google Shape;5375;p6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76" name="Google Shape;5376;p6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377" name="Google Shape;5377;p6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3" name="Google Shape;5383;p68"/>
          <p:cNvGrpSpPr/>
          <p:nvPr/>
        </p:nvGrpSpPr>
        <p:grpSpPr>
          <a:xfrm>
            <a:off x="757812" y="2401550"/>
            <a:ext cx="1412054" cy="633562"/>
            <a:chOff x="1187400" y="2529299"/>
            <a:chExt cx="6769193" cy="2241903"/>
          </a:xfrm>
        </p:grpSpPr>
        <p:sp>
          <p:nvSpPr>
            <p:cNvPr id="5384" name="Google Shape;5384;p6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385" name="Google Shape;5385;p6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386" name="Google Shape;5386;p6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387" name="Google Shape;5387;p6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388" name="Google Shape;5388;p6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389" name="Google Shape;5389;p6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390" name="Google Shape;5390;p6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391" name="Google Shape;5391;p68"/>
            <p:cNvCxnSpPr>
              <a:stCxn id="5384" idx="2"/>
              <a:endCxn id="538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392" name="Google Shape;5392;p68"/>
            <p:cNvCxnSpPr>
              <a:stCxn id="5386" idx="0"/>
              <a:endCxn id="538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393" name="Google Shape;5393;p68"/>
            <p:cNvCxnSpPr>
              <a:stCxn id="5386" idx="2"/>
              <a:endCxn id="538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394" name="Google Shape;5394;p68"/>
            <p:cNvCxnSpPr>
              <a:stCxn id="5387" idx="0"/>
              <a:endCxn id="538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395" name="Google Shape;5395;p68"/>
            <p:cNvCxnSpPr>
              <a:stCxn id="5385" idx="2"/>
              <a:endCxn id="539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396" name="Google Shape;5396;p68"/>
            <p:cNvCxnSpPr>
              <a:stCxn id="5389" idx="0"/>
              <a:endCxn id="538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397" name="Google Shape;5397;p68"/>
          <p:cNvGrpSpPr/>
          <p:nvPr/>
        </p:nvGrpSpPr>
        <p:grpSpPr>
          <a:xfrm>
            <a:off x="6844058" y="2894258"/>
            <a:ext cx="1579035" cy="540873"/>
            <a:chOff x="6895650" y="3126697"/>
            <a:chExt cx="1436662" cy="492105"/>
          </a:xfrm>
        </p:grpSpPr>
        <p:sp>
          <p:nvSpPr>
            <p:cNvPr id="5398" name="Google Shape;5398;p6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3" name="Google Shape;5403;p68"/>
            <p:cNvGrpSpPr/>
            <p:nvPr/>
          </p:nvGrpSpPr>
          <p:grpSpPr>
            <a:xfrm>
              <a:off x="6995957" y="3335810"/>
              <a:ext cx="1230393" cy="71754"/>
              <a:chOff x="6995957" y="3287964"/>
              <a:chExt cx="1230393" cy="71754"/>
            </a:xfrm>
          </p:grpSpPr>
          <p:sp>
            <p:nvSpPr>
              <p:cNvPr id="5404" name="Google Shape;5404;p6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09" name="Google Shape;5409;p68"/>
          <p:cNvGrpSpPr/>
          <p:nvPr/>
        </p:nvGrpSpPr>
        <p:grpSpPr>
          <a:xfrm>
            <a:off x="6842640" y="3531021"/>
            <a:ext cx="1581862" cy="650625"/>
            <a:chOff x="6777990" y="3710194"/>
            <a:chExt cx="1646915" cy="677382"/>
          </a:xfrm>
        </p:grpSpPr>
        <p:grpSp>
          <p:nvGrpSpPr>
            <p:cNvPr id="5410" name="Google Shape;5410;p68"/>
            <p:cNvGrpSpPr/>
            <p:nvPr/>
          </p:nvGrpSpPr>
          <p:grpSpPr>
            <a:xfrm>
              <a:off x="6777990" y="3874492"/>
              <a:ext cx="411129" cy="513083"/>
              <a:chOff x="6777990" y="3874492"/>
              <a:chExt cx="411129" cy="513083"/>
            </a:xfrm>
          </p:grpSpPr>
          <p:cxnSp>
            <p:nvCxnSpPr>
              <p:cNvPr id="5411" name="Google Shape;5411;p6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412" name="Google Shape;5412;p6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68"/>
            <p:cNvGrpSpPr/>
            <p:nvPr/>
          </p:nvGrpSpPr>
          <p:grpSpPr>
            <a:xfrm>
              <a:off x="7188425" y="3710194"/>
              <a:ext cx="411123" cy="520535"/>
              <a:chOff x="7188425" y="3710194"/>
              <a:chExt cx="411123" cy="520535"/>
            </a:xfrm>
          </p:grpSpPr>
          <p:cxnSp>
            <p:nvCxnSpPr>
              <p:cNvPr id="5414" name="Google Shape;5414;p6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415" name="Google Shape;5415;p6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6" name="Google Shape;5416;p68"/>
            <p:cNvGrpSpPr/>
            <p:nvPr/>
          </p:nvGrpSpPr>
          <p:grpSpPr>
            <a:xfrm>
              <a:off x="7603341" y="3874492"/>
              <a:ext cx="411474" cy="513083"/>
              <a:chOff x="7603341" y="3874492"/>
              <a:chExt cx="411474" cy="513083"/>
            </a:xfrm>
          </p:grpSpPr>
          <p:cxnSp>
            <p:nvCxnSpPr>
              <p:cNvPr id="5417" name="Google Shape;5417;p6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418" name="Google Shape;5418;p6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68"/>
            <p:cNvGrpSpPr/>
            <p:nvPr/>
          </p:nvGrpSpPr>
          <p:grpSpPr>
            <a:xfrm>
              <a:off x="8013776" y="3722847"/>
              <a:ext cx="411129" cy="507881"/>
              <a:chOff x="8013776" y="3722847"/>
              <a:chExt cx="411129" cy="507881"/>
            </a:xfrm>
          </p:grpSpPr>
          <p:cxnSp>
            <p:nvCxnSpPr>
              <p:cNvPr id="5420" name="Google Shape;5420;p6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421" name="Google Shape;5421;p6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2" name="Google Shape;5422;p68"/>
          <p:cNvGrpSpPr/>
          <p:nvPr/>
        </p:nvGrpSpPr>
        <p:grpSpPr>
          <a:xfrm>
            <a:off x="5262155" y="2703861"/>
            <a:ext cx="1421889" cy="1020603"/>
            <a:chOff x="5190863" y="2824811"/>
            <a:chExt cx="1544860" cy="1108869"/>
          </a:xfrm>
        </p:grpSpPr>
        <p:grpSp>
          <p:nvGrpSpPr>
            <p:cNvPr id="5423" name="Google Shape;5423;p68"/>
            <p:cNvGrpSpPr/>
            <p:nvPr/>
          </p:nvGrpSpPr>
          <p:grpSpPr>
            <a:xfrm>
              <a:off x="5938695" y="3176919"/>
              <a:ext cx="685761" cy="404739"/>
              <a:chOff x="5938695" y="3176919"/>
              <a:chExt cx="685761" cy="404739"/>
            </a:xfrm>
          </p:grpSpPr>
          <p:grpSp>
            <p:nvGrpSpPr>
              <p:cNvPr id="5424" name="Google Shape;5424;p68"/>
              <p:cNvGrpSpPr/>
              <p:nvPr/>
            </p:nvGrpSpPr>
            <p:grpSpPr>
              <a:xfrm>
                <a:off x="5938695" y="3176919"/>
                <a:ext cx="685761" cy="404739"/>
                <a:chOff x="5938695" y="3176919"/>
                <a:chExt cx="685761" cy="404739"/>
              </a:xfrm>
            </p:grpSpPr>
            <p:sp>
              <p:nvSpPr>
                <p:cNvPr id="5425" name="Google Shape;5425;p6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7" name="Google Shape;5427;p6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68"/>
            <p:cNvGrpSpPr/>
            <p:nvPr/>
          </p:nvGrpSpPr>
          <p:grpSpPr>
            <a:xfrm>
              <a:off x="5305233" y="3176835"/>
              <a:ext cx="685971" cy="404655"/>
              <a:chOff x="5305233" y="3176835"/>
              <a:chExt cx="685971" cy="404655"/>
            </a:xfrm>
          </p:grpSpPr>
          <p:grpSp>
            <p:nvGrpSpPr>
              <p:cNvPr id="5429" name="Google Shape;5429;p68"/>
              <p:cNvGrpSpPr/>
              <p:nvPr/>
            </p:nvGrpSpPr>
            <p:grpSpPr>
              <a:xfrm>
                <a:off x="5305233" y="3176835"/>
                <a:ext cx="685971" cy="404655"/>
                <a:chOff x="5305233" y="3176835"/>
                <a:chExt cx="685971" cy="404655"/>
              </a:xfrm>
            </p:grpSpPr>
            <p:sp>
              <p:nvSpPr>
                <p:cNvPr id="5430" name="Google Shape;5430;p6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2" name="Google Shape;5432;p6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3" name="Google Shape;5433;p6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4" name="Google Shape;5434;p68"/>
            <p:cNvGrpSpPr/>
            <p:nvPr/>
          </p:nvGrpSpPr>
          <p:grpSpPr>
            <a:xfrm>
              <a:off x="5657361" y="2824811"/>
              <a:ext cx="1078361" cy="404655"/>
              <a:chOff x="5657361" y="2824811"/>
              <a:chExt cx="1078361" cy="404655"/>
            </a:xfrm>
          </p:grpSpPr>
          <p:grpSp>
            <p:nvGrpSpPr>
              <p:cNvPr id="5435" name="Google Shape;5435;p68"/>
              <p:cNvGrpSpPr/>
              <p:nvPr/>
            </p:nvGrpSpPr>
            <p:grpSpPr>
              <a:xfrm>
                <a:off x="5657361" y="2824811"/>
                <a:ext cx="1078361" cy="404655"/>
                <a:chOff x="5657361" y="2824811"/>
                <a:chExt cx="1078361" cy="404655"/>
              </a:xfrm>
            </p:grpSpPr>
            <p:grpSp>
              <p:nvGrpSpPr>
                <p:cNvPr id="5436" name="Google Shape;5436;p68"/>
                <p:cNvGrpSpPr/>
                <p:nvPr/>
              </p:nvGrpSpPr>
              <p:grpSpPr>
                <a:xfrm>
                  <a:off x="5938485" y="2824811"/>
                  <a:ext cx="797237" cy="404655"/>
                  <a:chOff x="5938485" y="2824811"/>
                  <a:chExt cx="797237" cy="404655"/>
                </a:xfrm>
              </p:grpSpPr>
              <p:sp>
                <p:nvSpPr>
                  <p:cNvPr id="5437" name="Google Shape;5437;p6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9" name="Google Shape;5439;p6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0" name="Google Shape;5440;p6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68"/>
            <p:cNvGrpSpPr/>
            <p:nvPr/>
          </p:nvGrpSpPr>
          <p:grpSpPr>
            <a:xfrm>
              <a:off x="5190863" y="3528942"/>
              <a:ext cx="1078026" cy="404739"/>
              <a:chOff x="5190863" y="3528942"/>
              <a:chExt cx="1078026" cy="404739"/>
            </a:xfrm>
          </p:grpSpPr>
          <p:sp>
            <p:nvSpPr>
              <p:cNvPr id="5442" name="Google Shape;5442;p6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3" name="Google Shape;5443;p68"/>
              <p:cNvGrpSpPr/>
              <p:nvPr/>
            </p:nvGrpSpPr>
            <p:grpSpPr>
              <a:xfrm>
                <a:off x="5190863" y="3528942"/>
                <a:ext cx="1078026" cy="404739"/>
                <a:chOff x="5190863" y="3528942"/>
                <a:chExt cx="1078026" cy="404739"/>
              </a:xfrm>
            </p:grpSpPr>
            <p:sp>
              <p:nvSpPr>
                <p:cNvPr id="5444" name="Google Shape;5444;p6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46" name="Google Shape;5446;p68"/>
          <p:cNvGrpSpPr/>
          <p:nvPr/>
        </p:nvGrpSpPr>
        <p:grpSpPr>
          <a:xfrm>
            <a:off x="728162" y="1268329"/>
            <a:ext cx="1086719" cy="879487"/>
            <a:chOff x="803162" y="1474292"/>
            <a:chExt cx="1086719" cy="879487"/>
          </a:xfrm>
        </p:grpSpPr>
        <p:grpSp>
          <p:nvGrpSpPr>
            <p:cNvPr id="5447" name="Google Shape;5447;p68"/>
            <p:cNvGrpSpPr/>
            <p:nvPr/>
          </p:nvGrpSpPr>
          <p:grpSpPr>
            <a:xfrm>
              <a:off x="803162" y="1625948"/>
              <a:ext cx="445856" cy="576579"/>
              <a:chOff x="803162" y="1625948"/>
              <a:chExt cx="445856" cy="576579"/>
            </a:xfrm>
          </p:grpSpPr>
          <p:sp>
            <p:nvSpPr>
              <p:cNvPr id="5448" name="Google Shape;5448;p6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9" name="Google Shape;5449;p68"/>
              <p:cNvGrpSpPr/>
              <p:nvPr/>
            </p:nvGrpSpPr>
            <p:grpSpPr>
              <a:xfrm>
                <a:off x="1056023" y="1625948"/>
                <a:ext cx="192995" cy="576579"/>
                <a:chOff x="1056023" y="1625948"/>
                <a:chExt cx="192995" cy="576579"/>
              </a:xfrm>
            </p:grpSpPr>
            <p:sp>
              <p:nvSpPr>
                <p:cNvPr id="5450" name="Google Shape;5450;p6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5" name="Google Shape;5455;p68"/>
            <p:cNvGrpSpPr/>
            <p:nvPr/>
          </p:nvGrpSpPr>
          <p:grpSpPr>
            <a:xfrm>
              <a:off x="1371406" y="1474292"/>
              <a:ext cx="518475" cy="879487"/>
              <a:chOff x="1398231" y="1474292"/>
              <a:chExt cx="518475" cy="879487"/>
            </a:xfrm>
          </p:grpSpPr>
          <p:grpSp>
            <p:nvGrpSpPr>
              <p:cNvPr id="5456" name="Google Shape;5456;p68"/>
              <p:cNvGrpSpPr/>
              <p:nvPr/>
            </p:nvGrpSpPr>
            <p:grpSpPr>
              <a:xfrm>
                <a:off x="1398231" y="1474292"/>
                <a:ext cx="518475" cy="341643"/>
                <a:chOff x="1398231" y="1474292"/>
                <a:chExt cx="518475" cy="341643"/>
              </a:xfrm>
            </p:grpSpPr>
            <p:sp>
              <p:nvSpPr>
                <p:cNvPr id="5457" name="Google Shape;5457;p6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8" name="Google Shape;5458;p68"/>
                <p:cNvGrpSpPr/>
                <p:nvPr/>
              </p:nvGrpSpPr>
              <p:grpSpPr>
                <a:xfrm>
                  <a:off x="1616453" y="1474292"/>
                  <a:ext cx="300253" cy="341643"/>
                  <a:chOff x="1616453" y="1475379"/>
                  <a:chExt cx="300253" cy="341643"/>
                </a:xfrm>
              </p:grpSpPr>
              <p:sp>
                <p:nvSpPr>
                  <p:cNvPr id="5459" name="Google Shape;5459;p6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6" name="Google Shape;5466;p68"/>
                  <p:cNvGrpSpPr/>
                  <p:nvPr/>
                </p:nvGrpSpPr>
                <p:grpSpPr>
                  <a:xfrm>
                    <a:off x="1839639" y="1475379"/>
                    <a:ext cx="77067" cy="341643"/>
                    <a:chOff x="1839639" y="1475379"/>
                    <a:chExt cx="77067" cy="341643"/>
                  </a:xfrm>
                </p:grpSpPr>
                <p:sp>
                  <p:nvSpPr>
                    <p:cNvPr id="5467" name="Google Shape;5467;p6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69" name="Google Shape;5469;p68"/>
              <p:cNvGrpSpPr/>
              <p:nvPr/>
            </p:nvGrpSpPr>
            <p:grpSpPr>
              <a:xfrm>
                <a:off x="1398451" y="2012951"/>
                <a:ext cx="518255" cy="340828"/>
                <a:chOff x="1398451" y="2012951"/>
                <a:chExt cx="518255" cy="340828"/>
              </a:xfrm>
            </p:grpSpPr>
            <p:sp>
              <p:nvSpPr>
                <p:cNvPr id="5470" name="Google Shape;5470;p6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1" name="Google Shape;5471;p68"/>
                <p:cNvGrpSpPr/>
                <p:nvPr/>
              </p:nvGrpSpPr>
              <p:grpSpPr>
                <a:xfrm>
                  <a:off x="1616453" y="2012951"/>
                  <a:ext cx="300253" cy="340828"/>
                  <a:chOff x="1616453" y="2013538"/>
                  <a:chExt cx="300253" cy="340828"/>
                </a:xfrm>
              </p:grpSpPr>
              <p:sp>
                <p:nvSpPr>
                  <p:cNvPr id="5472" name="Google Shape;5472;p6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9" name="Google Shape;5479;p68"/>
                  <p:cNvGrpSpPr/>
                  <p:nvPr/>
                </p:nvGrpSpPr>
                <p:grpSpPr>
                  <a:xfrm>
                    <a:off x="1839639" y="2013538"/>
                    <a:ext cx="77067" cy="340828"/>
                    <a:chOff x="1839639" y="2013538"/>
                    <a:chExt cx="77067" cy="340828"/>
                  </a:xfrm>
                </p:grpSpPr>
                <p:sp>
                  <p:nvSpPr>
                    <p:cNvPr id="5480" name="Google Shape;5480;p6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482" name="Google Shape;5482;p68"/>
          <p:cNvGrpSpPr/>
          <p:nvPr/>
        </p:nvGrpSpPr>
        <p:grpSpPr>
          <a:xfrm>
            <a:off x="724986" y="3399516"/>
            <a:ext cx="1368681" cy="682918"/>
            <a:chOff x="724986" y="3605478"/>
            <a:chExt cx="1368681" cy="682918"/>
          </a:xfrm>
        </p:grpSpPr>
        <p:grpSp>
          <p:nvGrpSpPr>
            <p:cNvPr id="5483" name="Google Shape;5483;p68"/>
            <p:cNvGrpSpPr/>
            <p:nvPr/>
          </p:nvGrpSpPr>
          <p:grpSpPr>
            <a:xfrm>
              <a:off x="1289102" y="3823629"/>
              <a:ext cx="240442" cy="250435"/>
              <a:chOff x="-165066" y="3843615"/>
              <a:chExt cx="221259" cy="230455"/>
            </a:xfrm>
          </p:grpSpPr>
          <p:sp>
            <p:nvSpPr>
              <p:cNvPr id="5484" name="Google Shape;5484;p6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68"/>
            <p:cNvGrpSpPr/>
            <p:nvPr/>
          </p:nvGrpSpPr>
          <p:grpSpPr>
            <a:xfrm>
              <a:off x="724986" y="3605478"/>
              <a:ext cx="1368681" cy="682918"/>
              <a:chOff x="724986" y="3605478"/>
              <a:chExt cx="1368681" cy="682918"/>
            </a:xfrm>
          </p:grpSpPr>
          <p:grpSp>
            <p:nvGrpSpPr>
              <p:cNvPr id="5505" name="Google Shape;5505;p68"/>
              <p:cNvGrpSpPr/>
              <p:nvPr/>
            </p:nvGrpSpPr>
            <p:grpSpPr>
              <a:xfrm>
                <a:off x="1498221" y="4047614"/>
                <a:ext cx="529172" cy="240783"/>
                <a:chOff x="1498221" y="4047614"/>
                <a:chExt cx="529172" cy="240783"/>
              </a:xfrm>
            </p:grpSpPr>
            <p:grpSp>
              <p:nvGrpSpPr>
                <p:cNvPr id="5506" name="Google Shape;5506;p68"/>
                <p:cNvGrpSpPr/>
                <p:nvPr/>
              </p:nvGrpSpPr>
              <p:grpSpPr>
                <a:xfrm>
                  <a:off x="1826655" y="4224370"/>
                  <a:ext cx="200738" cy="25631"/>
                  <a:chOff x="1826655" y="4224370"/>
                  <a:chExt cx="200738" cy="25631"/>
                </a:xfrm>
              </p:grpSpPr>
              <p:sp>
                <p:nvSpPr>
                  <p:cNvPr id="5507" name="Google Shape;5507;p6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9" name="Google Shape;5509;p68"/>
                <p:cNvGrpSpPr/>
                <p:nvPr/>
              </p:nvGrpSpPr>
              <p:grpSpPr>
                <a:xfrm>
                  <a:off x="1498221" y="4047614"/>
                  <a:ext cx="328444" cy="240783"/>
                  <a:chOff x="1498221" y="4047614"/>
                  <a:chExt cx="328444" cy="240783"/>
                </a:xfrm>
              </p:grpSpPr>
              <p:sp>
                <p:nvSpPr>
                  <p:cNvPr id="5510" name="Google Shape;5510;p6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1" name="Google Shape;5511;p68"/>
                  <p:cNvGrpSpPr/>
                  <p:nvPr/>
                </p:nvGrpSpPr>
                <p:grpSpPr>
                  <a:xfrm>
                    <a:off x="1498221" y="4047614"/>
                    <a:ext cx="150566" cy="190416"/>
                    <a:chOff x="1498221" y="4047614"/>
                    <a:chExt cx="150566" cy="190416"/>
                  </a:xfrm>
                </p:grpSpPr>
                <p:sp>
                  <p:nvSpPr>
                    <p:cNvPr id="5512" name="Google Shape;5512;p6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14" name="Google Shape;5514;p68"/>
              <p:cNvGrpSpPr/>
              <p:nvPr/>
            </p:nvGrpSpPr>
            <p:grpSpPr>
              <a:xfrm>
                <a:off x="1560718" y="3800594"/>
                <a:ext cx="532948" cy="302090"/>
                <a:chOff x="1560718" y="3800594"/>
                <a:chExt cx="532948" cy="302090"/>
              </a:xfrm>
            </p:grpSpPr>
            <p:grpSp>
              <p:nvGrpSpPr>
                <p:cNvPr id="5515" name="Google Shape;5515;p68"/>
                <p:cNvGrpSpPr/>
                <p:nvPr/>
              </p:nvGrpSpPr>
              <p:grpSpPr>
                <a:xfrm>
                  <a:off x="1912179" y="3827344"/>
                  <a:ext cx="181487" cy="25631"/>
                  <a:chOff x="1912179" y="3827344"/>
                  <a:chExt cx="181487" cy="25631"/>
                </a:xfrm>
              </p:grpSpPr>
              <p:sp>
                <p:nvSpPr>
                  <p:cNvPr id="5516" name="Google Shape;5516;p6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68"/>
                <p:cNvGrpSpPr/>
                <p:nvPr/>
              </p:nvGrpSpPr>
              <p:grpSpPr>
                <a:xfrm>
                  <a:off x="1912179" y="4044505"/>
                  <a:ext cx="181487" cy="25622"/>
                  <a:chOff x="1912179" y="4044506"/>
                  <a:chExt cx="181487" cy="25622"/>
                </a:xfrm>
              </p:grpSpPr>
              <p:sp>
                <p:nvSpPr>
                  <p:cNvPr id="5519" name="Google Shape;5519;p6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68"/>
                <p:cNvGrpSpPr/>
                <p:nvPr/>
              </p:nvGrpSpPr>
              <p:grpSpPr>
                <a:xfrm>
                  <a:off x="1560718" y="3800594"/>
                  <a:ext cx="351472" cy="302090"/>
                  <a:chOff x="1560718" y="3800594"/>
                  <a:chExt cx="351472" cy="302090"/>
                </a:xfrm>
              </p:grpSpPr>
              <p:grpSp>
                <p:nvGrpSpPr>
                  <p:cNvPr id="5522" name="Google Shape;5522;p68"/>
                  <p:cNvGrpSpPr/>
                  <p:nvPr/>
                </p:nvGrpSpPr>
                <p:grpSpPr>
                  <a:xfrm>
                    <a:off x="1560718" y="3842857"/>
                    <a:ext cx="173586" cy="217131"/>
                    <a:chOff x="1560718" y="3842857"/>
                    <a:chExt cx="173586" cy="217131"/>
                  </a:xfrm>
                </p:grpSpPr>
                <p:sp>
                  <p:nvSpPr>
                    <p:cNvPr id="5523" name="Google Shape;5523;p6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6" name="Google Shape;5526;p6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28" name="Google Shape;5528;p6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9" name="Google Shape;5529;p68"/>
              <p:cNvGrpSpPr/>
              <p:nvPr/>
            </p:nvGrpSpPr>
            <p:grpSpPr>
              <a:xfrm>
                <a:off x="785350" y="3605478"/>
                <a:ext cx="535311" cy="249245"/>
                <a:chOff x="785350" y="3605478"/>
                <a:chExt cx="535311" cy="249245"/>
              </a:xfrm>
            </p:grpSpPr>
            <p:grpSp>
              <p:nvGrpSpPr>
                <p:cNvPr id="5530" name="Google Shape;5530;p68"/>
                <p:cNvGrpSpPr/>
                <p:nvPr/>
              </p:nvGrpSpPr>
              <p:grpSpPr>
                <a:xfrm>
                  <a:off x="785350" y="3605478"/>
                  <a:ext cx="376191" cy="102736"/>
                  <a:chOff x="785350" y="3605478"/>
                  <a:chExt cx="376191" cy="102736"/>
                </a:xfrm>
              </p:grpSpPr>
              <p:sp>
                <p:nvSpPr>
                  <p:cNvPr id="5531" name="Google Shape;5531;p6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68"/>
                <p:cNvGrpSpPr/>
                <p:nvPr/>
              </p:nvGrpSpPr>
              <p:grpSpPr>
                <a:xfrm>
                  <a:off x="1161530" y="3655851"/>
                  <a:ext cx="159131" cy="198872"/>
                  <a:chOff x="1161530" y="3655851"/>
                  <a:chExt cx="159131" cy="198872"/>
                </a:xfrm>
              </p:grpSpPr>
              <p:sp>
                <p:nvSpPr>
                  <p:cNvPr id="5535" name="Google Shape;5535;p6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37" name="Google Shape;5537;p68"/>
              <p:cNvGrpSpPr/>
              <p:nvPr/>
            </p:nvGrpSpPr>
            <p:grpSpPr>
              <a:xfrm>
                <a:off x="785350" y="4047614"/>
                <a:ext cx="535311" cy="240783"/>
                <a:chOff x="785350" y="4047614"/>
                <a:chExt cx="535311" cy="240783"/>
              </a:xfrm>
            </p:grpSpPr>
            <p:grpSp>
              <p:nvGrpSpPr>
                <p:cNvPr id="5538" name="Google Shape;5538;p68"/>
                <p:cNvGrpSpPr/>
                <p:nvPr/>
              </p:nvGrpSpPr>
              <p:grpSpPr>
                <a:xfrm>
                  <a:off x="1161636" y="4047614"/>
                  <a:ext cx="159025" cy="190415"/>
                  <a:chOff x="1161636" y="4047614"/>
                  <a:chExt cx="159025" cy="190415"/>
                </a:xfrm>
              </p:grpSpPr>
              <p:sp>
                <p:nvSpPr>
                  <p:cNvPr id="5539" name="Google Shape;5539;p6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68"/>
                <p:cNvGrpSpPr/>
                <p:nvPr/>
              </p:nvGrpSpPr>
              <p:grpSpPr>
                <a:xfrm>
                  <a:off x="785350" y="4185661"/>
                  <a:ext cx="376191" cy="102736"/>
                  <a:chOff x="785350" y="4185661"/>
                  <a:chExt cx="376191" cy="102736"/>
                </a:xfrm>
              </p:grpSpPr>
              <p:sp>
                <p:nvSpPr>
                  <p:cNvPr id="5542" name="Google Shape;5542;p6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45" name="Google Shape;5545;p68"/>
              <p:cNvGrpSpPr/>
              <p:nvPr/>
            </p:nvGrpSpPr>
            <p:grpSpPr>
              <a:xfrm>
                <a:off x="1501054" y="3605478"/>
                <a:ext cx="526340" cy="249240"/>
                <a:chOff x="1501054" y="3605478"/>
                <a:chExt cx="526340" cy="249240"/>
              </a:xfrm>
            </p:grpSpPr>
            <p:grpSp>
              <p:nvGrpSpPr>
                <p:cNvPr id="5546" name="Google Shape;5546;p68"/>
                <p:cNvGrpSpPr/>
                <p:nvPr/>
              </p:nvGrpSpPr>
              <p:grpSpPr>
                <a:xfrm>
                  <a:off x="1834208" y="3643867"/>
                  <a:ext cx="193185" cy="25622"/>
                  <a:chOff x="1834208" y="3643867"/>
                  <a:chExt cx="193185" cy="25622"/>
                </a:xfrm>
              </p:grpSpPr>
              <p:sp>
                <p:nvSpPr>
                  <p:cNvPr id="5547" name="Google Shape;5547;p6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68"/>
                <p:cNvGrpSpPr/>
                <p:nvPr/>
              </p:nvGrpSpPr>
              <p:grpSpPr>
                <a:xfrm>
                  <a:off x="1501054" y="3605478"/>
                  <a:ext cx="333165" cy="249240"/>
                  <a:chOff x="1501054" y="3605478"/>
                  <a:chExt cx="333165" cy="249240"/>
                </a:xfrm>
              </p:grpSpPr>
              <p:sp>
                <p:nvSpPr>
                  <p:cNvPr id="5550" name="Google Shape;5550;p6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1" name="Google Shape;5551;p68"/>
                  <p:cNvGrpSpPr/>
                  <p:nvPr/>
                </p:nvGrpSpPr>
                <p:grpSpPr>
                  <a:xfrm>
                    <a:off x="1501054" y="3655851"/>
                    <a:ext cx="155286" cy="198867"/>
                    <a:chOff x="1501054" y="3655851"/>
                    <a:chExt cx="155286" cy="198867"/>
                  </a:xfrm>
                </p:grpSpPr>
                <p:sp>
                  <p:nvSpPr>
                    <p:cNvPr id="5552" name="Google Shape;5552;p6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54" name="Google Shape;5554;p68"/>
              <p:cNvGrpSpPr/>
              <p:nvPr/>
            </p:nvGrpSpPr>
            <p:grpSpPr>
              <a:xfrm>
                <a:off x="724986" y="3800594"/>
                <a:ext cx="532950" cy="302090"/>
                <a:chOff x="724986" y="3800594"/>
                <a:chExt cx="532950" cy="302090"/>
              </a:xfrm>
            </p:grpSpPr>
            <p:grpSp>
              <p:nvGrpSpPr>
                <p:cNvPr id="5555" name="Google Shape;5555;p68"/>
                <p:cNvGrpSpPr/>
                <p:nvPr/>
              </p:nvGrpSpPr>
              <p:grpSpPr>
                <a:xfrm>
                  <a:off x="724986" y="4044367"/>
                  <a:ext cx="181314" cy="25626"/>
                  <a:chOff x="724986" y="4044367"/>
                  <a:chExt cx="181314" cy="25626"/>
                </a:xfrm>
              </p:grpSpPr>
              <p:sp>
                <p:nvSpPr>
                  <p:cNvPr id="5556" name="Google Shape;5556;p6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68"/>
                <p:cNvGrpSpPr/>
                <p:nvPr/>
              </p:nvGrpSpPr>
              <p:grpSpPr>
                <a:xfrm>
                  <a:off x="906290" y="3800594"/>
                  <a:ext cx="351646" cy="302090"/>
                  <a:chOff x="906290" y="3800594"/>
                  <a:chExt cx="351646" cy="302090"/>
                </a:xfrm>
              </p:grpSpPr>
              <p:grpSp>
                <p:nvGrpSpPr>
                  <p:cNvPr id="5559" name="Google Shape;5559;p68"/>
                  <p:cNvGrpSpPr/>
                  <p:nvPr/>
                </p:nvGrpSpPr>
                <p:grpSpPr>
                  <a:xfrm>
                    <a:off x="1084172" y="3842857"/>
                    <a:ext cx="173764" cy="217131"/>
                    <a:chOff x="1084172" y="3842857"/>
                    <a:chExt cx="173764" cy="217131"/>
                  </a:xfrm>
                </p:grpSpPr>
                <p:grpSp>
                  <p:nvGrpSpPr>
                    <p:cNvPr id="5560" name="Google Shape;5560;p68"/>
                    <p:cNvGrpSpPr/>
                    <p:nvPr/>
                  </p:nvGrpSpPr>
                  <p:grpSpPr>
                    <a:xfrm>
                      <a:off x="1156862" y="3936509"/>
                      <a:ext cx="101073" cy="25622"/>
                      <a:chOff x="1156862" y="3936509"/>
                      <a:chExt cx="101073" cy="25622"/>
                    </a:xfrm>
                  </p:grpSpPr>
                  <p:sp>
                    <p:nvSpPr>
                      <p:cNvPr id="5561" name="Google Shape;5561;p6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3" name="Google Shape;5563;p6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4" name="Google Shape;5564;p6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6" name="Google Shape;5566;p68"/>
                <p:cNvGrpSpPr/>
                <p:nvPr/>
              </p:nvGrpSpPr>
              <p:grpSpPr>
                <a:xfrm>
                  <a:off x="724986" y="3830189"/>
                  <a:ext cx="189533" cy="25626"/>
                  <a:chOff x="724986" y="3830189"/>
                  <a:chExt cx="189533" cy="25626"/>
                </a:xfrm>
              </p:grpSpPr>
              <p:sp>
                <p:nvSpPr>
                  <p:cNvPr id="5567" name="Google Shape;5567;p6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569" name="Google Shape;5569;p68"/>
          <p:cNvGrpSpPr/>
          <p:nvPr/>
        </p:nvGrpSpPr>
        <p:grpSpPr>
          <a:xfrm>
            <a:off x="2253298" y="2249677"/>
            <a:ext cx="948701" cy="935378"/>
            <a:chOff x="2253298" y="2428317"/>
            <a:chExt cx="948701" cy="935378"/>
          </a:xfrm>
        </p:grpSpPr>
        <p:sp>
          <p:nvSpPr>
            <p:cNvPr id="5570" name="Google Shape;5570;p6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6" name="Shape 5606"/>
        <p:cNvGrpSpPr/>
        <p:nvPr/>
      </p:nvGrpSpPr>
      <p:grpSpPr>
        <a:xfrm>
          <a:off x="0" y="0"/>
          <a:ext cx="0" cy="0"/>
          <a:chOff x="0" y="0"/>
          <a:chExt cx="0" cy="0"/>
        </a:xfrm>
      </p:grpSpPr>
      <p:grpSp>
        <p:nvGrpSpPr>
          <p:cNvPr id="5607" name="Google Shape;5607;p69"/>
          <p:cNvGrpSpPr/>
          <p:nvPr/>
        </p:nvGrpSpPr>
        <p:grpSpPr>
          <a:xfrm>
            <a:off x="3339744" y="952977"/>
            <a:ext cx="2363393" cy="1017867"/>
            <a:chOff x="3292400" y="1219146"/>
            <a:chExt cx="2615240" cy="1110239"/>
          </a:xfrm>
        </p:grpSpPr>
        <p:sp>
          <p:nvSpPr>
            <p:cNvPr id="5608" name="Google Shape;5608;p6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609" name="Google Shape;5609;p6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10" name="Google Shape;5610;p6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611" name="Google Shape;5611;p6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612" name="Google Shape;5612;p6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613" name="Google Shape;5613;p6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614" name="Google Shape;5614;p6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615" name="Google Shape;5615;p6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616" name="Google Shape;5616;p6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617" name="Google Shape;5617;p6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618" name="Google Shape;5618;p6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619" name="Google Shape;5619;p6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620" name="Google Shape;5620;p6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621" name="Google Shape;5621;p6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622" name="Google Shape;5622;p69"/>
            <p:cNvGrpSpPr/>
            <p:nvPr/>
          </p:nvGrpSpPr>
          <p:grpSpPr>
            <a:xfrm>
              <a:off x="3748438" y="1378608"/>
              <a:ext cx="2159202" cy="903971"/>
              <a:chOff x="1683525" y="2179850"/>
              <a:chExt cx="4519050" cy="2134525"/>
            </a:xfrm>
          </p:grpSpPr>
          <p:sp>
            <p:nvSpPr>
              <p:cNvPr id="5623" name="Google Shape;5623;p6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24" name="Google Shape;5624;p6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25" name="Google Shape;5625;p6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26" name="Google Shape;5626;p6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27" name="Google Shape;5627;p6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28" name="Google Shape;5628;p6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29" name="Google Shape;5629;p6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30" name="Google Shape;5630;p6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31" name="Google Shape;5631;p6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32" name="Google Shape;5632;p6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33" name="Google Shape;5633;p6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34" name="Google Shape;5634;p6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635" name="Google Shape;5635;p69"/>
          <p:cNvGraphicFramePr/>
          <p:nvPr/>
        </p:nvGraphicFramePr>
        <p:xfrm>
          <a:off x="5935838" y="2130450"/>
          <a:ext cx="3000000" cy="3000000"/>
        </p:xfrm>
        <a:graphic>
          <a:graphicData uri="http://schemas.openxmlformats.org/drawingml/2006/table">
            <a:tbl>
              <a:tblPr>
                <a:noFill/>
                <a:tableStyleId>{845A975F-944F-4F98-A035-7774724C9342}</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636" name="Google Shape;5636;p69"/>
          <p:cNvGrpSpPr/>
          <p:nvPr/>
        </p:nvGrpSpPr>
        <p:grpSpPr>
          <a:xfrm>
            <a:off x="5913087" y="3189047"/>
            <a:ext cx="2519825" cy="1001454"/>
            <a:chOff x="1906114" y="789980"/>
            <a:chExt cx="1487676" cy="606868"/>
          </a:xfrm>
        </p:grpSpPr>
        <p:cxnSp>
          <p:nvCxnSpPr>
            <p:cNvPr id="5637" name="Google Shape;5637;p6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638" name="Google Shape;5638;p6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639" name="Google Shape;5639;p6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640" name="Google Shape;5640;p69"/>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641" name="Google Shape;5641;p69"/>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642" name="Google Shape;5642;p69"/>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643" name="Google Shape;5643;p69"/>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644" name="Google Shape;5644;p6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9"/>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651" name="Google Shape;5651;p69"/>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652" name="Google Shape;5652;p69"/>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653" name="Google Shape;5653;p6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69"/>
          <p:cNvGrpSpPr/>
          <p:nvPr/>
        </p:nvGrpSpPr>
        <p:grpSpPr>
          <a:xfrm>
            <a:off x="712562" y="998005"/>
            <a:ext cx="2394370" cy="976502"/>
            <a:chOff x="749309" y="1112739"/>
            <a:chExt cx="2371603" cy="976502"/>
          </a:xfrm>
        </p:grpSpPr>
        <p:sp>
          <p:nvSpPr>
            <p:cNvPr id="5655" name="Google Shape;5655;p6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687" name="Google Shape;5687;p69"/>
          <p:cNvGraphicFramePr/>
          <p:nvPr/>
        </p:nvGraphicFramePr>
        <p:xfrm>
          <a:off x="5935863" y="996300"/>
          <a:ext cx="3000000" cy="3000000"/>
        </p:xfrm>
        <a:graphic>
          <a:graphicData uri="http://schemas.openxmlformats.org/drawingml/2006/table">
            <a:tbl>
              <a:tblPr>
                <a:noFill/>
                <a:tableStyleId>{845A975F-944F-4F98-A035-7774724C9342}</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688" name="Google Shape;5688;p69"/>
          <p:cNvGraphicFramePr/>
          <p:nvPr/>
        </p:nvGraphicFramePr>
        <p:xfrm>
          <a:off x="3342575" y="2130450"/>
          <a:ext cx="3000000" cy="3000000"/>
        </p:xfrm>
        <a:graphic>
          <a:graphicData uri="http://schemas.openxmlformats.org/drawingml/2006/table">
            <a:tbl>
              <a:tblPr>
                <a:noFill/>
                <a:tableStyleId>{845A975F-944F-4F98-A035-7774724C9342}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689" name="Google Shape;5689;p69"/>
          <p:cNvGrpSpPr/>
          <p:nvPr/>
        </p:nvGrpSpPr>
        <p:grpSpPr>
          <a:xfrm>
            <a:off x="4086504" y="2517093"/>
            <a:ext cx="1517436" cy="74460"/>
            <a:chOff x="3980086" y="2804397"/>
            <a:chExt cx="1227600" cy="66900"/>
          </a:xfrm>
        </p:grpSpPr>
        <p:sp>
          <p:nvSpPr>
            <p:cNvPr id="5690" name="Google Shape;5690;p6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69"/>
          <p:cNvGrpSpPr/>
          <p:nvPr/>
        </p:nvGrpSpPr>
        <p:grpSpPr>
          <a:xfrm>
            <a:off x="4711569" y="2809680"/>
            <a:ext cx="892956" cy="74460"/>
            <a:chOff x="3980086" y="2804397"/>
            <a:chExt cx="1227600" cy="66900"/>
          </a:xfrm>
        </p:grpSpPr>
        <p:sp>
          <p:nvSpPr>
            <p:cNvPr id="5693" name="Google Shape;5693;p6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69"/>
          <p:cNvGrpSpPr/>
          <p:nvPr/>
        </p:nvGrpSpPr>
        <p:grpSpPr>
          <a:xfrm>
            <a:off x="3344661" y="3168563"/>
            <a:ext cx="2363244" cy="1005943"/>
            <a:chOff x="3358415" y="3361302"/>
            <a:chExt cx="2363244" cy="1024695"/>
          </a:xfrm>
        </p:grpSpPr>
        <p:grpSp>
          <p:nvGrpSpPr>
            <p:cNvPr id="5696" name="Google Shape;5696;p69"/>
            <p:cNvGrpSpPr/>
            <p:nvPr/>
          </p:nvGrpSpPr>
          <p:grpSpPr>
            <a:xfrm>
              <a:off x="3358415" y="3361302"/>
              <a:ext cx="441300" cy="1024695"/>
              <a:chOff x="3358415" y="3361302"/>
              <a:chExt cx="441300" cy="1024695"/>
            </a:xfrm>
          </p:grpSpPr>
          <p:sp>
            <p:nvSpPr>
              <p:cNvPr id="5697" name="Google Shape;5697;p6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69"/>
            <p:cNvGrpSpPr/>
            <p:nvPr/>
          </p:nvGrpSpPr>
          <p:grpSpPr>
            <a:xfrm>
              <a:off x="3838901" y="3361302"/>
              <a:ext cx="441300" cy="1024695"/>
              <a:chOff x="3838901" y="3361302"/>
              <a:chExt cx="441300" cy="1024695"/>
            </a:xfrm>
          </p:grpSpPr>
          <p:sp>
            <p:nvSpPr>
              <p:cNvPr id="5704" name="Google Shape;5704;p6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69"/>
            <p:cNvGrpSpPr/>
            <p:nvPr/>
          </p:nvGrpSpPr>
          <p:grpSpPr>
            <a:xfrm>
              <a:off x="4319387" y="3361302"/>
              <a:ext cx="441300" cy="1024695"/>
              <a:chOff x="4319387" y="3361302"/>
              <a:chExt cx="441300" cy="1024695"/>
            </a:xfrm>
          </p:grpSpPr>
          <p:sp>
            <p:nvSpPr>
              <p:cNvPr id="5711" name="Google Shape;5711;p6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69"/>
            <p:cNvGrpSpPr/>
            <p:nvPr/>
          </p:nvGrpSpPr>
          <p:grpSpPr>
            <a:xfrm>
              <a:off x="4799873" y="3361302"/>
              <a:ext cx="441300" cy="1024695"/>
              <a:chOff x="4799873" y="3361302"/>
              <a:chExt cx="441300" cy="1024695"/>
            </a:xfrm>
          </p:grpSpPr>
          <p:sp>
            <p:nvSpPr>
              <p:cNvPr id="5718" name="Google Shape;5718;p6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69"/>
            <p:cNvGrpSpPr/>
            <p:nvPr/>
          </p:nvGrpSpPr>
          <p:grpSpPr>
            <a:xfrm>
              <a:off x="5280360" y="3361302"/>
              <a:ext cx="441300" cy="1024695"/>
              <a:chOff x="5280360" y="3361302"/>
              <a:chExt cx="441300" cy="1024695"/>
            </a:xfrm>
          </p:grpSpPr>
          <p:sp>
            <p:nvSpPr>
              <p:cNvPr id="5725" name="Google Shape;5725;p6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731" name="Google Shape;5731;p69"/>
          <p:cNvGraphicFramePr/>
          <p:nvPr/>
        </p:nvGraphicFramePr>
        <p:xfrm>
          <a:off x="711088" y="2130450"/>
          <a:ext cx="3000000" cy="3000000"/>
        </p:xfrm>
        <a:graphic>
          <a:graphicData uri="http://schemas.openxmlformats.org/drawingml/2006/table">
            <a:tbl>
              <a:tblPr>
                <a:noFill/>
                <a:tableStyleId>{845A975F-944F-4F98-A035-7774724C9342}</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732" name="Google Shape;5732;p69"/>
          <p:cNvGrpSpPr/>
          <p:nvPr/>
        </p:nvGrpSpPr>
        <p:grpSpPr>
          <a:xfrm>
            <a:off x="712613" y="3180175"/>
            <a:ext cx="2403614" cy="1005900"/>
            <a:chOff x="726450" y="3372825"/>
            <a:chExt cx="2403614" cy="1005900"/>
          </a:xfrm>
        </p:grpSpPr>
        <p:grpSp>
          <p:nvGrpSpPr>
            <p:cNvPr id="5733" name="Google Shape;5733;p69"/>
            <p:cNvGrpSpPr/>
            <p:nvPr/>
          </p:nvGrpSpPr>
          <p:grpSpPr>
            <a:xfrm>
              <a:off x="726450" y="3696000"/>
              <a:ext cx="2403614" cy="500898"/>
              <a:chOff x="726450" y="3696000"/>
              <a:chExt cx="2403614" cy="500898"/>
            </a:xfrm>
          </p:grpSpPr>
          <p:sp>
            <p:nvSpPr>
              <p:cNvPr id="5734" name="Google Shape;5734;p6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35" name="Google Shape;5735;p6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736" name="Google Shape;5736;p69"/>
            <p:cNvGrpSpPr/>
            <p:nvPr/>
          </p:nvGrpSpPr>
          <p:grpSpPr>
            <a:xfrm>
              <a:off x="1348050" y="3372825"/>
              <a:ext cx="1720425" cy="1005900"/>
              <a:chOff x="1348050" y="3372825"/>
              <a:chExt cx="1720425" cy="1005900"/>
            </a:xfrm>
          </p:grpSpPr>
          <p:sp>
            <p:nvSpPr>
              <p:cNvPr id="5737" name="Google Shape;5737;p6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38" name="Google Shape;5738;p6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39" name="Google Shape;5739;p6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40" name="Google Shape;5740;p6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41" name="Google Shape;5741;p6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742" name="Google Shape;5742;p69"/>
            <p:cNvGrpSpPr/>
            <p:nvPr/>
          </p:nvGrpSpPr>
          <p:grpSpPr>
            <a:xfrm>
              <a:off x="1455707" y="3731058"/>
              <a:ext cx="1491150" cy="417657"/>
              <a:chOff x="1455707" y="3731058"/>
              <a:chExt cx="1491150" cy="417657"/>
            </a:xfrm>
          </p:grpSpPr>
          <p:grpSp>
            <p:nvGrpSpPr>
              <p:cNvPr id="5743" name="Google Shape;5743;p69"/>
              <p:cNvGrpSpPr/>
              <p:nvPr/>
            </p:nvGrpSpPr>
            <p:grpSpPr>
              <a:xfrm>
                <a:off x="1472938" y="3745828"/>
                <a:ext cx="72126" cy="53788"/>
                <a:chOff x="1472938" y="3745828"/>
                <a:chExt cx="72126" cy="53788"/>
              </a:xfrm>
            </p:grpSpPr>
            <p:sp>
              <p:nvSpPr>
                <p:cNvPr id="5744" name="Google Shape;5744;p6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69"/>
              <p:cNvGrpSpPr/>
              <p:nvPr/>
            </p:nvGrpSpPr>
            <p:grpSpPr>
              <a:xfrm>
                <a:off x="1819181" y="4089633"/>
                <a:ext cx="72126" cy="53788"/>
                <a:chOff x="1819181" y="4089633"/>
                <a:chExt cx="72126" cy="53788"/>
              </a:xfrm>
            </p:grpSpPr>
            <p:sp>
              <p:nvSpPr>
                <p:cNvPr id="5747" name="Google Shape;5747;p6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69"/>
              <p:cNvGrpSpPr/>
              <p:nvPr/>
            </p:nvGrpSpPr>
            <p:grpSpPr>
              <a:xfrm>
                <a:off x="1455707" y="4084171"/>
                <a:ext cx="64321" cy="64544"/>
                <a:chOff x="1455707" y="4084171"/>
                <a:chExt cx="64321" cy="64544"/>
              </a:xfrm>
            </p:grpSpPr>
            <p:sp>
              <p:nvSpPr>
                <p:cNvPr id="5750" name="Google Shape;5750;p6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69"/>
              <p:cNvGrpSpPr/>
              <p:nvPr/>
            </p:nvGrpSpPr>
            <p:grpSpPr>
              <a:xfrm>
                <a:off x="1818610" y="3731058"/>
                <a:ext cx="64321" cy="64544"/>
                <a:chOff x="1818610" y="3731058"/>
                <a:chExt cx="64321" cy="64544"/>
              </a:xfrm>
            </p:grpSpPr>
            <p:sp>
              <p:nvSpPr>
                <p:cNvPr id="5753" name="Google Shape;5753;p6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69"/>
              <p:cNvGrpSpPr/>
              <p:nvPr/>
            </p:nvGrpSpPr>
            <p:grpSpPr>
              <a:xfrm>
                <a:off x="2172491" y="4089633"/>
                <a:ext cx="72126" cy="53788"/>
                <a:chOff x="2172491" y="4089633"/>
                <a:chExt cx="72126" cy="53788"/>
              </a:xfrm>
            </p:grpSpPr>
            <p:sp>
              <p:nvSpPr>
                <p:cNvPr id="5756" name="Google Shape;5756;p6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8" name="Google Shape;5758;p69"/>
              <p:cNvGrpSpPr/>
              <p:nvPr/>
            </p:nvGrpSpPr>
            <p:grpSpPr>
              <a:xfrm>
                <a:off x="2171920" y="3731058"/>
                <a:ext cx="64321" cy="64544"/>
                <a:chOff x="2171920" y="3731058"/>
                <a:chExt cx="64321" cy="64544"/>
              </a:xfrm>
            </p:grpSpPr>
            <p:sp>
              <p:nvSpPr>
                <p:cNvPr id="5759" name="Google Shape;5759;p6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69"/>
              <p:cNvGrpSpPr/>
              <p:nvPr/>
            </p:nvGrpSpPr>
            <p:grpSpPr>
              <a:xfrm>
                <a:off x="2874730" y="3745828"/>
                <a:ext cx="72126" cy="53788"/>
                <a:chOff x="2874730" y="3745828"/>
                <a:chExt cx="72126" cy="53788"/>
              </a:xfrm>
            </p:grpSpPr>
            <p:sp>
              <p:nvSpPr>
                <p:cNvPr id="5762" name="Google Shape;5762;p6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69"/>
              <p:cNvGrpSpPr/>
              <p:nvPr/>
            </p:nvGrpSpPr>
            <p:grpSpPr>
              <a:xfrm>
                <a:off x="2878589" y="4081481"/>
                <a:ext cx="64321" cy="64544"/>
                <a:chOff x="2878589" y="4081481"/>
                <a:chExt cx="64321" cy="64544"/>
              </a:xfrm>
            </p:grpSpPr>
            <p:sp>
              <p:nvSpPr>
                <p:cNvPr id="5765" name="Google Shape;5765;p6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69"/>
              <p:cNvGrpSpPr/>
              <p:nvPr/>
            </p:nvGrpSpPr>
            <p:grpSpPr>
              <a:xfrm>
                <a:off x="2525796" y="4089633"/>
                <a:ext cx="72126" cy="53788"/>
                <a:chOff x="2525796" y="4089633"/>
                <a:chExt cx="72126" cy="53788"/>
              </a:xfrm>
            </p:grpSpPr>
            <p:sp>
              <p:nvSpPr>
                <p:cNvPr id="5768" name="Google Shape;5768;p6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69"/>
              <p:cNvGrpSpPr/>
              <p:nvPr/>
            </p:nvGrpSpPr>
            <p:grpSpPr>
              <a:xfrm>
                <a:off x="2525225" y="3731058"/>
                <a:ext cx="64321" cy="64544"/>
                <a:chOff x="2525225" y="3731058"/>
                <a:chExt cx="64321" cy="64544"/>
              </a:xfrm>
            </p:grpSpPr>
            <p:sp>
              <p:nvSpPr>
                <p:cNvPr id="5771" name="Google Shape;5771;p6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6" name="Shape 5776"/>
        <p:cNvGrpSpPr/>
        <p:nvPr/>
      </p:nvGrpSpPr>
      <p:grpSpPr>
        <a:xfrm>
          <a:off x="0" y="0"/>
          <a:ext cx="0" cy="0"/>
          <a:chOff x="0" y="0"/>
          <a:chExt cx="0" cy="0"/>
        </a:xfrm>
      </p:grpSpPr>
      <p:grpSp>
        <p:nvGrpSpPr>
          <p:cNvPr id="5777" name="Google Shape;5777;p70"/>
          <p:cNvGrpSpPr/>
          <p:nvPr/>
        </p:nvGrpSpPr>
        <p:grpSpPr>
          <a:xfrm>
            <a:off x="5780148" y="1859605"/>
            <a:ext cx="671400" cy="674856"/>
            <a:chOff x="5780148" y="1859605"/>
            <a:chExt cx="671400" cy="674856"/>
          </a:xfrm>
        </p:grpSpPr>
        <p:sp>
          <p:nvSpPr>
            <p:cNvPr id="5778" name="Google Shape;5778;p70"/>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0"/>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0"/>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0"/>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70"/>
          <p:cNvGrpSpPr/>
          <p:nvPr/>
        </p:nvGrpSpPr>
        <p:grpSpPr>
          <a:xfrm>
            <a:off x="716991" y="971306"/>
            <a:ext cx="845921" cy="690752"/>
            <a:chOff x="732428" y="1198513"/>
            <a:chExt cx="845921" cy="690752"/>
          </a:xfrm>
        </p:grpSpPr>
        <p:grpSp>
          <p:nvGrpSpPr>
            <p:cNvPr id="5783" name="Google Shape;5783;p70"/>
            <p:cNvGrpSpPr/>
            <p:nvPr/>
          </p:nvGrpSpPr>
          <p:grpSpPr>
            <a:xfrm>
              <a:off x="823030" y="1198513"/>
              <a:ext cx="755319" cy="690752"/>
              <a:chOff x="823030" y="1198513"/>
              <a:chExt cx="755319" cy="690752"/>
            </a:xfrm>
          </p:grpSpPr>
          <p:sp>
            <p:nvSpPr>
              <p:cNvPr id="5784" name="Google Shape;5784;p7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70"/>
            <p:cNvGrpSpPr/>
            <p:nvPr/>
          </p:nvGrpSpPr>
          <p:grpSpPr>
            <a:xfrm>
              <a:off x="732428" y="1239937"/>
              <a:ext cx="739912" cy="607886"/>
              <a:chOff x="732428" y="1239937"/>
              <a:chExt cx="739912" cy="607886"/>
            </a:xfrm>
          </p:grpSpPr>
          <p:sp>
            <p:nvSpPr>
              <p:cNvPr id="5787" name="Google Shape;5787;p7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70"/>
            <p:cNvGrpSpPr/>
            <p:nvPr/>
          </p:nvGrpSpPr>
          <p:grpSpPr>
            <a:xfrm>
              <a:off x="732428" y="1277018"/>
              <a:ext cx="702832" cy="533758"/>
              <a:chOff x="732428" y="1277018"/>
              <a:chExt cx="702832" cy="533758"/>
            </a:xfrm>
          </p:grpSpPr>
          <p:sp>
            <p:nvSpPr>
              <p:cNvPr id="5790" name="Google Shape;5790;p7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70"/>
            <p:cNvGrpSpPr/>
            <p:nvPr/>
          </p:nvGrpSpPr>
          <p:grpSpPr>
            <a:xfrm>
              <a:off x="931170" y="1306653"/>
              <a:ext cx="647179" cy="474455"/>
              <a:chOff x="931170" y="1306653"/>
              <a:chExt cx="647179" cy="474455"/>
            </a:xfrm>
          </p:grpSpPr>
          <p:sp>
            <p:nvSpPr>
              <p:cNvPr id="5793" name="Google Shape;5793;p7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5" name="Google Shape;5795;p7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70"/>
          <p:cNvGrpSpPr/>
          <p:nvPr/>
        </p:nvGrpSpPr>
        <p:grpSpPr>
          <a:xfrm>
            <a:off x="3948600" y="971313"/>
            <a:ext cx="634656" cy="699982"/>
            <a:chOff x="5985650" y="2860025"/>
            <a:chExt cx="1396075" cy="1539775"/>
          </a:xfrm>
        </p:grpSpPr>
        <p:sp>
          <p:nvSpPr>
            <p:cNvPr id="5797" name="Google Shape;5797;p7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70"/>
          <p:cNvGrpSpPr/>
          <p:nvPr/>
        </p:nvGrpSpPr>
        <p:grpSpPr>
          <a:xfrm>
            <a:off x="4704250" y="971306"/>
            <a:ext cx="725845" cy="699975"/>
            <a:chOff x="4249973" y="1201875"/>
            <a:chExt cx="1958568" cy="1888762"/>
          </a:xfrm>
        </p:grpSpPr>
        <p:sp>
          <p:nvSpPr>
            <p:cNvPr id="5830" name="Google Shape;5830;p7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1" name="Google Shape;5831;p70"/>
            <p:cNvGrpSpPr/>
            <p:nvPr/>
          </p:nvGrpSpPr>
          <p:grpSpPr>
            <a:xfrm>
              <a:off x="5853086" y="1789142"/>
              <a:ext cx="355454" cy="1048099"/>
              <a:chOff x="5576108" y="2016725"/>
              <a:chExt cx="565200" cy="1666560"/>
            </a:xfrm>
          </p:grpSpPr>
          <p:sp>
            <p:nvSpPr>
              <p:cNvPr id="5832" name="Google Shape;5832;p7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33" name="Google Shape;5833;p7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70"/>
            <p:cNvGrpSpPr/>
            <p:nvPr/>
          </p:nvGrpSpPr>
          <p:grpSpPr>
            <a:xfrm>
              <a:off x="4869455" y="2691676"/>
              <a:ext cx="1013897" cy="398961"/>
              <a:chOff x="4012057" y="3451825"/>
              <a:chExt cx="1612175" cy="634379"/>
            </a:xfrm>
          </p:grpSpPr>
          <p:sp>
            <p:nvSpPr>
              <p:cNvPr id="5835" name="Google Shape;5835;p7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36" name="Google Shape;5836;p7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70"/>
            <p:cNvGrpSpPr/>
            <p:nvPr/>
          </p:nvGrpSpPr>
          <p:grpSpPr>
            <a:xfrm>
              <a:off x="4276937" y="2155961"/>
              <a:ext cx="651965" cy="891358"/>
              <a:chOff x="3069908" y="2599997"/>
              <a:chExt cx="1036675" cy="1417328"/>
            </a:xfrm>
          </p:grpSpPr>
          <p:sp>
            <p:nvSpPr>
              <p:cNvPr id="5838" name="Google Shape;5838;p7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39" name="Google Shape;5839;p7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70"/>
            <p:cNvGrpSpPr/>
            <p:nvPr/>
          </p:nvGrpSpPr>
          <p:grpSpPr>
            <a:xfrm>
              <a:off x="5054918" y="1201875"/>
              <a:ext cx="999548" cy="602711"/>
              <a:chOff x="4306958" y="1082925"/>
              <a:chExt cx="1589359" cy="958358"/>
            </a:xfrm>
          </p:grpSpPr>
          <p:sp>
            <p:nvSpPr>
              <p:cNvPr id="5841" name="Google Shape;5841;p7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42" name="Google Shape;5842;p7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70"/>
            <p:cNvGrpSpPr/>
            <p:nvPr/>
          </p:nvGrpSpPr>
          <p:grpSpPr>
            <a:xfrm>
              <a:off x="4249973" y="1303451"/>
              <a:ext cx="799317" cy="841334"/>
              <a:chOff x="3027033" y="1244439"/>
              <a:chExt cx="1270977" cy="1337786"/>
            </a:xfrm>
          </p:grpSpPr>
          <p:sp>
            <p:nvSpPr>
              <p:cNvPr id="5844" name="Google Shape;5844;p7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45" name="Google Shape;5845;p7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6" name="Google Shape;5846;p70"/>
          <p:cNvGrpSpPr/>
          <p:nvPr/>
        </p:nvGrpSpPr>
        <p:grpSpPr>
          <a:xfrm>
            <a:off x="4057114" y="1858087"/>
            <a:ext cx="750769" cy="683784"/>
            <a:chOff x="4204684" y="2104422"/>
            <a:chExt cx="699822" cy="637382"/>
          </a:xfrm>
        </p:grpSpPr>
        <p:grpSp>
          <p:nvGrpSpPr>
            <p:cNvPr id="5847" name="Google Shape;5847;p70"/>
            <p:cNvGrpSpPr/>
            <p:nvPr/>
          </p:nvGrpSpPr>
          <p:grpSpPr>
            <a:xfrm>
              <a:off x="4204684" y="2430067"/>
              <a:ext cx="342957" cy="311738"/>
              <a:chOff x="4204684" y="2430067"/>
              <a:chExt cx="342957" cy="311738"/>
            </a:xfrm>
          </p:grpSpPr>
          <p:sp>
            <p:nvSpPr>
              <p:cNvPr id="5848" name="Google Shape;5848;p7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70"/>
            <p:cNvGrpSpPr/>
            <p:nvPr/>
          </p:nvGrpSpPr>
          <p:grpSpPr>
            <a:xfrm>
              <a:off x="4561586" y="2430067"/>
              <a:ext cx="342920" cy="311738"/>
              <a:chOff x="4561586" y="2430067"/>
              <a:chExt cx="342920" cy="311738"/>
            </a:xfrm>
          </p:grpSpPr>
          <p:sp>
            <p:nvSpPr>
              <p:cNvPr id="5851" name="Google Shape;5851;p7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70"/>
            <p:cNvGrpSpPr/>
            <p:nvPr/>
          </p:nvGrpSpPr>
          <p:grpSpPr>
            <a:xfrm>
              <a:off x="4561586" y="2104422"/>
              <a:ext cx="342920" cy="311738"/>
              <a:chOff x="4561586" y="2104422"/>
              <a:chExt cx="342920" cy="311738"/>
            </a:xfrm>
          </p:grpSpPr>
          <p:sp>
            <p:nvSpPr>
              <p:cNvPr id="5854" name="Google Shape;5854;p7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70"/>
            <p:cNvGrpSpPr/>
            <p:nvPr/>
          </p:nvGrpSpPr>
          <p:grpSpPr>
            <a:xfrm>
              <a:off x="4204684" y="2104422"/>
              <a:ext cx="342957" cy="311664"/>
              <a:chOff x="4204684" y="2104422"/>
              <a:chExt cx="342957" cy="311664"/>
            </a:xfrm>
          </p:grpSpPr>
          <p:sp>
            <p:nvSpPr>
              <p:cNvPr id="5857" name="Google Shape;5857;p7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59" name="Google Shape;5859;p70"/>
          <p:cNvGrpSpPr/>
          <p:nvPr/>
        </p:nvGrpSpPr>
        <p:grpSpPr>
          <a:xfrm>
            <a:off x="5521547" y="971301"/>
            <a:ext cx="660591" cy="688867"/>
            <a:chOff x="5830645" y="1267368"/>
            <a:chExt cx="530340" cy="553040"/>
          </a:xfrm>
        </p:grpSpPr>
        <p:sp>
          <p:nvSpPr>
            <p:cNvPr id="5860" name="Google Shape;5860;p7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1" name="Google Shape;5861;p70"/>
            <p:cNvGrpSpPr/>
            <p:nvPr/>
          </p:nvGrpSpPr>
          <p:grpSpPr>
            <a:xfrm>
              <a:off x="5830645" y="1267368"/>
              <a:ext cx="259743" cy="269909"/>
              <a:chOff x="5830645" y="1267368"/>
              <a:chExt cx="259743" cy="269909"/>
            </a:xfrm>
          </p:grpSpPr>
          <p:sp>
            <p:nvSpPr>
              <p:cNvPr id="5862" name="Google Shape;5862;p7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70"/>
            <p:cNvGrpSpPr/>
            <p:nvPr/>
          </p:nvGrpSpPr>
          <p:grpSpPr>
            <a:xfrm>
              <a:off x="6101293" y="1267368"/>
              <a:ext cx="259692" cy="269909"/>
              <a:chOff x="6101293" y="1267368"/>
              <a:chExt cx="259692" cy="269909"/>
            </a:xfrm>
          </p:grpSpPr>
          <p:sp>
            <p:nvSpPr>
              <p:cNvPr id="5865" name="Google Shape;5865;p7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70"/>
            <p:cNvGrpSpPr/>
            <p:nvPr/>
          </p:nvGrpSpPr>
          <p:grpSpPr>
            <a:xfrm>
              <a:off x="5830645" y="1550500"/>
              <a:ext cx="259692" cy="269909"/>
              <a:chOff x="5830645" y="1550500"/>
              <a:chExt cx="259692" cy="269909"/>
            </a:xfrm>
          </p:grpSpPr>
          <p:sp>
            <p:nvSpPr>
              <p:cNvPr id="5868" name="Google Shape;5868;p7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70"/>
            <p:cNvGrpSpPr/>
            <p:nvPr/>
          </p:nvGrpSpPr>
          <p:grpSpPr>
            <a:xfrm>
              <a:off x="6101293" y="1550500"/>
              <a:ext cx="259692" cy="269909"/>
              <a:chOff x="6101293" y="1550500"/>
              <a:chExt cx="259692" cy="269909"/>
            </a:xfrm>
          </p:grpSpPr>
          <p:sp>
            <p:nvSpPr>
              <p:cNvPr id="5871" name="Google Shape;5871;p7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3" name="Google Shape;5873;p70"/>
          <p:cNvGrpSpPr/>
          <p:nvPr/>
        </p:nvGrpSpPr>
        <p:grpSpPr>
          <a:xfrm>
            <a:off x="723700" y="1861760"/>
            <a:ext cx="697154" cy="679574"/>
            <a:chOff x="2679875" y="2361475"/>
            <a:chExt cx="780425" cy="760575"/>
          </a:xfrm>
        </p:grpSpPr>
        <p:sp>
          <p:nvSpPr>
            <p:cNvPr id="5874" name="Google Shape;5874;p7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70"/>
          <p:cNvGrpSpPr/>
          <p:nvPr/>
        </p:nvGrpSpPr>
        <p:grpSpPr>
          <a:xfrm>
            <a:off x="3122859" y="971352"/>
            <a:ext cx="735829" cy="684547"/>
            <a:chOff x="3351965" y="1148808"/>
            <a:chExt cx="750770" cy="698375"/>
          </a:xfrm>
        </p:grpSpPr>
        <p:grpSp>
          <p:nvGrpSpPr>
            <p:cNvPr id="5881" name="Google Shape;5881;p70"/>
            <p:cNvGrpSpPr/>
            <p:nvPr/>
          </p:nvGrpSpPr>
          <p:grpSpPr>
            <a:xfrm>
              <a:off x="3586796" y="1148808"/>
              <a:ext cx="294857" cy="286830"/>
              <a:chOff x="3750225" y="1774000"/>
              <a:chExt cx="149575" cy="145525"/>
            </a:xfrm>
          </p:grpSpPr>
          <p:sp>
            <p:nvSpPr>
              <p:cNvPr id="5882" name="Google Shape;5882;p7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70"/>
            <p:cNvGrpSpPr/>
            <p:nvPr/>
          </p:nvGrpSpPr>
          <p:grpSpPr>
            <a:xfrm>
              <a:off x="3779245" y="1375768"/>
              <a:ext cx="323490" cy="286978"/>
              <a:chOff x="3847850" y="1889150"/>
              <a:chExt cx="164100" cy="145600"/>
            </a:xfrm>
          </p:grpSpPr>
          <p:sp>
            <p:nvSpPr>
              <p:cNvPr id="5885" name="Google Shape;5885;p7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70"/>
            <p:cNvGrpSpPr/>
            <p:nvPr/>
          </p:nvGrpSpPr>
          <p:grpSpPr>
            <a:xfrm>
              <a:off x="3351965" y="1330435"/>
              <a:ext cx="295449" cy="285401"/>
              <a:chOff x="3631100" y="1866150"/>
              <a:chExt cx="149875" cy="144800"/>
            </a:xfrm>
          </p:grpSpPr>
          <p:sp>
            <p:nvSpPr>
              <p:cNvPr id="5888" name="Google Shape;5888;p7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70"/>
            <p:cNvGrpSpPr/>
            <p:nvPr/>
          </p:nvGrpSpPr>
          <p:grpSpPr>
            <a:xfrm>
              <a:off x="3548208" y="1560352"/>
              <a:ext cx="294808" cy="286830"/>
              <a:chOff x="3730650" y="1982800"/>
              <a:chExt cx="149550" cy="145525"/>
            </a:xfrm>
          </p:grpSpPr>
          <p:sp>
            <p:nvSpPr>
              <p:cNvPr id="5891" name="Google Shape;5891;p7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93" name="Google Shape;5893;p70"/>
          <p:cNvGrpSpPr/>
          <p:nvPr/>
        </p:nvGrpSpPr>
        <p:grpSpPr>
          <a:xfrm>
            <a:off x="7624512" y="971306"/>
            <a:ext cx="804565" cy="677795"/>
            <a:chOff x="7636443" y="1204988"/>
            <a:chExt cx="804565" cy="677795"/>
          </a:xfrm>
        </p:grpSpPr>
        <p:grpSp>
          <p:nvGrpSpPr>
            <p:cNvPr id="5894" name="Google Shape;5894;p70"/>
            <p:cNvGrpSpPr/>
            <p:nvPr/>
          </p:nvGrpSpPr>
          <p:grpSpPr>
            <a:xfrm>
              <a:off x="7636443" y="1509705"/>
              <a:ext cx="804565" cy="373078"/>
              <a:chOff x="7636443" y="1509705"/>
              <a:chExt cx="804565" cy="373078"/>
            </a:xfrm>
          </p:grpSpPr>
          <p:sp>
            <p:nvSpPr>
              <p:cNvPr id="5895" name="Google Shape;5895;p7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70"/>
            <p:cNvGrpSpPr/>
            <p:nvPr/>
          </p:nvGrpSpPr>
          <p:grpSpPr>
            <a:xfrm>
              <a:off x="7636443" y="1408133"/>
              <a:ext cx="804565" cy="373078"/>
              <a:chOff x="7636443" y="1408133"/>
              <a:chExt cx="804565" cy="373078"/>
            </a:xfrm>
          </p:grpSpPr>
          <p:sp>
            <p:nvSpPr>
              <p:cNvPr id="5898" name="Google Shape;5898;p7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70"/>
            <p:cNvGrpSpPr/>
            <p:nvPr/>
          </p:nvGrpSpPr>
          <p:grpSpPr>
            <a:xfrm>
              <a:off x="7636443" y="1306560"/>
              <a:ext cx="804565" cy="373078"/>
              <a:chOff x="7636443" y="1306560"/>
              <a:chExt cx="804565" cy="373078"/>
            </a:xfrm>
          </p:grpSpPr>
          <p:sp>
            <p:nvSpPr>
              <p:cNvPr id="5901" name="Google Shape;5901;p7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70"/>
            <p:cNvGrpSpPr/>
            <p:nvPr/>
          </p:nvGrpSpPr>
          <p:grpSpPr>
            <a:xfrm>
              <a:off x="7636443" y="1204988"/>
              <a:ext cx="804565" cy="373078"/>
              <a:chOff x="7636443" y="1204988"/>
              <a:chExt cx="804565" cy="373078"/>
            </a:xfrm>
          </p:grpSpPr>
          <p:sp>
            <p:nvSpPr>
              <p:cNvPr id="5904" name="Google Shape;5904;p7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6" name="Google Shape;5906;p70"/>
          <p:cNvGrpSpPr/>
          <p:nvPr/>
        </p:nvGrpSpPr>
        <p:grpSpPr>
          <a:xfrm>
            <a:off x="4963358" y="1878721"/>
            <a:ext cx="661339" cy="661188"/>
            <a:chOff x="3990000" y="975400"/>
            <a:chExt cx="3934200" cy="3933300"/>
          </a:xfrm>
        </p:grpSpPr>
        <p:sp>
          <p:nvSpPr>
            <p:cNvPr id="5907" name="Google Shape;5907;p7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70"/>
          <p:cNvGrpSpPr/>
          <p:nvPr/>
        </p:nvGrpSpPr>
        <p:grpSpPr>
          <a:xfrm>
            <a:off x="6607006" y="1857359"/>
            <a:ext cx="868881" cy="684241"/>
            <a:chOff x="6598259" y="2078634"/>
            <a:chExt cx="868881" cy="684241"/>
          </a:xfrm>
        </p:grpSpPr>
        <p:sp>
          <p:nvSpPr>
            <p:cNvPr id="5912" name="Google Shape;5912;p7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8" name="Google Shape;5918;p70"/>
            <p:cNvGrpSpPr/>
            <p:nvPr/>
          </p:nvGrpSpPr>
          <p:grpSpPr>
            <a:xfrm>
              <a:off x="6808175" y="2078634"/>
              <a:ext cx="452229" cy="684241"/>
              <a:chOff x="6808175" y="2078634"/>
              <a:chExt cx="452229" cy="684241"/>
            </a:xfrm>
          </p:grpSpPr>
          <p:sp>
            <p:nvSpPr>
              <p:cNvPr id="5919" name="Google Shape;5919;p7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5" name="Google Shape;5925;p70"/>
              <p:cNvGrpSpPr/>
              <p:nvPr/>
            </p:nvGrpSpPr>
            <p:grpSpPr>
              <a:xfrm>
                <a:off x="6821586" y="2078634"/>
                <a:ext cx="426871" cy="684241"/>
                <a:chOff x="6821586" y="2078634"/>
                <a:chExt cx="426871" cy="684241"/>
              </a:xfrm>
            </p:grpSpPr>
            <p:grpSp>
              <p:nvGrpSpPr>
                <p:cNvPr id="5926" name="Google Shape;5926;p70"/>
                <p:cNvGrpSpPr/>
                <p:nvPr/>
              </p:nvGrpSpPr>
              <p:grpSpPr>
                <a:xfrm>
                  <a:off x="6821586" y="2078634"/>
                  <a:ext cx="426871" cy="684241"/>
                  <a:chOff x="6821586" y="2078634"/>
                  <a:chExt cx="426871" cy="684241"/>
                </a:xfrm>
              </p:grpSpPr>
              <p:sp>
                <p:nvSpPr>
                  <p:cNvPr id="5927" name="Google Shape;5927;p7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6" name="Google Shape;5946;p7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52" name="Google Shape;5952;p70"/>
          <p:cNvGrpSpPr/>
          <p:nvPr/>
        </p:nvGrpSpPr>
        <p:grpSpPr>
          <a:xfrm>
            <a:off x="716989" y="3531368"/>
            <a:ext cx="1340789" cy="640830"/>
            <a:chOff x="238125" y="1151100"/>
            <a:chExt cx="7139450" cy="3412300"/>
          </a:xfrm>
        </p:grpSpPr>
        <p:sp>
          <p:nvSpPr>
            <p:cNvPr id="5953" name="Google Shape;5953;p7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70"/>
          <p:cNvGrpSpPr/>
          <p:nvPr/>
        </p:nvGrpSpPr>
        <p:grpSpPr>
          <a:xfrm>
            <a:off x="5584212" y="2734649"/>
            <a:ext cx="985357" cy="585764"/>
            <a:chOff x="5145061" y="2881789"/>
            <a:chExt cx="1107641" cy="658458"/>
          </a:xfrm>
        </p:grpSpPr>
        <p:grpSp>
          <p:nvGrpSpPr>
            <p:cNvPr id="5966" name="Google Shape;5966;p70"/>
            <p:cNvGrpSpPr/>
            <p:nvPr/>
          </p:nvGrpSpPr>
          <p:grpSpPr>
            <a:xfrm>
              <a:off x="5722989" y="3244587"/>
              <a:ext cx="529713" cy="295659"/>
              <a:chOff x="5722989" y="3244587"/>
              <a:chExt cx="529713" cy="295659"/>
            </a:xfrm>
          </p:grpSpPr>
          <p:sp>
            <p:nvSpPr>
              <p:cNvPr id="5967" name="Google Shape;5967;p7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968" name="Google Shape;5968;p7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969" name="Google Shape;5969;p70"/>
            <p:cNvGrpSpPr/>
            <p:nvPr/>
          </p:nvGrpSpPr>
          <p:grpSpPr>
            <a:xfrm>
              <a:off x="5145061" y="3244587"/>
              <a:ext cx="536807" cy="295659"/>
              <a:chOff x="5145061" y="3244587"/>
              <a:chExt cx="536807" cy="295659"/>
            </a:xfrm>
          </p:grpSpPr>
          <p:sp>
            <p:nvSpPr>
              <p:cNvPr id="5970" name="Google Shape;5970;p7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971" name="Google Shape;5971;p7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972" name="Google Shape;5972;p70"/>
            <p:cNvGrpSpPr/>
            <p:nvPr/>
          </p:nvGrpSpPr>
          <p:grpSpPr>
            <a:xfrm>
              <a:off x="5341327" y="2898245"/>
              <a:ext cx="532309" cy="614891"/>
              <a:chOff x="5341327" y="2898245"/>
              <a:chExt cx="532309" cy="614891"/>
            </a:xfrm>
          </p:grpSpPr>
          <p:sp>
            <p:nvSpPr>
              <p:cNvPr id="5973" name="Google Shape;5973;p7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974" name="Google Shape;5974;p7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975" name="Google Shape;5975;p70"/>
            <p:cNvGrpSpPr/>
            <p:nvPr/>
          </p:nvGrpSpPr>
          <p:grpSpPr>
            <a:xfrm>
              <a:off x="5532290" y="2881789"/>
              <a:ext cx="620516" cy="305456"/>
              <a:chOff x="5532290" y="2881789"/>
              <a:chExt cx="620516" cy="305456"/>
            </a:xfrm>
          </p:grpSpPr>
          <p:sp>
            <p:nvSpPr>
              <p:cNvPr id="5976" name="Google Shape;5976;p7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977" name="Google Shape;5977;p7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978" name="Google Shape;5978;p70"/>
          <p:cNvGrpSpPr/>
          <p:nvPr/>
        </p:nvGrpSpPr>
        <p:grpSpPr>
          <a:xfrm>
            <a:off x="8163135" y="3526707"/>
            <a:ext cx="269068" cy="645491"/>
            <a:chOff x="7026852" y="3311869"/>
            <a:chExt cx="434331" cy="1041954"/>
          </a:xfrm>
        </p:grpSpPr>
        <p:sp>
          <p:nvSpPr>
            <p:cNvPr id="5979" name="Google Shape;5979;p7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70"/>
          <p:cNvGrpSpPr/>
          <p:nvPr/>
        </p:nvGrpSpPr>
        <p:grpSpPr>
          <a:xfrm>
            <a:off x="6179716" y="3565945"/>
            <a:ext cx="293882" cy="293836"/>
            <a:chOff x="4873519" y="3311869"/>
            <a:chExt cx="499374" cy="499296"/>
          </a:xfrm>
        </p:grpSpPr>
        <p:sp>
          <p:nvSpPr>
            <p:cNvPr id="5983" name="Google Shape;5983;p7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70"/>
          <p:cNvGrpSpPr/>
          <p:nvPr/>
        </p:nvGrpSpPr>
        <p:grpSpPr>
          <a:xfrm>
            <a:off x="6179716" y="3878316"/>
            <a:ext cx="293882" cy="293882"/>
            <a:chOff x="4873519" y="3875839"/>
            <a:chExt cx="499374" cy="499374"/>
          </a:xfrm>
        </p:grpSpPr>
        <p:sp>
          <p:nvSpPr>
            <p:cNvPr id="5986" name="Google Shape;5986;p7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70"/>
          <p:cNvGrpSpPr/>
          <p:nvPr/>
        </p:nvGrpSpPr>
        <p:grpSpPr>
          <a:xfrm>
            <a:off x="2410244" y="1850269"/>
            <a:ext cx="698104" cy="698208"/>
            <a:chOff x="2565073" y="2075876"/>
            <a:chExt cx="672482" cy="672518"/>
          </a:xfrm>
        </p:grpSpPr>
        <p:sp>
          <p:nvSpPr>
            <p:cNvPr id="5989" name="Google Shape;5989;p7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70"/>
          <p:cNvGrpSpPr/>
          <p:nvPr/>
        </p:nvGrpSpPr>
        <p:grpSpPr>
          <a:xfrm>
            <a:off x="5633655" y="3534869"/>
            <a:ext cx="438354" cy="637329"/>
            <a:chOff x="1697726" y="3244179"/>
            <a:chExt cx="788124" cy="1146069"/>
          </a:xfrm>
        </p:grpSpPr>
        <p:sp>
          <p:nvSpPr>
            <p:cNvPr id="5996" name="Google Shape;5996;p7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8" name="Google Shape;5998;p70"/>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9" name="Google Shape;5999;p70"/>
          <p:cNvGrpSpPr/>
          <p:nvPr/>
        </p:nvGrpSpPr>
        <p:grpSpPr>
          <a:xfrm>
            <a:off x="7634869" y="1863232"/>
            <a:ext cx="799565" cy="670282"/>
            <a:chOff x="7617850" y="2063282"/>
            <a:chExt cx="799565" cy="670282"/>
          </a:xfrm>
        </p:grpSpPr>
        <p:cxnSp>
          <p:nvCxnSpPr>
            <p:cNvPr id="6000" name="Google Shape;6000;p7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001" name="Google Shape;6001;p7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002" name="Google Shape;6002;p7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003" name="Google Shape;6003;p7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004" name="Google Shape;6004;p7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005" name="Google Shape;6005;p7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006" name="Google Shape;6006;p70"/>
            <p:cNvGrpSpPr/>
            <p:nvPr/>
          </p:nvGrpSpPr>
          <p:grpSpPr>
            <a:xfrm>
              <a:off x="7734309" y="2063282"/>
              <a:ext cx="570957" cy="620095"/>
              <a:chOff x="7734309" y="2063282"/>
              <a:chExt cx="570957" cy="620095"/>
            </a:xfrm>
          </p:grpSpPr>
          <p:grpSp>
            <p:nvGrpSpPr>
              <p:cNvPr id="6007" name="Google Shape;6007;p70"/>
              <p:cNvGrpSpPr/>
              <p:nvPr/>
            </p:nvGrpSpPr>
            <p:grpSpPr>
              <a:xfrm>
                <a:off x="8031573" y="2063282"/>
                <a:ext cx="273693" cy="620095"/>
                <a:chOff x="8031573" y="2063282"/>
                <a:chExt cx="273693" cy="620095"/>
              </a:xfrm>
            </p:grpSpPr>
            <p:sp>
              <p:nvSpPr>
                <p:cNvPr id="6008" name="Google Shape;6008;p7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70"/>
              <p:cNvGrpSpPr/>
              <p:nvPr/>
            </p:nvGrpSpPr>
            <p:grpSpPr>
              <a:xfrm flipH="1">
                <a:off x="7734309" y="2063282"/>
                <a:ext cx="273693" cy="620095"/>
                <a:chOff x="8031573" y="2063282"/>
                <a:chExt cx="273693" cy="620095"/>
              </a:xfrm>
            </p:grpSpPr>
            <p:sp>
              <p:nvSpPr>
                <p:cNvPr id="6013" name="Google Shape;6013;p7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017" name="Google Shape;6017;p70"/>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0"/>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9" name="Google Shape;6019;p70"/>
          <p:cNvGrpSpPr/>
          <p:nvPr/>
        </p:nvGrpSpPr>
        <p:grpSpPr>
          <a:xfrm>
            <a:off x="7821475" y="2716715"/>
            <a:ext cx="602567" cy="601884"/>
            <a:chOff x="1186975" y="238125"/>
            <a:chExt cx="5244275" cy="5238325"/>
          </a:xfrm>
        </p:grpSpPr>
        <p:sp>
          <p:nvSpPr>
            <p:cNvPr id="6020" name="Google Shape;6020;p7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70"/>
          <p:cNvGrpSpPr/>
          <p:nvPr/>
        </p:nvGrpSpPr>
        <p:grpSpPr>
          <a:xfrm>
            <a:off x="3264213" y="1856199"/>
            <a:ext cx="651848" cy="687338"/>
            <a:chOff x="3400515" y="2056248"/>
            <a:chExt cx="698134" cy="735987"/>
          </a:xfrm>
        </p:grpSpPr>
        <p:grpSp>
          <p:nvGrpSpPr>
            <p:cNvPr id="6025" name="Google Shape;6025;p70"/>
            <p:cNvGrpSpPr/>
            <p:nvPr/>
          </p:nvGrpSpPr>
          <p:grpSpPr>
            <a:xfrm>
              <a:off x="3400515" y="2283913"/>
              <a:ext cx="312919" cy="219900"/>
              <a:chOff x="3400515" y="2283913"/>
              <a:chExt cx="312919" cy="219900"/>
            </a:xfrm>
          </p:grpSpPr>
          <p:sp>
            <p:nvSpPr>
              <p:cNvPr id="6026" name="Google Shape;6026;p7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027" name="Google Shape;6027;p7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028" name="Google Shape;6028;p70"/>
            <p:cNvGrpSpPr/>
            <p:nvPr/>
          </p:nvGrpSpPr>
          <p:grpSpPr>
            <a:xfrm>
              <a:off x="3547823" y="2461089"/>
              <a:ext cx="219900" cy="331146"/>
              <a:chOff x="3547823" y="2461089"/>
              <a:chExt cx="219900" cy="331146"/>
            </a:xfrm>
          </p:grpSpPr>
          <p:sp>
            <p:nvSpPr>
              <p:cNvPr id="6029" name="Google Shape;6029;p7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030" name="Google Shape;6030;p7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031" name="Google Shape;6031;p70"/>
            <p:cNvGrpSpPr/>
            <p:nvPr/>
          </p:nvGrpSpPr>
          <p:grpSpPr>
            <a:xfrm>
              <a:off x="3734138" y="2461089"/>
              <a:ext cx="219900" cy="331146"/>
              <a:chOff x="3734138" y="2461089"/>
              <a:chExt cx="219900" cy="331146"/>
            </a:xfrm>
          </p:grpSpPr>
          <p:sp>
            <p:nvSpPr>
              <p:cNvPr id="6032" name="Google Shape;6032;p7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033" name="Google Shape;6033;p7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034" name="Google Shape;6034;p70"/>
            <p:cNvGrpSpPr/>
            <p:nvPr/>
          </p:nvGrpSpPr>
          <p:grpSpPr>
            <a:xfrm>
              <a:off x="3787560" y="2281742"/>
              <a:ext cx="311089" cy="219900"/>
              <a:chOff x="3787560" y="2281742"/>
              <a:chExt cx="311089" cy="219900"/>
            </a:xfrm>
          </p:grpSpPr>
          <p:sp>
            <p:nvSpPr>
              <p:cNvPr id="6035" name="Google Shape;6035;p7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036" name="Google Shape;6036;p7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037" name="Google Shape;6037;p70"/>
            <p:cNvGrpSpPr/>
            <p:nvPr/>
          </p:nvGrpSpPr>
          <p:grpSpPr>
            <a:xfrm>
              <a:off x="3637290" y="2056248"/>
              <a:ext cx="219900" cy="330736"/>
              <a:chOff x="3637290" y="2056248"/>
              <a:chExt cx="219900" cy="330736"/>
            </a:xfrm>
          </p:grpSpPr>
          <p:sp>
            <p:nvSpPr>
              <p:cNvPr id="6038" name="Google Shape;6038;p7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039" name="Google Shape;6039;p7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040" name="Google Shape;6040;p70"/>
          <p:cNvGrpSpPr/>
          <p:nvPr/>
        </p:nvGrpSpPr>
        <p:grpSpPr>
          <a:xfrm>
            <a:off x="2555919" y="2726205"/>
            <a:ext cx="1268144" cy="592394"/>
            <a:chOff x="238125" y="1188750"/>
            <a:chExt cx="7140450" cy="3335550"/>
          </a:xfrm>
        </p:grpSpPr>
        <p:sp>
          <p:nvSpPr>
            <p:cNvPr id="6041" name="Google Shape;6041;p7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70"/>
          <p:cNvGrpSpPr/>
          <p:nvPr/>
        </p:nvGrpSpPr>
        <p:grpSpPr>
          <a:xfrm>
            <a:off x="6663819" y="2728360"/>
            <a:ext cx="1053944" cy="590147"/>
            <a:chOff x="238125" y="1335475"/>
            <a:chExt cx="5418735" cy="3034175"/>
          </a:xfrm>
        </p:grpSpPr>
        <p:sp>
          <p:nvSpPr>
            <p:cNvPr id="6047" name="Google Shape;6047;p7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70"/>
          <p:cNvGrpSpPr/>
          <p:nvPr/>
        </p:nvGrpSpPr>
        <p:grpSpPr>
          <a:xfrm>
            <a:off x="4094628" y="3533259"/>
            <a:ext cx="1268207" cy="638939"/>
            <a:chOff x="3967651" y="3645904"/>
            <a:chExt cx="1479304" cy="745292"/>
          </a:xfrm>
        </p:grpSpPr>
        <p:grpSp>
          <p:nvGrpSpPr>
            <p:cNvPr id="6051" name="Google Shape;6051;p70"/>
            <p:cNvGrpSpPr/>
            <p:nvPr/>
          </p:nvGrpSpPr>
          <p:grpSpPr>
            <a:xfrm>
              <a:off x="3967651" y="4009026"/>
              <a:ext cx="1479304" cy="382170"/>
              <a:chOff x="3967651" y="4009026"/>
              <a:chExt cx="1479304" cy="382170"/>
            </a:xfrm>
          </p:grpSpPr>
          <p:grpSp>
            <p:nvGrpSpPr>
              <p:cNvPr id="6052" name="Google Shape;6052;p70"/>
              <p:cNvGrpSpPr/>
              <p:nvPr/>
            </p:nvGrpSpPr>
            <p:grpSpPr>
              <a:xfrm>
                <a:off x="4892216" y="4195630"/>
                <a:ext cx="554739" cy="195566"/>
                <a:chOff x="3604375" y="4892160"/>
                <a:chExt cx="1651500" cy="582215"/>
              </a:xfrm>
            </p:grpSpPr>
            <p:sp>
              <p:nvSpPr>
                <p:cNvPr id="6053" name="Google Shape;6053;p7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70"/>
              <p:cNvGrpSpPr/>
              <p:nvPr/>
            </p:nvGrpSpPr>
            <p:grpSpPr>
              <a:xfrm>
                <a:off x="3967651" y="4146303"/>
                <a:ext cx="579402" cy="244893"/>
                <a:chOff x="851875" y="4745310"/>
                <a:chExt cx="1724925" cy="729065"/>
              </a:xfrm>
            </p:grpSpPr>
            <p:sp>
              <p:nvSpPr>
                <p:cNvPr id="6056" name="Google Shape;6056;p7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70"/>
              <p:cNvGrpSpPr/>
              <p:nvPr/>
            </p:nvGrpSpPr>
            <p:grpSpPr>
              <a:xfrm>
                <a:off x="4460753" y="4009026"/>
                <a:ext cx="493110" cy="382170"/>
                <a:chOff x="2319875" y="4336625"/>
                <a:chExt cx="1468025" cy="1137750"/>
              </a:xfrm>
            </p:grpSpPr>
            <p:sp>
              <p:nvSpPr>
                <p:cNvPr id="6059" name="Google Shape;6059;p7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61" name="Google Shape;6061;p70"/>
            <p:cNvGrpSpPr/>
            <p:nvPr/>
          </p:nvGrpSpPr>
          <p:grpSpPr>
            <a:xfrm>
              <a:off x="4479443" y="3645904"/>
              <a:ext cx="455965" cy="388789"/>
              <a:chOff x="2957425" y="238100"/>
              <a:chExt cx="1910200" cy="1628775"/>
            </a:xfrm>
          </p:grpSpPr>
          <p:sp>
            <p:nvSpPr>
              <p:cNvPr id="6062" name="Google Shape;6062;p7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2" name="Google Shape;6072;p70"/>
          <p:cNvGrpSpPr/>
          <p:nvPr/>
        </p:nvGrpSpPr>
        <p:grpSpPr>
          <a:xfrm>
            <a:off x="2480742" y="3534460"/>
            <a:ext cx="1243128" cy="637739"/>
            <a:chOff x="2496310" y="3693351"/>
            <a:chExt cx="1342906" cy="688926"/>
          </a:xfrm>
        </p:grpSpPr>
        <p:grpSp>
          <p:nvGrpSpPr>
            <p:cNvPr id="6073" name="Google Shape;6073;p70"/>
            <p:cNvGrpSpPr/>
            <p:nvPr/>
          </p:nvGrpSpPr>
          <p:grpSpPr>
            <a:xfrm>
              <a:off x="2496310" y="3693351"/>
              <a:ext cx="1342906" cy="688875"/>
              <a:chOff x="2496310" y="3693351"/>
              <a:chExt cx="1342906" cy="688875"/>
            </a:xfrm>
          </p:grpSpPr>
          <p:sp>
            <p:nvSpPr>
              <p:cNvPr id="6074" name="Google Shape;6074;p7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0" name="Google Shape;6080;p70"/>
              <p:cNvCxnSpPr>
                <a:stCxn id="607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081" name="Google Shape;6081;p70"/>
              <p:cNvCxnSpPr>
                <a:stCxn id="607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082" name="Google Shape;6082;p70"/>
              <p:cNvCxnSpPr>
                <a:stCxn id="607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083" name="Google Shape;6083;p70"/>
              <p:cNvCxnSpPr>
                <a:stCxn id="607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084" name="Google Shape;6084;p70"/>
              <p:cNvCxnSpPr>
                <a:stCxn id="607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085" name="Google Shape;6085;p70"/>
            <p:cNvGrpSpPr/>
            <p:nvPr/>
          </p:nvGrpSpPr>
          <p:grpSpPr>
            <a:xfrm>
              <a:off x="2675275" y="3930557"/>
              <a:ext cx="1003306" cy="451719"/>
              <a:chOff x="2675275" y="4174282"/>
              <a:chExt cx="1003306" cy="451719"/>
            </a:xfrm>
          </p:grpSpPr>
          <p:sp>
            <p:nvSpPr>
              <p:cNvPr id="6086" name="Google Shape;6086;p7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89" name="Google Shape;6089;p70"/>
          <p:cNvGrpSpPr/>
          <p:nvPr/>
        </p:nvGrpSpPr>
        <p:grpSpPr>
          <a:xfrm>
            <a:off x="1654412" y="971306"/>
            <a:ext cx="574511" cy="874709"/>
            <a:chOff x="1715404" y="1112080"/>
            <a:chExt cx="642270" cy="977984"/>
          </a:xfrm>
        </p:grpSpPr>
        <p:grpSp>
          <p:nvGrpSpPr>
            <p:cNvPr id="6090" name="Google Shape;6090;p70"/>
            <p:cNvGrpSpPr/>
            <p:nvPr/>
          </p:nvGrpSpPr>
          <p:grpSpPr>
            <a:xfrm>
              <a:off x="1715404" y="1112080"/>
              <a:ext cx="642270" cy="977984"/>
              <a:chOff x="1715404" y="1112080"/>
              <a:chExt cx="642270" cy="977984"/>
            </a:xfrm>
          </p:grpSpPr>
          <p:sp>
            <p:nvSpPr>
              <p:cNvPr id="6091" name="Google Shape;6091;p7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70"/>
            <p:cNvGrpSpPr/>
            <p:nvPr/>
          </p:nvGrpSpPr>
          <p:grpSpPr>
            <a:xfrm>
              <a:off x="1768927" y="1165603"/>
              <a:ext cx="535225" cy="851367"/>
              <a:chOff x="1768927" y="1165603"/>
              <a:chExt cx="535225" cy="851367"/>
            </a:xfrm>
          </p:grpSpPr>
          <p:sp>
            <p:nvSpPr>
              <p:cNvPr id="6094" name="Google Shape;6094;p7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70"/>
            <p:cNvGrpSpPr/>
            <p:nvPr/>
          </p:nvGrpSpPr>
          <p:grpSpPr>
            <a:xfrm>
              <a:off x="1822449" y="1219125"/>
              <a:ext cx="428180" cy="718859"/>
              <a:chOff x="1822449" y="1219125"/>
              <a:chExt cx="428180" cy="718859"/>
            </a:xfrm>
          </p:grpSpPr>
          <p:sp>
            <p:nvSpPr>
              <p:cNvPr id="6097" name="Google Shape;6097;p7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70"/>
            <p:cNvGrpSpPr/>
            <p:nvPr/>
          </p:nvGrpSpPr>
          <p:grpSpPr>
            <a:xfrm>
              <a:off x="1875972" y="1272648"/>
              <a:ext cx="321135" cy="586939"/>
              <a:chOff x="1875972" y="1272648"/>
              <a:chExt cx="321135" cy="586939"/>
            </a:xfrm>
          </p:grpSpPr>
          <p:sp>
            <p:nvSpPr>
              <p:cNvPr id="6100" name="Google Shape;6100;p7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2" name="Google Shape;6102;p70"/>
          <p:cNvGrpSpPr/>
          <p:nvPr/>
        </p:nvGrpSpPr>
        <p:grpSpPr>
          <a:xfrm>
            <a:off x="7761573" y="3528028"/>
            <a:ext cx="293855" cy="644170"/>
            <a:chOff x="241025" y="3151575"/>
            <a:chExt cx="293855" cy="644170"/>
          </a:xfrm>
        </p:grpSpPr>
        <p:sp>
          <p:nvSpPr>
            <p:cNvPr id="6103" name="Google Shape;6103;p7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70"/>
          <p:cNvGrpSpPr/>
          <p:nvPr/>
        </p:nvGrpSpPr>
        <p:grpSpPr>
          <a:xfrm>
            <a:off x="709557" y="2728028"/>
            <a:ext cx="1779649" cy="591620"/>
            <a:chOff x="246070" y="1983375"/>
            <a:chExt cx="1855347" cy="616849"/>
          </a:xfrm>
        </p:grpSpPr>
        <p:sp>
          <p:nvSpPr>
            <p:cNvPr id="6106" name="Google Shape;6106;p7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70"/>
          <p:cNvGrpSpPr/>
          <p:nvPr/>
        </p:nvGrpSpPr>
        <p:grpSpPr>
          <a:xfrm>
            <a:off x="2320424" y="971306"/>
            <a:ext cx="711055" cy="745993"/>
            <a:chOff x="2496269" y="1171698"/>
            <a:chExt cx="761953" cy="799392"/>
          </a:xfrm>
        </p:grpSpPr>
        <p:grpSp>
          <p:nvGrpSpPr>
            <p:cNvPr id="6116" name="Google Shape;6116;p70"/>
            <p:cNvGrpSpPr/>
            <p:nvPr/>
          </p:nvGrpSpPr>
          <p:grpSpPr>
            <a:xfrm>
              <a:off x="2496269" y="1171698"/>
              <a:ext cx="761953" cy="723022"/>
              <a:chOff x="2496269" y="1171698"/>
              <a:chExt cx="761953" cy="723022"/>
            </a:xfrm>
          </p:grpSpPr>
          <p:sp>
            <p:nvSpPr>
              <p:cNvPr id="6117" name="Google Shape;6117;p7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9" name="Google Shape;6119;p70"/>
              <p:cNvGrpSpPr/>
              <p:nvPr/>
            </p:nvGrpSpPr>
            <p:grpSpPr>
              <a:xfrm>
                <a:off x="2496269" y="1171698"/>
                <a:ext cx="761953" cy="723022"/>
                <a:chOff x="2496269" y="1120652"/>
                <a:chExt cx="761953" cy="723022"/>
              </a:xfrm>
            </p:grpSpPr>
            <p:grpSp>
              <p:nvGrpSpPr>
                <p:cNvPr id="6120" name="Google Shape;6120;p70"/>
                <p:cNvGrpSpPr/>
                <p:nvPr/>
              </p:nvGrpSpPr>
              <p:grpSpPr>
                <a:xfrm>
                  <a:off x="2496269" y="1120652"/>
                  <a:ext cx="761953" cy="723022"/>
                  <a:chOff x="2496269" y="1120652"/>
                  <a:chExt cx="761953" cy="723022"/>
                </a:xfrm>
              </p:grpSpPr>
              <p:grpSp>
                <p:nvGrpSpPr>
                  <p:cNvPr id="6121" name="Google Shape;6121;p70"/>
                  <p:cNvGrpSpPr/>
                  <p:nvPr/>
                </p:nvGrpSpPr>
                <p:grpSpPr>
                  <a:xfrm>
                    <a:off x="2496269" y="1304589"/>
                    <a:ext cx="407089" cy="305057"/>
                    <a:chOff x="2496269" y="1304589"/>
                    <a:chExt cx="407089" cy="305057"/>
                  </a:xfrm>
                </p:grpSpPr>
                <p:sp>
                  <p:nvSpPr>
                    <p:cNvPr id="6122" name="Google Shape;6122;p7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70"/>
                  <p:cNvGrpSpPr/>
                  <p:nvPr/>
                </p:nvGrpSpPr>
                <p:grpSpPr>
                  <a:xfrm>
                    <a:off x="2586468" y="1493376"/>
                    <a:ext cx="358850" cy="349656"/>
                    <a:chOff x="2586468" y="1493376"/>
                    <a:chExt cx="358850" cy="349656"/>
                  </a:xfrm>
                </p:grpSpPr>
                <p:sp>
                  <p:nvSpPr>
                    <p:cNvPr id="6125" name="Google Shape;6125;p7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70"/>
                  <p:cNvGrpSpPr/>
                  <p:nvPr/>
                </p:nvGrpSpPr>
                <p:grpSpPr>
                  <a:xfrm>
                    <a:off x="2807939" y="1494024"/>
                    <a:ext cx="358857" cy="349650"/>
                    <a:chOff x="2807939" y="1494024"/>
                    <a:chExt cx="358857" cy="349650"/>
                  </a:xfrm>
                </p:grpSpPr>
                <p:sp>
                  <p:nvSpPr>
                    <p:cNvPr id="6128" name="Google Shape;6128;p7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70"/>
                  <p:cNvGrpSpPr/>
                  <p:nvPr/>
                </p:nvGrpSpPr>
                <p:grpSpPr>
                  <a:xfrm>
                    <a:off x="2851133" y="1305635"/>
                    <a:ext cx="407089" cy="305057"/>
                    <a:chOff x="2851133" y="1305635"/>
                    <a:chExt cx="407089" cy="305057"/>
                  </a:xfrm>
                </p:grpSpPr>
                <p:sp>
                  <p:nvSpPr>
                    <p:cNvPr id="6131" name="Google Shape;6131;p7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70"/>
                  <p:cNvGrpSpPr/>
                  <p:nvPr/>
                </p:nvGrpSpPr>
                <p:grpSpPr>
                  <a:xfrm>
                    <a:off x="2727495" y="1120652"/>
                    <a:ext cx="300271" cy="396358"/>
                    <a:chOff x="2727495" y="1120652"/>
                    <a:chExt cx="300271" cy="396358"/>
                  </a:xfrm>
                </p:grpSpPr>
                <p:sp>
                  <p:nvSpPr>
                    <p:cNvPr id="6134" name="Google Shape;6134;p7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36" name="Google Shape;6136;p70"/>
                <p:cNvGrpSpPr/>
                <p:nvPr/>
              </p:nvGrpSpPr>
              <p:grpSpPr>
                <a:xfrm>
                  <a:off x="2722305" y="1350460"/>
                  <a:ext cx="308357" cy="308344"/>
                  <a:chOff x="2722305" y="1350460"/>
                  <a:chExt cx="308357" cy="308344"/>
                </a:xfrm>
              </p:grpSpPr>
              <p:sp>
                <p:nvSpPr>
                  <p:cNvPr id="6137" name="Google Shape;6137;p7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8" name="Google Shape;6138;p70"/>
                  <p:cNvGrpSpPr/>
                  <p:nvPr/>
                </p:nvGrpSpPr>
                <p:grpSpPr>
                  <a:xfrm>
                    <a:off x="2725064" y="1364529"/>
                    <a:ext cx="297954" cy="280182"/>
                    <a:chOff x="2725064" y="1364529"/>
                    <a:chExt cx="297954" cy="280182"/>
                  </a:xfrm>
                </p:grpSpPr>
                <p:sp>
                  <p:nvSpPr>
                    <p:cNvPr id="6139" name="Google Shape;6139;p7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144" name="Google Shape;6144;p7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70"/>
          <p:cNvGrpSpPr/>
          <p:nvPr/>
        </p:nvGrpSpPr>
        <p:grpSpPr>
          <a:xfrm>
            <a:off x="3909124" y="2727412"/>
            <a:ext cx="1569144" cy="591015"/>
            <a:chOff x="3820100" y="3023049"/>
            <a:chExt cx="1303926" cy="491162"/>
          </a:xfrm>
        </p:grpSpPr>
        <p:grpSp>
          <p:nvGrpSpPr>
            <p:cNvPr id="6150" name="Google Shape;6150;p70"/>
            <p:cNvGrpSpPr/>
            <p:nvPr/>
          </p:nvGrpSpPr>
          <p:grpSpPr>
            <a:xfrm>
              <a:off x="3820100" y="3023072"/>
              <a:ext cx="1303926" cy="491139"/>
              <a:chOff x="3820100" y="3023072"/>
              <a:chExt cx="1303926" cy="491139"/>
            </a:xfrm>
          </p:grpSpPr>
          <p:sp>
            <p:nvSpPr>
              <p:cNvPr id="6151" name="Google Shape;6151;p7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70"/>
            <p:cNvGrpSpPr/>
            <p:nvPr/>
          </p:nvGrpSpPr>
          <p:grpSpPr>
            <a:xfrm>
              <a:off x="4132439" y="3023645"/>
              <a:ext cx="393633" cy="177096"/>
              <a:chOff x="4132439" y="3023645"/>
              <a:chExt cx="393633" cy="177096"/>
            </a:xfrm>
          </p:grpSpPr>
          <p:sp>
            <p:nvSpPr>
              <p:cNvPr id="6154" name="Google Shape;6154;p7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70"/>
            <p:cNvGrpSpPr/>
            <p:nvPr/>
          </p:nvGrpSpPr>
          <p:grpSpPr>
            <a:xfrm>
              <a:off x="3921811" y="3023049"/>
              <a:ext cx="1002397" cy="388943"/>
              <a:chOff x="3921811" y="3023049"/>
              <a:chExt cx="1002397" cy="388943"/>
            </a:xfrm>
          </p:grpSpPr>
          <p:sp>
            <p:nvSpPr>
              <p:cNvPr id="6157" name="Google Shape;6157;p7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70"/>
            <p:cNvGrpSpPr/>
            <p:nvPr/>
          </p:nvGrpSpPr>
          <p:grpSpPr>
            <a:xfrm>
              <a:off x="4023645" y="3023049"/>
              <a:ext cx="683032" cy="286722"/>
              <a:chOff x="4023645" y="3023049"/>
              <a:chExt cx="683032" cy="286722"/>
            </a:xfrm>
          </p:grpSpPr>
          <p:sp>
            <p:nvSpPr>
              <p:cNvPr id="6160" name="Google Shape;6160;p7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62" name="Google Shape;6162;p70"/>
          <p:cNvGrpSpPr/>
          <p:nvPr/>
        </p:nvGrpSpPr>
        <p:grpSpPr>
          <a:xfrm>
            <a:off x="1541246" y="1854257"/>
            <a:ext cx="713522" cy="688025"/>
            <a:chOff x="1706078" y="2092648"/>
            <a:chExt cx="660913" cy="637296"/>
          </a:xfrm>
        </p:grpSpPr>
        <p:sp>
          <p:nvSpPr>
            <p:cNvPr id="6163" name="Google Shape;6163;p7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4" name="Google Shape;6164;p70"/>
            <p:cNvGrpSpPr/>
            <p:nvPr/>
          </p:nvGrpSpPr>
          <p:grpSpPr>
            <a:xfrm>
              <a:off x="1706078" y="2092648"/>
              <a:ext cx="660913" cy="575241"/>
              <a:chOff x="1706078" y="2092648"/>
              <a:chExt cx="660913" cy="575241"/>
            </a:xfrm>
          </p:grpSpPr>
          <p:sp>
            <p:nvSpPr>
              <p:cNvPr id="6165" name="Google Shape;6165;p7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68" name="Google Shape;6168;p70"/>
          <p:cNvGrpSpPr/>
          <p:nvPr/>
        </p:nvGrpSpPr>
        <p:grpSpPr>
          <a:xfrm>
            <a:off x="6303104" y="971806"/>
            <a:ext cx="1317459" cy="684168"/>
            <a:chOff x="238125" y="999450"/>
            <a:chExt cx="7140700" cy="3708225"/>
          </a:xfrm>
        </p:grpSpPr>
        <p:sp>
          <p:nvSpPr>
            <p:cNvPr id="6169" name="Google Shape;6169;p7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35"/>
          <p:cNvSpPr txBox="1"/>
          <p:nvPr>
            <p:ph type="title"/>
          </p:nvPr>
        </p:nvSpPr>
        <p:spPr>
          <a:xfrm>
            <a:off x="715100" y="1368150"/>
            <a:ext cx="44664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436" name="Google Shape;436;p35"/>
          <p:cNvSpPr txBox="1"/>
          <p:nvPr>
            <p:ph idx="1" type="subTitle"/>
          </p:nvPr>
        </p:nvSpPr>
        <p:spPr>
          <a:xfrm>
            <a:off x="715175" y="2209950"/>
            <a:ext cx="4466400" cy="146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437" name="Google Shape;437;p35"/>
          <p:cNvGrpSpPr/>
          <p:nvPr/>
        </p:nvGrpSpPr>
        <p:grpSpPr>
          <a:xfrm>
            <a:off x="5420007" y="1068366"/>
            <a:ext cx="3656995" cy="3398156"/>
            <a:chOff x="5420007" y="763566"/>
            <a:chExt cx="3656995" cy="3398156"/>
          </a:xfrm>
        </p:grpSpPr>
        <p:grpSp>
          <p:nvGrpSpPr>
            <p:cNvPr id="438" name="Google Shape;438;p35"/>
            <p:cNvGrpSpPr/>
            <p:nvPr/>
          </p:nvGrpSpPr>
          <p:grpSpPr>
            <a:xfrm>
              <a:off x="6936488" y="1152496"/>
              <a:ext cx="706968" cy="706920"/>
              <a:chOff x="10738937" y="1256925"/>
              <a:chExt cx="514009" cy="513974"/>
            </a:xfrm>
          </p:grpSpPr>
          <p:sp>
            <p:nvSpPr>
              <p:cNvPr id="439" name="Google Shape;439;p35"/>
              <p:cNvSpPr/>
              <p:nvPr/>
            </p:nvSpPr>
            <p:spPr>
              <a:xfrm>
                <a:off x="10738937" y="1256925"/>
                <a:ext cx="514009" cy="513974"/>
              </a:xfrm>
              <a:custGeom>
                <a:rect b="b" l="l" r="r" t="t"/>
                <a:pathLst>
                  <a:path extrusionOk="0" h="2314" w="2314">
                    <a:moveTo>
                      <a:pt x="1157" y="0"/>
                    </a:moveTo>
                    <a:cubicBezTo>
                      <a:pt x="524" y="0"/>
                      <a:pt x="1" y="514"/>
                      <a:pt x="1" y="1156"/>
                    </a:cubicBezTo>
                    <a:cubicBezTo>
                      <a:pt x="1" y="1789"/>
                      <a:pt x="524" y="2313"/>
                      <a:pt x="1157" y="2313"/>
                    </a:cubicBezTo>
                    <a:cubicBezTo>
                      <a:pt x="1800" y="2313"/>
                      <a:pt x="2314" y="1789"/>
                      <a:pt x="2314" y="1156"/>
                    </a:cubicBezTo>
                    <a:cubicBezTo>
                      <a:pt x="2314" y="514"/>
                      <a:pt x="1800" y="0"/>
                      <a:pt x="11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 name="Google Shape;440;p35"/>
              <p:cNvGrpSpPr/>
              <p:nvPr/>
            </p:nvGrpSpPr>
            <p:grpSpPr>
              <a:xfrm>
                <a:off x="10826328" y="1344280"/>
                <a:ext cx="339200" cy="339271"/>
                <a:chOff x="5049725" y="2027900"/>
                <a:chExt cx="481750" cy="481850"/>
              </a:xfrm>
            </p:grpSpPr>
            <p:sp>
              <p:nvSpPr>
                <p:cNvPr id="441" name="Google Shape;441;p3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 name="Google Shape;442;p3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 name="Google Shape;443;p3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 name="Google Shape;444;p3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 name="Google Shape;445;p3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 name="Google Shape;446;p3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 name="Google Shape;447;p3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 name="Google Shape;448;p3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nvGrpSpPr>
            <p:cNvPr id="449" name="Google Shape;449;p35"/>
            <p:cNvGrpSpPr/>
            <p:nvPr/>
          </p:nvGrpSpPr>
          <p:grpSpPr>
            <a:xfrm>
              <a:off x="7496087" y="1784539"/>
              <a:ext cx="1580915" cy="1983602"/>
              <a:chOff x="11033198" y="1655506"/>
              <a:chExt cx="919243" cy="1153391"/>
            </a:xfrm>
          </p:grpSpPr>
          <p:sp>
            <p:nvSpPr>
              <p:cNvPr id="450" name="Google Shape;450;p35"/>
              <p:cNvSpPr/>
              <p:nvPr/>
            </p:nvSpPr>
            <p:spPr>
              <a:xfrm flipH="1">
                <a:off x="11136943" y="2078616"/>
                <a:ext cx="347493" cy="320636"/>
              </a:xfrm>
              <a:custGeom>
                <a:rect b="b" l="l" r="r" t="t"/>
                <a:pathLst>
                  <a:path extrusionOk="0" h="3786" w="4103">
                    <a:moveTo>
                      <a:pt x="792" y="1"/>
                    </a:moveTo>
                    <a:cubicBezTo>
                      <a:pt x="651" y="1"/>
                      <a:pt x="508" y="44"/>
                      <a:pt x="386" y="135"/>
                    </a:cubicBezTo>
                    <a:cubicBezTo>
                      <a:pt x="69" y="363"/>
                      <a:pt x="0" y="787"/>
                      <a:pt x="227" y="1104"/>
                    </a:cubicBezTo>
                    <a:cubicBezTo>
                      <a:pt x="238" y="1123"/>
                      <a:pt x="583" y="1598"/>
                      <a:pt x="1088" y="2151"/>
                    </a:cubicBezTo>
                    <a:cubicBezTo>
                      <a:pt x="1789" y="2913"/>
                      <a:pt x="2442" y="3447"/>
                      <a:pt x="3015" y="3724"/>
                    </a:cubicBezTo>
                    <a:cubicBezTo>
                      <a:pt x="3114" y="3765"/>
                      <a:pt x="3221" y="3785"/>
                      <a:pt x="3323" y="3785"/>
                    </a:cubicBezTo>
                    <a:cubicBezTo>
                      <a:pt x="3342" y="3785"/>
                      <a:pt x="3362" y="3784"/>
                      <a:pt x="3381" y="3783"/>
                    </a:cubicBezTo>
                    <a:cubicBezTo>
                      <a:pt x="3608" y="3763"/>
                      <a:pt x="3836" y="3614"/>
                      <a:pt x="3944" y="3387"/>
                    </a:cubicBezTo>
                    <a:cubicBezTo>
                      <a:pt x="4102" y="3041"/>
                      <a:pt x="3954" y="2626"/>
                      <a:pt x="3608" y="2468"/>
                    </a:cubicBezTo>
                    <a:cubicBezTo>
                      <a:pt x="2758" y="2063"/>
                      <a:pt x="1690" y="758"/>
                      <a:pt x="1345" y="284"/>
                    </a:cubicBezTo>
                    <a:cubicBezTo>
                      <a:pt x="1214" y="99"/>
                      <a:pt x="1005" y="1"/>
                      <a:pt x="792"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5"/>
              <p:cNvSpPr/>
              <p:nvPr/>
            </p:nvSpPr>
            <p:spPr>
              <a:xfrm flipH="1">
                <a:off x="11278380" y="2080818"/>
                <a:ext cx="133306" cy="251275"/>
              </a:xfrm>
              <a:custGeom>
                <a:rect b="b" l="l" r="r" t="t"/>
                <a:pathLst>
                  <a:path extrusionOk="0" h="2967" w="1574">
                    <a:moveTo>
                      <a:pt x="407" y="1"/>
                    </a:moveTo>
                    <a:cubicBezTo>
                      <a:pt x="1" y="337"/>
                      <a:pt x="110" y="2086"/>
                      <a:pt x="110" y="2086"/>
                    </a:cubicBezTo>
                    <a:lnTo>
                      <a:pt x="881" y="2966"/>
                    </a:lnTo>
                    <a:lnTo>
                      <a:pt x="1573" y="1384"/>
                    </a:lnTo>
                    <a:lnTo>
                      <a:pt x="407"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5"/>
              <p:cNvSpPr/>
              <p:nvPr/>
            </p:nvSpPr>
            <p:spPr>
              <a:xfrm flipH="1">
                <a:off x="11081726" y="2070317"/>
                <a:ext cx="176669" cy="285998"/>
              </a:xfrm>
              <a:custGeom>
                <a:rect b="b" l="l" r="r" t="t"/>
                <a:pathLst>
                  <a:path extrusionOk="0" h="3377" w="2086">
                    <a:moveTo>
                      <a:pt x="1521" y="0"/>
                    </a:moveTo>
                    <a:cubicBezTo>
                      <a:pt x="1280" y="0"/>
                      <a:pt x="1056" y="158"/>
                      <a:pt x="989" y="401"/>
                    </a:cubicBezTo>
                    <a:lnTo>
                      <a:pt x="989" y="411"/>
                    </a:lnTo>
                    <a:lnTo>
                      <a:pt x="919" y="628"/>
                    </a:lnTo>
                    <a:lnTo>
                      <a:pt x="860" y="856"/>
                    </a:lnTo>
                    <a:cubicBezTo>
                      <a:pt x="820" y="1004"/>
                      <a:pt x="771" y="1153"/>
                      <a:pt x="722" y="1300"/>
                    </a:cubicBezTo>
                    <a:cubicBezTo>
                      <a:pt x="633" y="1597"/>
                      <a:pt x="534" y="1894"/>
                      <a:pt x="435" y="2181"/>
                    </a:cubicBezTo>
                    <a:cubicBezTo>
                      <a:pt x="385" y="2328"/>
                      <a:pt x="326" y="2467"/>
                      <a:pt x="267" y="2605"/>
                    </a:cubicBezTo>
                    <a:cubicBezTo>
                      <a:pt x="218" y="2744"/>
                      <a:pt x="158" y="2873"/>
                      <a:pt x="89" y="3001"/>
                    </a:cubicBezTo>
                    <a:lnTo>
                      <a:pt x="0" y="3179"/>
                    </a:lnTo>
                    <a:cubicBezTo>
                      <a:pt x="40" y="3248"/>
                      <a:pt x="89" y="3317"/>
                      <a:pt x="128" y="3376"/>
                    </a:cubicBezTo>
                    <a:lnTo>
                      <a:pt x="1315" y="3376"/>
                    </a:lnTo>
                    <a:cubicBezTo>
                      <a:pt x="1354" y="3258"/>
                      <a:pt x="1394" y="3149"/>
                      <a:pt x="1433" y="3031"/>
                    </a:cubicBezTo>
                    <a:lnTo>
                      <a:pt x="1582" y="2556"/>
                    </a:lnTo>
                    <a:cubicBezTo>
                      <a:pt x="1670" y="2230"/>
                      <a:pt x="1750" y="1913"/>
                      <a:pt x="1829" y="1597"/>
                    </a:cubicBezTo>
                    <a:cubicBezTo>
                      <a:pt x="1868" y="1439"/>
                      <a:pt x="1898" y="1281"/>
                      <a:pt x="1938" y="1123"/>
                    </a:cubicBezTo>
                    <a:lnTo>
                      <a:pt x="1987" y="885"/>
                    </a:lnTo>
                    <a:lnTo>
                      <a:pt x="2007" y="767"/>
                    </a:lnTo>
                    <a:lnTo>
                      <a:pt x="2037" y="648"/>
                    </a:lnTo>
                    <a:cubicBezTo>
                      <a:pt x="2086" y="371"/>
                      <a:pt x="1918" y="95"/>
                      <a:pt x="1651" y="15"/>
                    </a:cubicBezTo>
                    <a:cubicBezTo>
                      <a:pt x="1607" y="5"/>
                      <a:pt x="1564" y="0"/>
                      <a:pt x="1521"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5"/>
              <p:cNvSpPr/>
              <p:nvPr/>
            </p:nvSpPr>
            <p:spPr>
              <a:xfrm flipH="1">
                <a:off x="11092568" y="2106733"/>
                <a:ext cx="93839" cy="74612"/>
              </a:xfrm>
              <a:custGeom>
                <a:rect b="b" l="l" r="r" t="t"/>
                <a:pathLst>
                  <a:path extrusionOk="0" h="881" w="1108">
                    <a:moveTo>
                      <a:pt x="119" y="1"/>
                    </a:moveTo>
                    <a:cubicBezTo>
                      <a:pt x="0" y="179"/>
                      <a:pt x="49" y="297"/>
                      <a:pt x="49" y="297"/>
                    </a:cubicBezTo>
                    <a:cubicBezTo>
                      <a:pt x="346" y="881"/>
                      <a:pt x="1048" y="881"/>
                      <a:pt x="1048" y="881"/>
                    </a:cubicBezTo>
                    <a:cubicBezTo>
                      <a:pt x="1108" y="752"/>
                      <a:pt x="1108" y="604"/>
                      <a:pt x="1108" y="604"/>
                    </a:cubicBezTo>
                    <a:lnTo>
                      <a:pt x="1108" y="604"/>
                    </a:lnTo>
                    <a:cubicBezTo>
                      <a:pt x="1101" y="604"/>
                      <a:pt x="1094" y="604"/>
                      <a:pt x="1088" y="604"/>
                    </a:cubicBezTo>
                    <a:cubicBezTo>
                      <a:pt x="245" y="604"/>
                      <a:pt x="119" y="1"/>
                      <a:pt x="11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5"/>
              <p:cNvSpPr/>
              <p:nvPr/>
            </p:nvSpPr>
            <p:spPr>
              <a:xfrm flipH="1">
                <a:off x="11221469" y="2258751"/>
                <a:ext cx="23545" cy="40143"/>
              </a:xfrm>
              <a:custGeom>
                <a:rect b="b" l="l" r="r" t="t"/>
                <a:pathLst>
                  <a:path extrusionOk="0" h="474" w="278">
                    <a:moveTo>
                      <a:pt x="229" y="0"/>
                    </a:moveTo>
                    <a:cubicBezTo>
                      <a:pt x="220" y="0"/>
                      <a:pt x="213" y="5"/>
                      <a:pt x="208" y="15"/>
                    </a:cubicBezTo>
                    <a:cubicBezTo>
                      <a:pt x="89" y="143"/>
                      <a:pt x="10" y="420"/>
                      <a:pt x="10" y="430"/>
                    </a:cubicBezTo>
                    <a:cubicBezTo>
                      <a:pt x="0" y="450"/>
                      <a:pt x="10" y="470"/>
                      <a:pt x="30" y="470"/>
                    </a:cubicBezTo>
                    <a:cubicBezTo>
                      <a:pt x="35" y="472"/>
                      <a:pt x="41" y="473"/>
                      <a:pt x="47" y="473"/>
                    </a:cubicBezTo>
                    <a:cubicBezTo>
                      <a:pt x="63" y="473"/>
                      <a:pt x="80" y="464"/>
                      <a:pt x="80" y="450"/>
                    </a:cubicBezTo>
                    <a:cubicBezTo>
                      <a:pt x="80" y="440"/>
                      <a:pt x="159" y="183"/>
                      <a:pt x="257" y="64"/>
                    </a:cubicBezTo>
                    <a:cubicBezTo>
                      <a:pt x="267" y="64"/>
                      <a:pt x="267" y="54"/>
                      <a:pt x="267" y="54"/>
                    </a:cubicBezTo>
                    <a:cubicBezTo>
                      <a:pt x="277" y="35"/>
                      <a:pt x="267" y="24"/>
                      <a:pt x="257" y="15"/>
                    </a:cubicBezTo>
                    <a:cubicBezTo>
                      <a:pt x="248" y="5"/>
                      <a:pt x="238" y="0"/>
                      <a:pt x="229"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5"/>
              <p:cNvSpPr/>
              <p:nvPr/>
            </p:nvSpPr>
            <p:spPr>
              <a:xfrm flipH="1">
                <a:off x="11224010" y="2259429"/>
                <a:ext cx="35232" cy="31251"/>
              </a:xfrm>
              <a:custGeom>
                <a:rect b="b" l="l" r="r" t="t"/>
                <a:pathLst>
                  <a:path extrusionOk="0" h="369" w="416">
                    <a:moveTo>
                      <a:pt x="380" y="0"/>
                    </a:moveTo>
                    <a:cubicBezTo>
                      <a:pt x="372" y="0"/>
                      <a:pt x="364" y="3"/>
                      <a:pt x="356" y="7"/>
                    </a:cubicBezTo>
                    <a:cubicBezTo>
                      <a:pt x="198" y="86"/>
                      <a:pt x="20" y="303"/>
                      <a:pt x="20" y="313"/>
                    </a:cubicBezTo>
                    <a:cubicBezTo>
                      <a:pt x="0" y="323"/>
                      <a:pt x="10" y="353"/>
                      <a:pt x="20" y="363"/>
                    </a:cubicBezTo>
                    <a:cubicBezTo>
                      <a:pt x="28" y="367"/>
                      <a:pt x="36" y="369"/>
                      <a:pt x="44" y="369"/>
                    </a:cubicBezTo>
                    <a:cubicBezTo>
                      <a:pt x="56" y="369"/>
                      <a:pt x="67" y="364"/>
                      <a:pt x="79" y="353"/>
                    </a:cubicBezTo>
                    <a:cubicBezTo>
                      <a:pt x="79" y="353"/>
                      <a:pt x="248" y="145"/>
                      <a:pt x="386" y="66"/>
                    </a:cubicBezTo>
                    <a:lnTo>
                      <a:pt x="395" y="66"/>
                    </a:lnTo>
                    <a:cubicBezTo>
                      <a:pt x="406" y="56"/>
                      <a:pt x="415" y="36"/>
                      <a:pt x="406" y="16"/>
                    </a:cubicBezTo>
                    <a:cubicBezTo>
                      <a:pt x="400" y="5"/>
                      <a:pt x="391" y="0"/>
                      <a:pt x="380"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5"/>
              <p:cNvSpPr/>
              <p:nvPr/>
            </p:nvSpPr>
            <p:spPr>
              <a:xfrm flipH="1">
                <a:off x="11033198" y="1998246"/>
                <a:ext cx="154056" cy="152950"/>
              </a:xfrm>
              <a:custGeom>
                <a:rect b="b" l="l" r="r" t="t"/>
                <a:pathLst>
                  <a:path extrusionOk="0" h="1806" w="1819">
                    <a:moveTo>
                      <a:pt x="205" y="0"/>
                    </a:moveTo>
                    <a:cubicBezTo>
                      <a:pt x="196" y="0"/>
                      <a:pt x="187" y="3"/>
                      <a:pt x="178" y="7"/>
                    </a:cubicBezTo>
                    <a:cubicBezTo>
                      <a:pt x="0" y="106"/>
                      <a:pt x="316" y="501"/>
                      <a:pt x="119" y="956"/>
                    </a:cubicBezTo>
                    <a:cubicBezTo>
                      <a:pt x="70" y="1055"/>
                      <a:pt x="89" y="1173"/>
                      <a:pt x="129" y="1282"/>
                    </a:cubicBezTo>
                    <a:cubicBezTo>
                      <a:pt x="198" y="1479"/>
                      <a:pt x="366" y="1766"/>
                      <a:pt x="762" y="1806"/>
                    </a:cubicBezTo>
                    <a:cubicBezTo>
                      <a:pt x="762" y="1806"/>
                      <a:pt x="1344" y="1776"/>
                      <a:pt x="1562" y="1490"/>
                    </a:cubicBezTo>
                    <a:cubicBezTo>
                      <a:pt x="1819" y="1163"/>
                      <a:pt x="1364" y="422"/>
                      <a:pt x="1157" y="273"/>
                    </a:cubicBezTo>
                    <a:cubicBezTo>
                      <a:pt x="1109" y="239"/>
                      <a:pt x="1057" y="225"/>
                      <a:pt x="1004" y="225"/>
                    </a:cubicBezTo>
                    <a:cubicBezTo>
                      <a:pt x="788" y="225"/>
                      <a:pt x="564" y="462"/>
                      <a:pt x="564" y="462"/>
                    </a:cubicBezTo>
                    <a:cubicBezTo>
                      <a:pt x="564" y="462"/>
                      <a:pt x="346" y="0"/>
                      <a:pt x="205"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5"/>
              <p:cNvSpPr/>
              <p:nvPr/>
            </p:nvSpPr>
            <p:spPr>
              <a:xfrm flipH="1">
                <a:off x="11065806" y="2086323"/>
                <a:ext cx="40229" cy="27863"/>
              </a:xfrm>
              <a:custGeom>
                <a:rect b="b" l="l" r="r" t="t"/>
                <a:pathLst>
                  <a:path extrusionOk="0" h="329" w="475">
                    <a:moveTo>
                      <a:pt x="445" y="1"/>
                    </a:moveTo>
                    <a:cubicBezTo>
                      <a:pt x="441" y="1"/>
                      <a:pt x="438" y="2"/>
                      <a:pt x="435" y="4"/>
                    </a:cubicBezTo>
                    <a:cubicBezTo>
                      <a:pt x="227" y="54"/>
                      <a:pt x="20" y="261"/>
                      <a:pt x="10" y="272"/>
                    </a:cubicBezTo>
                    <a:cubicBezTo>
                      <a:pt x="0" y="281"/>
                      <a:pt x="0" y="291"/>
                      <a:pt x="0" y="301"/>
                    </a:cubicBezTo>
                    <a:cubicBezTo>
                      <a:pt x="0" y="311"/>
                      <a:pt x="10" y="311"/>
                      <a:pt x="10" y="321"/>
                    </a:cubicBezTo>
                    <a:cubicBezTo>
                      <a:pt x="15" y="326"/>
                      <a:pt x="25" y="328"/>
                      <a:pt x="35" y="328"/>
                    </a:cubicBezTo>
                    <a:cubicBezTo>
                      <a:pt x="45" y="328"/>
                      <a:pt x="55" y="326"/>
                      <a:pt x="60" y="321"/>
                    </a:cubicBezTo>
                    <a:cubicBezTo>
                      <a:pt x="60" y="321"/>
                      <a:pt x="267" y="114"/>
                      <a:pt x="445" y="74"/>
                    </a:cubicBezTo>
                    <a:cubicBezTo>
                      <a:pt x="465" y="64"/>
                      <a:pt x="475" y="44"/>
                      <a:pt x="475" y="24"/>
                    </a:cubicBezTo>
                    <a:cubicBezTo>
                      <a:pt x="467" y="10"/>
                      <a:pt x="455" y="1"/>
                      <a:pt x="445"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5"/>
              <p:cNvSpPr/>
              <p:nvPr/>
            </p:nvSpPr>
            <p:spPr>
              <a:xfrm flipH="1">
                <a:off x="11078340" y="2065405"/>
                <a:ext cx="44464" cy="27863"/>
              </a:xfrm>
              <a:custGeom>
                <a:rect b="b" l="l" r="r" t="t"/>
                <a:pathLst>
                  <a:path extrusionOk="0" h="329" w="525">
                    <a:moveTo>
                      <a:pt x="491" y="1"/>
                    </a:moveTo>
                    <a:cubicBezTo>
                      <a:pt x="486" y="1"/>
                      <a:pt x="480" y="2"/>
                      <a:pt x="475" y="5"/>
                    </a:cubicBezTo>
                    <a:cubicBezTo>
                      <a:pt x="188" y="64"/>
                      <a:pt x="10" y="262"/>
                      <a:pt x="10" y="271"/>
                    </a:cubicBezTo>
                    <a:cubicBezTo>
                      <a:pt x="1" y="281"/>
                      <a:pt x="1" y="291"/>
                      <a:pt x="1" y="301"/>
                    </a:cubicBezTo>
                    <a:cubicBezTo>
                      <a:pt x="1" y="311"/>
                      <a:pt x="1" y="321"/>
                      <a:pt x="10" y="321"/>
                    </a:cubicBezTo>
                    <a:cubicBezTo>
                      <a:pt x="15" y="326"/>
                      <a:pt x="25" y="328"/>
                      <a:pt x="35" y="328"/>
                    </a:cubicBezTo>
                    <a:cubicBezTo>
                      <a:pt x="45" y="328"/>
                      <a:pt x="55" y="326"/>
                      <a:pt x="60" y="321"/>
                    </a:cubicBezTo>
                    <a:cubicBezTo>
                      <a:pt x="60" y="321"/>
                      <a:pt x="228" y="123"/>
                      <a:pt x="495" y="64"/>
                    </a:cubicBezTo>
                    <a:cubicBezTo>
                      <a:pt x="515" y="64"/>
                      <a:pt x="524" y="44"/>
                      <a:pt x="524" y="24"/>
                    </a:cubicBezTo>
                    <a:cubicBezTo>
                      <a:pt x="517" y="10"/>
                      <a:pt x="505" y="1"/>
                      <a:pt x="491"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5"/>
              <p:cNvSpPr/>
              <p:nvPr/>
            </p:nvSpPr>
            <p:spPr>
              <a:xfrm flipH="1">
                <a:off x="11091806" y="2041946"/>
                <a:ext cx="41923" cy="26085"/>
              </a:xfrm>
              <a:custGeom>
                <a:rect b="b" l="l" r="r" t="t"/>
                <a:pathLst>
                  <a:path extrusionOk="0" h="308" w="495">
                    <a:moveTo>
                      <a:pt x="462" y="1"/>
                    </a:moveTo>
                    <a:cubicBezTo>
                      <a:pt x="457" y="1"/>
                      <a:pt x="451" y="2"/>
                      <a:pt x="446" y="5"/>
                    </a:cubicBezTo>
                    <a:cubicBezTo>
                      <a:pt x="169" y="64"/>
                      <a:pt x="21" y="242"/>
                      <a:pt x="11" y="252"/>
                    </a:cubicBezTo>
                    <a:cubicBezTo>
                      <a:pt x="11" y="252"/>
                      <a:pt x="1" y="271"/>
                      <a:pt x="11" y="282"/>
                    </a:cubicBezTo>
                    <a:cubicBezTo>
                      <a:pt x="11" y="282"/>
                      <a:pt x="11" y="291"/>
                      <a:pt x="21" y="301"/>
                    </a:cubicBezTo>
                    <a:cubicBezTo>
                      <a:pt x="25" y="305"/>
                      <a:pt x="31" y="308"/>
                      <a:pt x="37" y="308"/>
                    </a:cubicBezTo>
                    <a:cubicBezTo>
                      <a:pt x="47" y="308"/>
                      <a:pt x="59" y="303"/>
                      <a:pt x="70" y="291"/>
                    </a:cubicBezTo>
                    <a:cubicBezTo>
                      <a:pt x="70" y="291"/>
                      <a:pt x="209" y="123"/>
                      <a:pt x="455" y="74"/>
                    </a:cubicBezTo>
                    <a:cubicBezTo>
                      <a:pt x="475" y="64"/>
                      <a:pt x="495" y="44"/>
                      <a:pt x="486" y="25"/>
                    </a:cubicBezTo>
                    <a:cubicBezTo>
                      <a:pt x="486" y="10"/>
                      <a:pt x="475" y="1"/>
                      <a:pt x="462"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5"/>
              <p:cNvSpPr/>
              <p:nvPr/>
            </p:nvSpPr>
            <p:spPr>
              <a:xfrm flipH="1">
                <a:off x="11121872" y="2079717"/>
                <a:ext cx="28541" cy="39974"/>
              </a:xfrm>
              <a:custGeom>
                <a:rect b="b" l="l" r="r" t="t"/>
                <a:pathLst>
                  <a:path extrusionOk="0" h="472" w="337">
                    <a:moveTo>
                      <a:pt x="287" y="1"/>
                    </a:moveTo>
                    <a:cubicBezTo>
                      <a:pt x="273" y="1"/>
                      <a:pt x="266" y="17"/>
                      <a:pt x="257" y="33"/>
                    </a:cubicBezTo>
                    <a:cubicBezTo>
                      <a:pt x="257" y="33"/>
                      <a:pt x="228" y="280"/>
                      <a:pt x="20" y="409"/>
                    </a:cubicBezTo>
                    <a:cubicBezTo>
                      <a:pt x="10" y="409"/>
                      <a:pt x="0" y="429"/>
                      <a:pt x="10" y="438"/>
                    </a:cubicBezTo>
                    <a:lnTo>
                      <a:pt x="10" y="449"/>
                    </a:lnTo>
                    <a:cubicBezTo>
                      <a:pt x="17" y="463"/>
                      <a:pt x="30" y="472"/>
                      <a:pt x="44" y="472"/>
                    </a:cubicBezTo>
                    <a:cubicBezTo>
                      <a:pt x="49" y="472"/>
                      <a:pt x="54" y="471"/>
                      <a:pt x="59" y="468"/>
                    </a:cubicBezTo>
                    <a:cubicBezTo>
                      <a:pt x="297" y="330"/>
                      <a:pt x="327" y="53"/>
                      <a:pt x="327" y="33"/>
                    </a:cubicBezTo>
                    <a:cubicBezTo>
                      <a:pt x="336" y="14"/>
                      <a:pt x="316" y="3"/>
                      <a:pt x="297" y="3"/>
                    </a:cubicBezTo>
                    <a:cubicBezTo>
                      <a:pt x="293" y="2"/>
                      <a:pt x="290" y="1"/>
                      <a:pt x="287"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5"/>
              <p:cNvSpPr/>
              <p:nvPr/>
            </p:nvSpPr>
            <p:spPr>
              <a:xfrm flipH="1">
                <a:off x="11088418" y="2043131"/>
                <a:ext cx="47004" cy="88586"/>
              </a:xfrm>
              <a:custGeom>
                <a:rect b="b" l="l" r="r" t="t"/>
                <a:pathLst>
                  <a:path extrusionOk="0" h="1046" w="555">
                    <a:moveTo>
                      <a:pt x="51" y="0"/>
                    </a:moveTo>
                    <a:cubicBezTo>
                      <a:pt x="31" y="0"/>
                      <a:pt x="11" y="11"/>
                      <a:pt x="11" y="30"/>
                    </a:cubicBezTo>
                    <a:cubicBezTo>
                      <a:pt x="1" y="129"/>
                      <a:pt x="11" y="228"/>
                      <a:pt x="31" y="317"/>
                    </a:cubicBezTo>
                    <a:cubicBezTo>
                      <a:pt x="130" y="742"/>
                      <a:pt x="475" y="1028"/>
                      <a:pt x="495" y="1039"/>
                    </a:cubicBezTo>
                    <a:cubicBezTo>
                      <a:pt x="505" y="1043"/>
                      <a:pt x="515" y="1046"/>
                      <a:pt x="524" y="1046"/>
                    </a:cubicBezTo>
                    <a:cubicBezTo>
                      <a:pt x="532" y="1046"/>
                      <a:pt x="540" y="1043"/>
                      <a:pt x="545" y="1039"/>
                    </a:cubicBezTo>
                    <a:cubicBezTo>
                      <a:pt x="555" y="1019"/>
                      <a:pt x="555" y="999"/>
                      <a:pt x="545" y="989"/>
                    </a:cubicBezTo>
                    <a:cubicBezTo>
                      <a:pt x="535" y="979"/>
                      <a:pt x="31" y="574"/>
                      <a:pt x="80" y="40"/>
                    </a:cubicBezTo>
                    <a:cubicBezTo>
                      <a:pt x="80" y="20"/>
                      <a:pt x="71" y="0"/>
                      <a:pt x="51"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5"/>
              <p:cNvSpPr/>
              <p:nvPr/>
            </p:nvSpPr>
            <p:spPr>
              <a:xfrm flipH="1">
                <a:off x="11649329" y="1983002"/>
                <a:ext cx="165828" cy="111283"/>
              </a:xfrm>
              <a:custGeom>
                <a:rect b="b" l="l" r="r" t="t"/>
                <a:pathLst>
                  <a:path extrusionOk="0" h="1314" w="1958">
                    <a:moveTo>
                      <a:pt x="1165" y="0"/>
                    </a:moveTo>
                    <a:cubicBezTo>
                      <a:pt x="1059" y="0"/>
                      <a:pt x="952" y="17"/>
                      <a:pt x="851" y="58"/>
                    </a:cubicBezTo>
                    <a:cubicBezTo>
                      <a:pt x="356" y="266"/>
                      <a:pt x="1" y="1027"/>
                      <a:pt x="1" y="1027"/>
                    </a:cubicBezTo>
                    <a:lnTo>
                      <a:pt x="1325" y="1314"/>
                    </a:lnTo>
                    <a:lnTo>
                      <a:pt x="1958" y="236"/>
                    </a:lnTo>
                    <a:cubicBezTo>
                      <a:pt x="1958" y="236"/>
                      <a:pt x="1568" y="0"/>
                      <a:pt x="1165"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5"/>
              <p:cNvSpPr/>
              <p:nvPr/>
            </p:nvSpPr>
            <p:spPr>
              <a:xfrm flipH="1">
                <a:off x="11773232" y="2115033"/>
                <a:ext cx="164981" cy="180220"/>
              </a:xfrm>
              <a:custGeom>
                <a:rect b="b" l="l" r="r" t="t"/>
                <a:pathLst>
                  <a:path extrusionOk="0" h="2128" w="1948">
                    <a:moveTo>
                      <a:pt x="1072" y="1"/>
                    </a:moveTo>
                    <a:cubicBezTo>
                      <a:pt x="885" y="1"/>
                      <a:pt x="698" y="96"/>
                      <a:pt x="544" y="368"/>
                    </a:cubicBezTo>
                    <a:cubicBezTo>
                      <a:pt x="1" y="1356"/>
                      <a:pt x="436" y="2127"/>
                      <a:pt x="436" y="2127"/>
                    </a:cubicBezTo>
                    <a:lnTo>
                      <a:pt x="1315" y="1593"/>
                    </a:lnTo>
                    <a:lnTo>
                      <a:pt x="1948" y="526"/>
                    </a:lnTo>
                    <a:cubicBezTo>
                      <a:pt x="1948" y="526"/>
                      <a:pt x="1510" y="1"/>
                      <a:pt x="1072"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5"/>
              <p:cNvSpPr/>
              <p:nvPr/>
            </p:nvSpPr>
            <p:spPr>
              <a:xfrm flipH="1">
                <a:off x="11542191" y="1980037"/>
                <a:ext cx="410250" cy="572589"/>
              </a:xfrm>
              <a:custGeom>
                <a:rect b="b" l="l" r="r" t="t"/>
                <a:pathLst>
                  <a:path extrusionOk="0" h="6761" w="4844">
                    <a:moveTo>
                      <a:pt x="3654" y="0"/>
                    </a:moveTo>
                    <a:cubicBezTo>
                      <a:pt x="3127" y="0"/>
                      <a:pt x="2461" y="215"/>
                      <a:pt x="1731" y="953"/>
                    </a:cubicBezTo>
                    <a:cubicBezTo>
                      <a:pt x="0" y="2713"/>
                      <a:pt x="178" y="5352"/>
                      <a:pt x="1138" y="6232"/>
                    </a:cubicBezTo>
                    <a:cubicBezTo>
                      <a:pt x="1599" y="6650"/>
                      <a:pt x="2169" y="6760"/>
                      <a:pt x="2641" y="6760"/>
                    </a:cubicBezTo>
                    <a:cubicBezTo>
                      <a:pt x="3160" y="6760"/>
                      <a:pt x="3559" y="6627"/>
                      <a:pt x="3559" y="6627"/>
                    </a:cubicBezTo>
                    <a:lnTo>
                      <a:pt x="4844" y="409"/>
                    </a:lnTo>
                    <a:cubicBezTo>
                      <a:pt x="4844" y="409"/>
                      <a:pt x="4382" y="0"/>
                      <a:pt x="3654"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5"/>
              <p:cNvSpPr/>
              <p:nvPr/>
            </p:nvSpPr>
            <p:spPr>
              <a:xfrm flipH="1">
                <a:off x="11395590" y="2567192"/>
                <a:ext cx="395260" cy="167178"/>
              </a:xfrm>
              <a:custGeom>
                <a:rect b="b" l="l" r="r" t="t"/>
                <a:pathLst>
                  <a:path extrusionOk="0" h="1974" w="4667">
                    <a:moveTo>
                      <a:pt x="218" y="0"/>
                    </a:moveTo>
                    <a:cubicBezTo>
                      <a:pt x="218" y="0"/>
                      <a:pt x="1" y="1167"/>
                      <a:pt x="168" y="1878"/>
                    </a:cubicBezTo>
                    <a:cubicBezTo>
                      <a:pt x="168" y="1878"/>
                      <a:pt x="1226" y="1973"/>
                      <a:pt x="2361" y="1973"/>
                    </a:cubicBezTo>
                    <a:cubicBezTo>
                      <a:pt x="3231" y="1973"/>
                      <a:pt x="4147" y="1918"/>
                      <a:pt x="4666" y="1720"/>
                    </a:cubicBezTo>
                    <a:cubicBezTo>
                      <a:pt x="4666" y="1720"/>
                      <a:pt x="4646" y="564"/>
                      <a:pt x="4518"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5"/>
              <p:cNvSpPr/>
              <p:nvPr/>
            </p:nvSpPr>
            <p:spPr>
              <a:xfrm flipH="1">
                <a:off x="11588183" y="2555420"/>
                <a:ext cx="11010" cy="164214"/>
              </a:xfrm>
              <a:custGeom>
                <a:rect b="b" l="l" r="r" t="t"/>
                <a:pathLst>
                  <a:path extrusionOk="0" h="1939" w="130">
                    <a:moveTo>
                      <a:pt x="51" y="1"/>
                    </a:moveTo>
                    <a:lnTo>
                      <a:pt x="51" y="40"/>
                    </a:lnTo>
                    <a:cubicBezTo>
                      <a:pt x="31" y="377"/>
                      <a:pt x="21" y="861"/>
                      <a:pt x="11" y="1345"/>
                    </a:cubicBezTo>
                    <a:lnTo>
                      <a:pt x="11" y="1435"/>
                    </a:lnTo>
                    <a:cubicBezTo>
                      <a:pt x="1" y="1582"/>
                      <a:pt x="1" y="1741"/>
                      <a:pt x="1" y="1899"/>
                    </a:cubicBezTo>
                    <a:cubicBezTo>
                      <a:pt x="1" y="1919"/>
                      <a:pt x="21" y="1938"/>
                      <a:pt x="40" y="1938"/>
                    </a:cubicBezTo>
                    <a:cubicBezTo>
                      <a:pt x="60" y="1938"/>
                      <a:pt x="80" y="1919"/>
                      <a:pt x="80" y="1899"/>
                    </a:cubicBezTo>
                    <a:lnTo>
                      <a:pt x="80" y="1444"/>
                    </a:lnTo>
                    <a:cubicBezTo>
                      <a:pt x="90" y="1424"/>
                      <a:pt x="90" y="1395"/>
                      <a:pt x="90" y="1365"/>
                    </a:cubicBezTo>
                    <a:cubicBezTo>
                      <a:pt x="100" y="871"/>
                      <a:pt x="110" y="387"/>
                      <a:pt x="130" y="51"/>
                    </a:cubicBezTo>
                    <a:lnTo>
                      <a:pt x="130" y="1"/>
                    </a:ln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5"/>
              <p:cNvSpPr/>
              <p:nvPr/>
            </p:nvSpPr>
            <p:spPr>
              <a:xfrm flipH="1">
                <a:off x="11560573" y="2555420"/>
                <a:ext cx="52001" cy="123224"/>
              </a:xfrm>
              <a:custGeom>
                <a:rect b="b" l="l" r="r" t="t"/>
                <a:pathLst>
                  <a:path extrusionOk="0" h="1455" w="614">
                    <a:moveTo>
                      <a:pt x="534" y="1"/>
                    </a:moveTo>
                    <a:cubicBezTo>
                      <a:pt x="534" y="21"/>
                      <a:pt x="525" y="51"/>
                      <a:pt x="525" y="70"/>
                    </a:cubicBezTo>
                    <a:cubicBezTo>
                      <a:pt x="505" y="515"/>
                      <a:pt x="475" y="1138"/>
                      <a:pt x="455" y="1286"/>
                    </a:cubicBezTo>
                    <a:cubicBezTo>
                      <a:pt x="446" y="1316"/>
                      <a:pt x="436" y="1345"/>
                      <a:pt x="406" y="1356"/>
                    </a:cubicBezTo>
                    <a:cubicBezTo>
                      <a:pt x="383" y="1367"/>
                      <a:pt x="354" y="1372"/>
                      <a:pt x="321" y="1372"/>
                    </a:cubicBezTo>
                    <a:cubicBezTo>
                      <a:pt x="298" y="1372"/>
                      <a:pt x="273" y="1369"/>
                      <a:pt x="248" y="1365"/>
                    </a:cubicBezTo>
                    <a:cubicBezTo>
                      <a:pt x="218" y="1365"/>
                      <a:pt x="189" y="1356"/>
                      <a:pt x="169" y="1345"/>
                    </a:cubicBezTo>
                    <a:cubicBezTo>
                      <a:pt x="119" y="1336"/>
                      <a:pt x="80" y="1325"/>
                      <a:pt x="60" y="1306"/>
                    </a:cubicBezTo>
                    <a:cubicBezTo>
                      <a:pt x="40" y="1306"/>
                      <a:pt x="11" y="1316"/>
                      <a:pt x="1" y="1336"/>
                    </a:cubicBezTo>
                    <a:cubicBezTo>
                      <a:pt x="1" y="1356"/>
                      <a:pt x="1" y="1375"/>
                      <a:pt x="20" y="1385"/>
                    </a:cubicBezTo>
                    <a:cubicBezTo>
                      <a:pt x="40" y="1385"/>
                      <a:pt x="90" y="1415"/>
                      <a:pt x="169" y="1435"/>
                    </a:cubicBezTo>
                    <a:cubicBezTo>
                      <a:pt x="189" y="1435"/>
                      <a:pt x="218" y="1444"/>
                      <a:pt x="238" y="1444"/>
                    </a:cubicBezTo>
                    <a:cubicBezTo>
                      <a:pt x="268" y="1454"/>
                      <a:pt x="297" y="1454"/>
                      <a:pt x="317" y="1454"/>
                    </a:cubicBezTo>
                    <a:cubicBezTo>
                      <a:pt x="367" y="1454"/>
                      <a:pt x="406" y="1444"/>
                      <a:pt x="446" y="1424"/>
                    </a:cubicBezTo>
                    <a:cubicBezTo>
                      <a:pt x="495" y="1395"/>
                      <a:pt x="525" y="1356"/>
                      <a:pt x="534" y="1296"/>
                    </a:cubicBezTo>
                    <a:cubicBezTo>
                      <a:pt x="554" y="1148"/>
                      <a:pt x="584" y="515"/>
                      <a:pt x="604" y="70"/>
                    </a:cubicBezTo>
                    <a:cubicBezTo>
                      <a:pt x="604" y="51"/>
                      <a:pt x="604" y="31"/>
                      <a:pt x="613" y="1"/>
                    </a:cubicBezTo>
                    <a:close/>
                  </a:path>
                </a:pathLst>
              </a:custGeom>
              <a:solidFill>
                <a:srgbClr val="EF3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5"/>
              <p:cNvSpPr/>
              <p:nvPr/>
            </p:nvSpPr>
            <p:spPr>
              <a:xfrm flipH="1">
                <a:off x="11319452" y="2004597"/>
                <a:ext cx="472245" cy="642120"/>
              </a:xfrm>
              <a:custGeom>
                <a:rect b="b" l="l" r="r" t="t"/>
                <a:pathLst>
                  <a:path extrusionOk="0" h="7582" w="5576">
                    <a:moveTo>
                      <a:pt x="2491" y="1"/>
                    </a:moveTo>
                    <a:cubicBezTo>
                      <a:pt x="2491" y="1"/>
                      <a:pt x="1127" y="169"/>
                      <a:pt x="979" y="525"/>
                    </a:cubicBezTo>
                    <a:cubicBezTo>
                      <a:pt x="821" y="881"/>
                      <a:pt x="643" y="1731"/>
                      <a:pt x="564" y="2531"/>
                    </a:cubicBezTo>
                    <a:cubicBezTo>
                      <a:pt x="554" y="2700"/>
                      <a:pt x="495" y="2996"/>
                      <a:pt x="426" y="3352"/>
                    </a:cubicBezTo>
                    <a:cubicBezTo>
                      <a:pt x="426" y="3392"/>
                      <a:pt x="415" y="3441"/>
                      <a:pt x="406" y="3480"/>
                    </a:cubicBezTo>
                    <a:cubicBezTo>
                      <a:pt x="158" y="4795"/>
                      <a:pt x="0" y="6891"/>
                      <a:pt x="178" y="7118"/>
                    </a:cubicBezTo>
                    <a:cubicBezTo>
                      <a:pt x="369" y="7354"/>
                      <a:pt x="1444" y="7582"/>
                      <a:pt x="2492" y="7582"/>
                    </a:cubicBezTo>
                    <a:cubicBezTo>
                      <a:pt x="3511" y="7582"/>
                      <a:pt x="4505" y="7366"/>
                      <a:pt x="4637" y="6733"/>
                    </a:cubicBezTo>
                    <a:cubicBezTo>
                      <a:pt x="4696" y="6397"/>
                      <a:pt x="4369" y="6377"/>
                      <a:pt x="4538" y="5349"/>
                    </a:cubicBezTo>
                    <a:cubicBezTo>
                      <a:pt x="4547" y="5299"/>
                      <a:pt x="4558" y="5259"/>
                      <a:pt x="4567" y="5220"/>
                    </a:cubicBezTo>
                    <a:cubicBezTo>
                      <a:pt x="4637" y="4736"/>
                      <a:pt x="4696" y="4281"/>
                      <a:pt x="4755" y="3925"/>
                    </a:cubicBezTo>
                    <a:cubicBezTo>
                      <a:pt x="4755" y="3886"/>
                      <a:pt x="4765" y="3846"/>
                      <a:pt x="4775" y="3807"/>
                    </a:cubicBezTo>
                    <a:cubicBezTo>
                      <a:pt x="4785" y="3688"/>
                      <a:pt x="4804" y="3589"/>
                      <a:pt x="4824" y="3520"/>
                    </a:cubicBezTo>
                    <a:cubicBezTo>
                      <a:pt x="4993" y="2680"/>
                      <a:pt x="5575" y="1731"/>
                      <a:pt x="5101" y="1138"/>
                    </a:cubicBezTo>
                    <a:cubicBezTo>
                      <a:pt x="4617" y="534"/>
                      <a:pt x="3915" y="238"/>
                      <a:pt x="3915" y="238"/>
                    </a:cubicBezTo>
                    <a:lnTo>
                      <a:pt x="2491"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5"/>
              <p:cNvSpPr/>
              <p:nvPr/>
            </p:nvSpPr>
            <p:spPr>
              <a:xfrm flipH="1">
                <a:off x="11338677" y="2046350"/>
                <a:ext cx="433710" cy="319281"/>
              </a:xfrm>
              <a:custGeom>
                <a:rect b="b" l="l" r="r" t="t"/>
                <a:pathLst>
                  <a:path extrusionOk="0" h="3770" w="5121">
                    <a:moveTo>
                      <a:pt x="4179" y="1"/>
                    </a:moveTo>
                    <a:cubicBezTo>
                      <a:pt x="4173" y="1"/>
                      <a:pt x="4167" y="1"/>
                      <a:pt x="4161" y="2"/>
                    </a:cubicBezTo>
                    <a:cubicBezTo>
                      <a:pt x="4161" y="2"/>
                      <a:pt x="4319" y="1001"/>
                      <a:pt x="3677" y="1900"/>
                    </a:cubicBezTo>
                    <a:cubicBezTo>
                      <a:pt x="3165" y="2607"/>
                      <a:pt x="1860" y="3051"/>
                      <a:pt x="887" y="3051"/>
                    </a:cubicBezTo>
                    <a:cubicBezTo>
                      <a:pt x="622" y="3051"/>
                      <a:pt x="381" y="3018"/>
                      <a:pt x="187" y="2948"/>
                    </a:cubicBezTo>
                    <a:cubicBezTo>
                      <a:pt x="187" y="2948"/>
                      <a:pt x="0" y="3235"/>
                      <a:pt x="69" y="3610"/>
                    </a:cubicBezTo>
                    <a:cubicBezTo>
                      <a:pt x="69" y="3610"/>
                      <a:pt x="525" y="3770"/>
                      <a:pt x="1181" y="3770"/>
                    </a:cubicBezTo>
                    <a:cubicBezTo>
                      <a:pt x="1833" y="3770"/>
                      <a:pt x="2682" y="3613"/>
                      <a:pt x="3479" y="2987"/>
                    </a:cubicBezTo>
                    <a:cubicBezTo>
                      <a:pt x="5120" y="1693"/>
                      <a:pt x="4646" y="397"/>
                      <a:pt x="4646" y="397"/>
                    </a:cubicBezTo>
                    <a:cubicBezTo>
                      <a:pt x="4570" y="245"/>
                      <a:pt x="4337" y="1"/>
                      <a:pt x="417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5"/>
              <p:cNvSpPr/>
              <p:nvPr/>
            </p:nvSpPr>
            <p:spPr>
              <a:xfrm flipH="1">
                <a:off x="11400675" y="2186765"/>
                <a:ext cx="110524" cy="102390"/>
              </a:xfrm>
              <a:custGeom>
                <a:rect b="b" l="l" r="r" t="t"/>
                <a:pathLst>
                  <a:path extrusionOk="0" h="1209" w="1305">
                    <a:moveTo>
                      <a:pt x="725" y="1"/>
                    </a:moveTo>
                    <a:cubicBezTo>
                      <a:pt x="676" y="1"/>
                      <a:pt x="630" y="23"/>
                      <a:pt x="603" y="64"/>
                    </a:cubicBezTo>
                    <a:cubicBezTo>
                      <a:pt x="455" y="281"/>
                      <a:pt x="218" y="499"/>
                      <a:pt x="69" y="628"/>
                    </a:cubicBezTo>
                    <a:cubicBezTo>
                      <a:pt x="0" y="687"/>
                      <a:pt x="0" y="795"/>
                      <a:pt x="69" y="865"/>
                    </a:cubicBezTo>
                    <a:lnTo>
                      <a:pt x="395" y="1171"/>
                    </a:lnTo>
                    <a:cubicBezTo>
                      <a:pt x="425" y="1196"/>
                      <a:pt x="462" y="1208"/>
                      <a:pt x="499" y="1208"/>
                    </a:cubicBezTo>
                    <a:cubicBezTo>
                      <a:pt x="536" y="1208"/>
                      <a:pt x="573" y="1196"/>
                      <a:pt x="603" y="1171"/>
                    </a:cubicBezTo>
                    <a:cubicBezTo>
                      <a:pt x="811" y="1003"/>
                      <a:pt x="1087" y="696"/>
                      <a:pt x="1235" y="529"/>
                    </a:cubicBezTo>
                    <a:cubicBezTo>
                      <a:pt x="1305" y="450"/>
                      <a:pt x="1295" y="331"/>
                      <a:pt x="1216" y="272"/>
                    </a:cubicBezTo>
                    <a:cubicBezTo>
                      <a:pt x="1077" y="143"/>
                      <a:pt x="909" y="64"/>
                      <a:pt x="791" y="15"/>
                    </a:cubicBezTo>
                    <a:cubicBezTo>
                      <a:pt x="769" y="5"/>
                      <a:pt x="747" y="1"/>
                      <a:pt x="725"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5"/>
              <p:cNvSpPr/>
              <p:nvPr/>
            </p:nvSpPr>
            <p:spPr>
              <a:xfrm flipH="1">
                <a:off x="11472662" y="2332262"/>
                <a:ext cx="151600" cy="75289"/>
              </a:xfrm>
              <a:custGeom>
                <a:rect b="b" l="l" r="r" t="t"/>
                <a:pathLst>
                  <a:path extrusionOk="0" h="889" w="1790">
                    <a:moveTo>
                      <a:pt x="1728" y="0"/>
                    </a:moveTo>
                    <a:cubicBezTo>
                      <a:pt x="1718" y="0"/>
                      <a:pt x="1709" y="3"/>
                      <a:pt x="1700" y="7"/>
                    </a:cubicBezTo>
                    <a:cubicBezTo>
                      <a:pt x="1691" y="17"/>
                      <a:pt x="852" y="798"/>
                      <a:pt x="92" y="798"/>
                    </a:cubicBezTo>
                    <a:cubicBezTo>
                      <a:pt x="78" y="798"/>
                      <a:pt x="64" y="798"/>
                      <a:pt x="50" y="797"/>
                    </a:cubicBezTo>
                    <a:cubicBezTo>
                      <a:pt x="20" y="797"/>
                      <a:pt x="0" y="817"/>
                      <a:pt x="0" y="837"/>
                    </a:cubicBezTo>
                    <a:cubicBezTo>
                      <a:pt x="0" y="867"/>
                      <a:pt x="11" y="887"/>
                      <a:pt x="30" y="887"/>
                    </a:cubicBezTo>
                    <a:lnTo>
                      <a:pt x="40" y="887"/>
                    </a:lnTo>
                    <a:cubicBezTo>
                      <a:pt x="59" y="888"/>
                      <a:pt x="79" y="888"/>
                      <a:pt x="98" y="888"/>
                    </a:cubicBezTo>
                    <a:cubicBezTo>
                      <a:pt x="902" y="888"/>
                      <a:pt x="1731" y="115"/>
                      <a:pt x="1770" y="76"/>
                    </a:cubicBezTo>
                    <a:cubicBezTo>
                      <a:pt x="1790" y="66"/>
                      <a:pt x="1790" y="37"/>
                      <a:pt x="1770" y="17"/>
                    </a:cubicBezTo>
                    <a:cubicBezTo>
                      <a:pt x="1758" y="5"/>
                      <a:pt x="1743" y="0"/>
                      <a:pt x="1728"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5"/>
              <p:cNvSpPr/>
              <p:nvPr/>
            </p:nvSpPr>
            <p:spPr>
              <a:xfrm flipH="1">
                <a:off x="11450050" y="2017724"/>
                <a:ext cx="149906" cy="75120"/>
              </a:xfrm>
              <a:custGeom>
                <a:rect b="b" l="l" r="r" t="t"/>
                <a:pathLst>
                  <a:path extrusionOk="0" h="887" w="1770">
                    <a:moveTo>
                      <a:pt x="47" y="0"/>
                    </a:moveTo>
                    <a:cubicBezTo>
                      <a:pt x="41" y="0"/>
                      <a:pt x="35" y="1"/>
                      <a:pt x="30" y="4"/>
                    </a:cubicBezTo>
                    <a:cubicBezTo>
                      <a:pt x="0" y="24"/>
                      <a:pt x="0" y="54"/>
                      <a:pt x="10" y="73"/>
                    </a:cubicBezTo>
                    <a:cubicBezTo>
                      <a:pt x="30" y="103"/>
                      <a:pt x="514" y="825"/>
                      <a:pt x="1097" y="884"/>
                    </a:cubicBezTo>
                    <a:cubicBezTo>
                      <a:pt x="1116" y="886"/>
                      <a:pt x="1135" y="886"/>
                      <a:pt x="1153" y="886"/>
                    </a:cubicBezTo>
                    <a:cubicBezTo>
                      <a:pt x="1560" y="886"/>
                      <a:pt x="1750" y="477"/>
                      <a:pt x="1760" y="459"/>
                    </a:cubicBezTo>
                    <a:cubicBezTo>
                      <a:pt x="1769" y="439"/>
                      <a:pt x="1760" y="409"/>
                      <a:pt x="1740" y="399"/>
                    </a:cubicBezTo>
                    <a:cubicBezTo>
                      <a:pt x="1732" y="397"/>
                      <a:pt x="1724" y="396"/>
                      <a:pt x="1717" y="396"/>
                    </a:cubicBezTo>
                    <a:cubicBezTo>
                      <a:pt x="1696" y="396"/>
                      <a:pt x="1678" y="404"/>
                      <a:pt x="1670" y="419"/>
                    </a:cubicBezTo>
                    <a:cubicBezTo>
                      <a:pt x="1670" y="438"/>
                      <a:pt x="1501" y="788"/>
                      <a:pt x="1161" y="788"/>
                    </a:cubicBezTo>
                    <a:cubicBezTo>
                      <a:pt x="1144" y="788"/>
                      <a:pt x="1126" y="787"/>
                      <a:pt x="1107" y="785"/>
                    </a:cubicBezTo>
                    <a:cubicBezTo>
                      <a:pt x="574" y="735"/>
                      <a:pt x="99" y="24"/>
                      <a:pt x="89" y="24"/>
                    </a:cubicBezTo>
                    <a:cubicBezTo>
                      <a:pt x="82" y="9"/>
                      <a:pt x="64" y="0"/>
                      <a:pt x="47"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5"/>
              <p:cNvSpPr/>
              <p:nvPr/>
            </p:nvSpPr>
            <p:spPr>
              <a:xfrm flipH="1">
                <a:off x="11352995" y="2198029"/>
                <a:ext cx="46073" cy="133133"/>
              </a:xfrm>
              <a:custGeom>
                <a:rect b="b" l="l" r="r" t="t"/>
                <a:pathLst>
                  <a:path extrusionOk="0" h="1572" w="544">
                    <a:moveTo>
                      <a:pt x="515" y="0"/>
                    </a:moveTo>
                    <a:cubicBezTo>
                      <a:pt x="495" y="0"/>
                      <a:pt x="475" y="10"/>
                      <a:pt x="465" y="30"/>
                    </a:cubicBezTo>
                    <a:cubicBezTo>
                      <a:pt x="465" y="40"/>
                      <a:pt x="129" y="1078"/>
                      <a:pt x="10" y="1523"/>
                    </a:cubicBezTo>
                    <a:cubicBezTo>
                      <a:pt x="1" y="1542"/>
                      <a:pt x="10" y="1562"/>
                      <a:pt x="30" y="1572"/>
                    </a:cubicBezTo>
                    <a:lnTo>
                      <a:pt x="40" y="1572"/>
                    </a:lnTo>
                    <a:cubicBezTo>
                      <a:pt x="60" y="1572"/>
                      <a:pt x="80" y="1562"/>
                      <a:pt x="80" y="1542"/>
                    </a:cubicBezTo>
                    <a:cubicBezTo>
                      <a:pt x="198" y="1097"/>
                      <a:pt x="534" y="60"/>
                      <a:pt x="534" y="49"/>
                    </a:cubicBezTo>
                    <a:cubicBezTo>
                      <a:pt x="544" y="30"/>
                      <a:pt x="534" y="10"/>
                      <a:pt x="515"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5"/>
              <p:cNvSpPr/>
              <p:nvPr/>
            </p:nvSpPr>
            <p:spPr>
              <a:xfrm flipH="1">
                <a:off x="11330294" y="1655506"/>
                <a:ext cx="315734" cy="215705"/>
              </a:xfrm>
              <a:custGeom>
                <a:rect b="b" l="l" r="r" t="t"/>
                <a:pathLst>
                  <a:path extrusionOk="0" h="2547" w="3728">
                    <a:moveTo>
                      <a:pt x="2258" y="1"/>
                    </a:moveTo>
                    <a:cubicBezTo>
                      <a:pt x="2254" y="1"/>
                      <a:pt x="2249" y="1"/>
                      <a:pt x="2244" y="1"/>
                    </a:cubicBezTo>
                    <a:cubicBezTo>
                      <a:pt x="1928" y="11"/>
                      <a:pt x="1839" y="386"/>
                      <a:pt x="1839" y="386"/>
                    </a:cubicBezTo>
                    <a:cubicBezTo>
                      <a:pt x="1839" y="386"/>
                      <a:pt x="1691" y="153"/>
                      <a:pt x="1483" y="153"/>
                    </a:cubicBezTo>
                    <a:cubicBezTo>
                      <a:pt x="1445" y="153"/>
                      <a:pt x="1406" y="161"/>
                      <a:pt x="1364" y="179"/>
                    </a:cubicBezTo>
                    <a:cubicBezTo>
                      <a:pt x="1107" y="298"/>
                      <a:pt x="1107" y="683"/>
                      <a:pt x="1107" y="683"/>
                    </a:cubicBezTo>
                    <a:cubicBezTo>
                      <a:pt x="1107" y="683"/>
                      <a:pt x="1031" y="659"/>
                      <a:pt x="923" y="659"/>
                    </a:cubicBezTo>
                    <a:cubicBezTo>
                      <a:pt x="788" y="659"/>
                      <a:pt x="603" y="696"/>
                      <a:pt x="455" y="861"/>
                    </a:cubicBezTo>
                    <a:cubicBezTo>
                      <a:pt x="178" y="1148"/>
                      <a:pt x="465" y="1385"/>
                      <a:pt x="465" y="1385"/>
                    </a:cubicBezTo>
                    <a:cubicBezTo>
                      <a:pt x="465" y="1385"/>
                      <a:pt x="119" y="1454"/>
                      <a:pt x="60" y="1671"/>
                    </a:cubicBezTo>
                    <a:cubicBezTo>
                      <a:pt x="0" y="1899"/>
                      <a:pt x="406" y="1998"/>
                      <a:pt x="406" y="1998"/>
                    </a:cubicBezTo>
                    <a:cubicBezTo>
                      <a:pt x="406" y="1998"/>
                      <a:pt x="228" y="2343"/>
                      <a:pt x="505" y="2482"/>
                    </a:cubicBezTo>
                    <a:cubicBezTo>
                      <a:pt x="602" y="2530"/>
                      <a:pt x="702" y="2546"/>
                      <a:pt x="792" y="2546"/>
                    </a:cubicBezTo>
                    <a:cubicBezTo>
                      <a:pt x="959" y="2546"/>
                      <a:pt x="1088" y="2492"/>
                      <a:pt x="1088" y="2492"/>
                    </a:cubicBezTo>
                    <a:lnTo>
                      <a:pt x="2818" y="2413"/>
                    </a:lnTo>
                    <a:cubicBezTo>
                      <a:pt x="2818" y="2413"/>
                      <a:pt x="2893" y="2433"/>
                      <a:pt x="2989" y="2433"/>
                    </a:cubicBezTo>
                    <a:cubicBezTo>
                      <a:pt x="3155" y="2433"/>
                      <a:pt x="3385" y="2373"/>
                      <a:pt x="3391" y="2047"/>
                    </a:cubicBezTo>
                    <a:cubicBezTo>
                      <a:pt x="3391" y="2047"/>
                      <a:pt x="3727" y="1928"/>
                      <a:pt x="3668" y="1563"/>
                    </a:cubicBezTo>
                    <a:cubicBezTo>
                      <a:pt x="3629" y="1357"/>
                      <a:pt x="3456" y="1333"/>
                      <a:pt x="3379" y="1333"/>
                    </a:cubicBezTo>
                    <a:cubicBezTo>
                      <a:pt x="3356" y="1333"/>
                      <a:pt x="3341" y="1335"/>
                      <a:pt x="3341" y="1335"/>
                    </a:cubicBezTo>
                    <a:cubicBezTo>
                      <a:pt x="3341" y="1335"/>
                      <a:pt x="3598" y="851"/>
                      <a:pt x="3203" y="713"/>
                    </a:cubicBezTo>
                    <a:cubicBezTo>
                      <a:pt x="3203" y="713"/>
                      <a:pt x="3381" y="327"/>
                      <a:pt x="3114" y="179"/>
                    </a:cubicBezTo>
                    <a:cubicBezTo>
                      <a:pt x="3059" y="147"/>
                      <a:pt x="3003" y="134"/>
                      <a:pt x="2949" y="134"/>
                    </a:cubicBezTo>
                    <a:cubicBezTo>
                      <a:pt x="2738" y="134"/>
                      <a:pt x="2551" y="327"/>
                      <a:pt x="2551" y="327"/>
                    </a:cubicBezTo>
                    <a:cubicBezTo>
                      <a:pt x="2551" y="327"/>
                      <a:pt x="2551" y="1"/>
                      <a:pt x="225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5"/>
              <p:cNvSpPr/>
              <p:nvPr/>
            </p:nvSpPr>
            <p:spPr>
              <a:xfrm flipH="1">
                <a:off x="11455894" y="1941842"/>
                <a:ext cx="127378" cy="105100"/>
              </a:xfrm>
              <a:custGeom>
                <a:rect b="b" l="l" r="r" t="t"/>
                <a:pathLst>
                  <a:path extrusionOk="0" h="1241" w="1504">
                    <a:moveTo>
                      <a:pt x="90" y="1"/>
                    </a:moveTo>
                    <a:lnTo>
                      <a:pt x="1" y="871"/>
                    </a:lnTo>
                    <a:cubicBezTo>
                      <a:pt x="1" y="871"/>
                      <a:pt x="383" y="1240"/>
                      <a:pt x="884" y="1240"/>
                    </a:cubicBezTo>
                    <a:cubicBezTo>
                      <a:pt x="1018" y="1240"/>
                      <a:pt x="1160" y="1214"/>
                      <a:pt x="1306" y="1147"/>
                    </a:cubicBezTo>
                    <a:cubicBezTo>
                      <a:pt x="1355" y="1128"/>
                      <a:pt x="1394" y="1098"/>
                      <a:pt x="1444" y="1068"/>
                    </a:cubicBezTo>
                    <a:lnTo>
                      <a:pt x="1503" y="682"/>
                    </a:lnTo>
                    <a:lnTo>
                      <a:pt x="1345" y="544"/>
                    </a:lnTo>
                    <a:lnTo>
                      <a:pt x="90" y="1"/>
                    </a:ln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5"/>
              <p:cNvSpPr/>
              <p:nvPr/>
            </p:nvSpPr>
            <p:spPr>
              <a:xfrm flipH="1">
                <a:off x="11455894" y="1957764"/>
                <a:ext cx="86386" cy="81302"/>
              </a:xfrm>
              <a:custGeom>
                <a:rect b="b" l="l" r="r" t="t"/>
                <a:pathLst>
                  <a:path extrusionOk="0" h="960" w="1020">
                    <a:moveTo>
                      <a:pt x="1" y="0"/>
                    </a:moveTo>
                    <a:lnTo>
                      <a:pt x="1" y="0"/>
                    </a:lnTo>
                    <a:cubicBezTo>
                      <a:pt x="1" y="0"/>
                      <a:pt x="317" y="653"/>
                      <a:pt x="822" y="959"/>
                    </a:cubicBezTo>
                    <a:cubicBezTo>
                      <a:pt x="871" y="940"/>
                      <a:pt x="910" y="910"/>
                      <a:pt x="960" y="880"/>
                    </a:cubicBezTo>
                    <a:lnTo>
                      <a:pt x="1019" y="494"/>
                    </a:lnTo>
                    <a:lnTo>
                      <a:pt x="861" y="356"/>
                    </a:lnTo>
                    <a:lnTo>
                      <a:pt x="1" y="0"/>
                    </a:lnTo>
                    <a:close/>
                  </a:path>
                </a:pathLst>
              </a:custGeom>
              <a:solidFill>
                <a:srgbClr val="9B3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5"/>
              <p:cNvSpPr/>
              <p:nvPr/>
            </p:nvSpPr>
            <p:spPr>
              <a:xfrm flipH="1">
                <a:off x="11369679" y="1874514"/>
                <a:ext cx="38620" cy="65042"/>
              </a:xfrm>
              <a:custGeom>
                <a:rect b="b" l="l" r="r" t="t"/>
                <a:pathLst>
                  <a:path extrusionOk="0" h="768" w="456">
                    <a:moveTo>
                      <a:pt x="236" y="0"/>
                    </a:moveTo>
                    <a:cubicBezTo>
                      <a:pt x="145" y="0"/>
                      <a:pt x="50" y="84"/>
                      <a:pt x="50" y="84"/>
                    </a:cubicBezTo>
                    <a:lnTo>
                      <a:pt x="1" y="746"/>
                    </a:lnTo>
                    <a:cubicBezTo>
                      <a:pt x="35" y="761"/>
                      <a:pt x="69" y="767"/>
                      <a:pt x="99" y="767"/>
                    </a:cubicBezTo>
                    <a:cubicBezTo>
                      <a:pt x="340" y="767"/>
                      <a:pt x="455" y="361"/>
                      <a:pt x="376" y="133"/>
                    </a:cubicBezTo>
                    <a:cubicBezTo>
                      <a:pt x="346" y="32"/>
                      <a:pt x="292" y="0"/>
                      <a:pt x="236"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5"/>
              <p:cNvSpPr/>
              <p:nvPr/>
            </p:nvSpPr>
            <p:spPr>
              <a:xfrm flipH="1">
                <a:off x="11380518" y="1749004"/>
                <a:ext cx="195216" cy="249073"/>
              </a:xfrm>
              <a:custGeom>
                <a:rect b="b" l="l" r="r" t="t"/>
                <a:pathLst>
                  <a:path extrusionOk="0" h="2941" w="2305">
                    <a:moveTo>
                      <a:pt x="1035" y="1"/>
                    </a:moveTo>
                    <a:cubicBezTo>
                      <a:pt x="991" y="1"/>
                      <a:pt x="946" y="2"/>
                      <a:pt x="900" y="4"/>
                    </a:cubicBezTo>
                    <a:cubicBezTo>
                      <a:pt x="129" y="44"/>
                      <a:pt x="119" y="844"/>
                      <a:pt x="119" y="844"/>
                    </a:cubicBezTo>
                    <a:lnTo>
                      <a:pt x="80" y="1289"/>
                    </a:lnTo>
                    <a:lnTo>
                      <a:pt x="11" y="2120"/>
                    </a:lnTo>
                    <a:lnTo>
                      <a:pt x="1" y="2278"/>
                    </a:lnTo>
                    <a:cubicBezTo>
                      <a:pt x="31" y="2307"/>
                      <a:pt x="475" y="2831"/>
                      <a:pt x="1246" y="2930"/>
                    </a:cubicBezTo>
                    <a:cubicBezTo>
                      <a:pt x="1299" y="2937"/>
                      <a:pt x="1348" y="2941"/>
                      <a:pt x="1395" y="2941"/>
                    </a:cubicBezTo>
                    <a:cubicBezTo>
                      <a:pt x="2044" y="2941"/>
                      <a:pt x="2155" y="2287"/>
                      <a:pt x="2155" y="2287"/>
                    </a:cubicBezTo>
                    <a:lnTo>
                      <a:pt x="2195" y="1863"/>
                    </a:lnTo>
                    <a:lnTo>
                      <a:pt x="2215" y="1665"/>
                    </a:lnTo>
                    <a:lnTo>
                      <a:pt x="2304" y="874"/>
                    </a:lnTo>
                    <a:cubicBezTo>
                      <a:pt x="2304" y="725"/>
                      <a:pt x="2274" y="597"/>
                      <a:pt x="2205" y="488"/>
                    </a:cubicBezTo>
                    <a:cubicBezTo>
                      <a:pt x="2195" y="479"/>
                      <a:pt x="2186" y="459"/>
                      <a:pt x="2186" y="449"/>
                    </a:cubicBezTo>
                    <a:cubicBezTo>
                      <a:pt x="1976" y="158"/>
                      <a:pt x="1541" y="1"/>
                      <a:pt x="1035"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5"/>
              <p:cNvSpPr/>
              <p:nvPr/>
            </p:nvSpPr>
            <p:spPr>
              <a:xfrm flipH="1">
                <a:off x="11423288" y="1902462"/>
                <a:ext cx="61148" cy="41837"/>
              </a:xfrm>
              <a:custGeom>
                <a:rect b="b" l="l" r="r" t="t"/>
                <a:pathLst>
                  <a:path extrusionOk="0" h="494" w="722">
                    <a:moveTo>
                      <a:pt x="0" y="1"/>
                    </a:moveTo>
                    <a:cubicBezTo>
                      <a:pt x="0" y="1"/>
                      <a:pt x="30" y="347"/>
                      <a:pt x="277" y="466"/>
                    </a:cubicBezTo>
                    <a:cubicBezTo>
                      <a:pt x="321" y="485"/>
                      <a:pt x="362" y="494"/>
                      <a:pt x="399" y="494"/>
                    </a:cubicBezTo>
                    <a:cubicBezTo>
                      <a:pt x="608" y="494"/>
                      <a:pt x="722" y="238"/>
                      <a:pt x="722" y="238"/>
                    </a:cubicBezTo>
                    <a:lnTo>
                      <a:pt x="0"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5"/>
              <p:cNvSpPr/>
              <p:nvPr/>
            </p:nvSpPr>
            <p:spPr>
              <a:xfrm flipH="1">
                <a:off x="11450051" y="1942943"/>
                <a:ext cx="20157" cy="10756"/>
              </a:xfrm>
              <a:custGeom>
                <a:rect b="b" l="l" r="r" t="t"/>
                <a:pathLst>
                  <a:path extrusionOk="0" h="127" w="238">
                    <a:moveTo>
                      <a:pt x="36" y="1"/>
                    </a:moveTo>
                    <a:cubicBezTo>
                      <a:pt x="30" y="1"/>
                      <a:pt x="24" y="3"/>
                      <a:pt x="20" y="7"/>
                    </a:cubicBezTo>
                    <a:cubicBezTo>
                      <a:pt x="10" y="17"/>
                      <a:pt x="0" y="27"/>
                      <a:pt x="10" y="47"/>
                    </a:cubicBezTo>
                    <a:cubicBezTo>
                      <a:pt x="70" y="116"/>
                      <a:pt x="149" y="126"/>
                      <a:pt x="188" y="126"/>
                    </a:cubicBezTo>
                    <a:lnTo>
                      <a:pt x="208" y="126"/>
                    </a:lnTo>
                    <a:cubicBezTo>
                      <a:pt x="228" y="126"/>
                      <a:pt x="237" y="106"/>
                      <a:pt x="228" y="96"/>
                    </a:cubicBezTo>
                    <a:cubicBezTo>
                      <a:pt x="228" y="87"/>
                      <a:pt x="218" y="76"/>
                      <a:pt x="198" y="76"/>
                    </a:cubicBezTo>
                    <a:cubicBezTo>
                      <a:pt x="198" y="76"/>
                      <a:pt x="193" y="77"/>
                      <a:pt x="185" y="77"/>
                    </a:cubicBezTo>
                    <a:cubicBezTo>
                      <a:pt x="159" y="77"/>
                      <a:pt x="96" y="71"/>
                      <a:pt x="50" y="17"/>
                    </a:cubicBezTo>
                    <a:cubicBezTo>
                      <a:pt x="50" y="5"/>
                      <a:pt x="43" y="1"/>
                      <a:pt x="36"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5"/>
              <p:cNvSpPr/>
              <p:nvPr/>
            </p:nvSpPr>
            <p:spPr>
              <a:xfrm flipH="1">
                <a:off x="11471817" y="1848006"/>
                <a:ext cx="14313" cy="22866"/>
              </a:xfrm>
              <a:custGeom>
                <a:rect b="b" l="l" r="r" t="t"/>
                <a:pathLst>
                  <a:path extrusionOk="0" h="270" w="169">
                    <a:moveTo>
                      <a:pt x="90" y="0"/>
                    </a:moveTo>
                    <a:cubicBezTo>
                      <a:pt x="54" y="0"/>
                      <a:pt x="20" y="56"/>
                      <a:pt x="10" y="120"/>
                    </a:cubicBezTo>
                    <a:cubicBezTo>
                      <a:pt x="1" y="199"/>
                      <a:pt x="20" y="268"/>
                      <a:pt x="60" y="268"/>
                    </a:cubicBezTo>
                    <a:cubicBezTo>
                      <a:pt x="64" y="269"/>
                      <a:pt x="67" y="269"/>
                      <a:pt x="71" y="269"/>
                    </a:cubicBezTo>
                    <a:cubicBezTo>
                      <a:pt x="115" y="269"/>
                      <a:pt x="149" y="213"/>
                      <a:pt x="159" y="140"/>
                    </a:cubicBezTo>
                    <a:cubicBezTo>
                      <a:pt x="168" y="70"/>
                      <a:pt x="139" y="2"/>
                      <a:pt x="99" y="2"/>
                    </a:cubicBezTo>
                    <a:cubicBezTo>
                      <a:pt x="96" y="1"/>
                      <a:pt x="93" y="0"/>
                      <a:pt x="90"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flipH="1">
                <a:off x="11408976" y="1856390"/>
                <a:ext cx="14398" cy="22866"/>
              </a:xfrm>
              <a:custGeom>
                <a:rect b="b" l="l" r="r" t="t"/>
                <a:pathLst>
                  <a:path extrusionOk="0" h="270" w="170">
                    <a:moveTo>
                      <a:pt x="90" y="0"/>
                    </a:moveTo>
                    <a:cubicBezTo>
                      <a:pt x="54" y="0"/>
                      <a:pt x="20" y="56"/>
                      <a:pt x="11" y="120"/>
                    </a:cubicBezTo>
                    <a:cubicBezTo>
                      <a:pt x="1" y="199"/>
                      <a:pt x="20" y="268"/>
                      <a:pt x="70" y="268"/>
                    </a:cubicBezTo>
                    <a:cubicBezTo>
                      <a:pt x="73" y="269"/>
                      <a:pt x="76" y="269"/>
                      <a:pt x="79" y="269"/>
                    </a:cubicBezTo>
                    <a:cubicBezTo>
                      <a:pt x="116" y="269"/>
                      <a:pt x="150" y="214"/>
                      <a:pt x="159" y="149"/>
                    </a:cubicBezTo>
                    <a:cubicBezTo>
                      <a:pt x="169" y="70"/>
                      <a:pt x="149" y="1"/>
                      <a:pt x="99" y="1"/>
                    </a:cubicBezTo>
                    <a:cubicBezTo>
                      <a:pt x="96" y="1"/>
                      <a:pt x="93" y="0"/>
                      <a:pt x="90"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5"/>
              <p:cNvSpPr/>
              <p:nvPr/>
            </p:nvSpPr>
            <p:spPr>
              <a:xfrm flipH="1">
                <a:off x="11423289" y="1836827"/>
                <a:ext cx="26001" cy="60299"/>
              </a:xfrm>
              <a:custGeom>
                <a:rect b="b" l="l" r="r" t="t"/>
                <a:pathLst>
                  <a:path extrusionOk="0" h="712" w="307">
                    <a:moveTo>
                      <a:pt x="95" y="1"/>
                    </a:moveTo>
                    <a:cubicBezTo>
                      <a:pt x="90" y="1"/>
                      <a:pt x="85" y="2"/>
                      <a:pt x="80" y="5"/>
                    </a:cubicBezTo>
                    <a:cubicBezTo>
                      <a:pt x="60" y="5"/>
                      <a:pt x="60" y="24"/>
                      <a:pt x="60" y="44"/>
                    </a:cubicBezTo>
                    <a:cubicBezTo>
                      <a:pt x="60" y="44"/>
                      <a:pt x="148" y="312"/>
                      <a:pt x="238" y="588"/>
                    </a:cubicBezTo>
                    <a:cubicBezTo>
                      <a:pt x="221" y="605"/>
                      <a:pt x="175" y="652"/>
                      <a:pt x="86" y="652"/>
                    </a:cubicBezTo>
                    <a:cubicBezTo>
                      <a:pt x="72" y="652"/>
                      <a:pt x="57" y="650"/>
                      <a:pt x="40" y="648"/>
                    </a:cubicBezTo>
                    <a:cubicBezTo>
                      <a:pt x="20" y="648"/>
                      <a:pt x="10" y="657"/>
                      <a:pt x="10" y="677"/>
                    </a:cubicBezTo>
                    <a:cubicBezTo>
                      <a:pt x="1" y="697"/>
                      <a:pt x="20" y="707"/>
                      <a:pt x="30" y="707"/>
                    </a:cubicBezTo>
                    <a:cubicBezTo>
                      <a:pt x="50" y="710"/>
                      <a:pt x="70" y="712"/>
                      <a:pt x="88" y="712"/>
                    </a:cubicBezTo>
                    <a:cubicBezTo>
                      <a:pt x="234" y="712"/>
                      <a:pt x="297" y="617"/>
                      <a:pt x="297" y="608"/>
                    </a:cubicBezTo>
                    <a:cubicBezTo>
                      <a:pt x="307" y="598"/>
                      <a:pt x="307" y="588"/>
                      <a:pt x="307" y="588"/>
                    </a:cubicBezTo>
                    <a:cubicBezTo>
                      <a:pt x="208" y="312"/>
                      <a:pt x="119" y="24"/>
                      <a:pt x="119" y="24"/>
                    </a:cubicBezTo>
                    <a:cubicBezTo>
                      <a:pt x="119" y="10"/>
                      <a:pt x="109" y="1"/>
                      <a:pt x="95"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5"/>
              <p:cNvSpPr/>
              <p:nvPr/>
            </p:nvSpPr>
            <p:spPr>
              <a:xfrm flipH="1">
                <a:off x="11376368" y="1736639"/>
                <a:ext cx="211647" cy="132370"/>
              </a:xfrm>
              <a:custGeom>
                <a:rect b="b" l="l" r="r" t="t"/>
                <a:pathLst>
                  <a:path extrusionOk="0" h="1563" w="2499">
                    <a:moveTo>
                      <a:pt x="924" y="0"/>
                    </a:moveTo>
                    <a:cubicBezTo>
                      <a:pt x="300" y="0"/>
                      <a:pt x="1" y="852"/>
                      <a:pt x="146" y="1306"/>
                    </a:cubicBezTo>
                    <a:cubicBezTo>
                      <a:pt x="210" y="1496"/>
                      <a:pt x="314" y="1562"/>
                      <a:pt x="412" y="1562"/>
                    </a:cubicBezTo>
                    <a:cubicBezTo>
                      <a:pt x="554" y="1562"/>
                      <a:pt x="683" y="1422"/>
                      <a:pt x="660" y="1317"/>
                    </a:cubicBezTo>
                    <a:cubicBezTo>
                      <a:pt x="630" y="1128"/>
                      <a:pt x="620" y="921"/>
                      <a:pt x="877" y="792"/>
                    </a:cubicBezTo>
                    <a:cubicBezTo>
                      <a:pt x="996" y="743"/>
                      <a:pt x="1035" y="684"/>
                      <a:pt x="1055" y="625"/>
                    </a:cubicBezTo>
                    <a:cubicBezTo>
                      <a:pt x="1083" y="543"/>
                      <a:pt x="1151" y="495"/>
                      <a:pt x="1231" y="495"/>
                    </a:cubicBezTo>
                    <a:cubicBezTo>
                      <a:pt x="1238" y="495"/>
                      <a:pt x="1245" y="495"/>
                      <a:pt x="1253" y="496"/>
                    </a:cubicBezTo>
                    <a:cubicBezTo>
                      <a:pt x="1500" y="516"/>
                      <a:pt x="1925" y="565"/>
                      <a:pt x="2063" y="605"/>
                    </a:cubicBezTo>
                    <a:cubicBezTo>
                      <a:pt x="2271" y="664"/>
                      <a:pt x="2390" y="753"/>
                      <a:pt x="2360" y="931"/>
                    </a:cubicBezTo>
                    <a:cubicBezTo>
                      <a:pt x="2320" y="1109"/>
                      <a:pt x="2419" y="1218"/>
                      <a:pt x="2419" y="1218"/>
                    </a:cubicBezTo>
                    <a:cubicBezTo>
                      <a:pt x="2419" y="1218"/>
                      <a:pt x="2498" y="970"/>
                      <a:pt x="2459" y="674"/>
                    </a:cubicBezTo>
                    <a:cubicBezTo>
                      <a:pt x="2429" y="368"/>
                      <a:pt x="1609" y="51"/>
                      <a:pt x="966" y="2"/>
                    </a:cubicBezTo>
                    <a:cubicBezTo>
                      <a:pt x="952" y="1"/>
                      <a:pt x="938" y="0"/>
                      <a:pt x="924"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5"/>
              <p:cNvSpPr/>
              <p:nvPr/>
            </p:nvSpPr>
            <p:spPr>
              <a:xfrm flipH="1">
                <a:off x="11388142" y="1889928"/>
                <a:ext cx="1779" cy="16853"/>
              </a:xfrm>
              <a:custGeom>
                <a:rect b="b" l="l" r="r" t="t"/>
                <a:pathLst>
                  <a:path extrusionOk="0" h="199" w="21">
                    <a:moveTo>
                      <a:pt x="21" y="1"/>
                    </a:moveTo>
                    <a:lnTo>
                      <a:pt x="1" y="199"/>
                    </a:lnTo>
                    <a:lnTo>
                      <a:pt x="1" y="199"/>
                    </a:lnTo>
                    <a:lnTo>
                      <a:pt x="21" y="1"/>
                    </a:ln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5"/>
              <p:cNvSpPr/>
              <p:nvPr/>
            </p:nvSpPr>
            <p:spPr>
              <a:xfrm flipH="1">
                <a:off x="11388142" y="1888318"/>
                <a:ext cx="27694" cy="18462"/>
              </a:xfrm>
              <a:custGeom>
                <a:rect b="b" l="l" r="r" t="t"/>
                <a:pathLst>
                  <a:path extrusionOk="0" h="218" w="327">
                    <a:moveTo>
                      <a:pt x="188" y="0"/>
                    </a:moveTo>
                    <a:cubicBezTo>
                      <a:pt x="90" y="0"/>
                      <a:pt x="10" y="29"/>
                      <a:pt x="10" y="79"/>
                    </a:cubicBezTo>
                    <a:cubicBezTo>
                      <a:pt x="1" y="128"/>
                      <a:pt x="109" y="187"/>
                      <a:pt x="248" y="207"/>
                    </a:cubicBezTo>
                    <a:cubicBezTo>
                      <a:pt x="267" y="207"/>
                      <a:pt x="287" y="207"/>
                      <a:pt x="307" y="218"/>
                    </a:cubicBezTo>
                    <a:lnTo>
                      <a:pt x="327" y="20"/>
                    </a:lnTo>
                    <a:cubicBezTo>
                      <a:pt x="307" y="20"/>
                      <a:pt x="298" y="10"/>
                      <a:pt x="278" y="10"/>
                    </a:cubicBezTo>
                    <a:cubicBezTo>
                      <a:pt x="248" y="10"/>
                      <a:pt x="218" y="0"/>
                      <a:pt x="188" y="0"/>
                    </a:cubicBezTo>
                    <a:close/>
                  </a:path>
                </a:pathLst>
              </a:custGeom>
              <a:solidFill>
                <a:srgbClr val="9536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5"/>
              <p:cNvSpPr/>
              <p:nvPr/>
            </p:nvSpPr>
            <p:spPr>
              <a:xfrm flipH="1">
                <a:off x="11475204" y="1874345"/>
                <a:ext cx="43617" cy="17870"/>
              </a:xfrm>
              <a:custGeom>
                <a:rect b="b" l="l" r="r" t="t"/>
                <a:pathLst>
                  <a:path extrusionOk="0" h="211" w="515">
                    <a:moveTo>
                      <a:pt x="184" y="1"/>
                    </a:moveTo>
                    <a:cubicBezTo>
                      <a:pt x="85" y="1"/>
                      <a:pt x="11" y="29"/>
                      <a:pt x="11" y="76"/>
                    </a:cubicBezTo>
                    <a:cubicBezTo>
                      <a:pt x="1" y="126"/>
                      <a:pt x="110" y="185"/>
                      <a:pt x="248" y="205"/>
                    </a:cubicBezTo>
                    <a:cubicBezTo>
                      <a:pt x="278" y="209"/>
                      <a:pt x="306" y="211"/>
                      <a:pt x="333" y="211"/>
                    </a:cubicBezTo>
                    <a:cubicBezTo>
                      <a:pt x="432" y="211"/>
                      <a:pt x="507" y="184"/>
                      <a:pt x="515" y="145"/>
                    </a:cubicBezTo>
                    <a:cubicBezTo>
                      <a:pt x="515" y="86"/>
                      <a:pt x="416" y="27"/>
                      <a:pt x="268" y="7"/>
                    </a:cubicBezTo>
                    <a:cubicBezTo>
                      <a:pt x="239" y="3"/>
                      <a:pt x="211" y="1"/>
                      <a:pt x="184"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p:nvPr/>
            </p:nvSpPr>
            <p:spPr>
              <a:xfrm flipH="1">
                <a:off x="11455133" y="1813114"/>
                <a:ext cx="48613" cy="20749"/>
              </a:xfrm>
              <a:custGeom>
                <a:rect b="b" l="l" r="r" t="t"/>
                <a:pathLst>
                  <a:path extrusionOk="0" h="245" w="574">
                    <a:moveTo>
                      <a:pt x="377" y="1"/>
                    </a:moveTo>
                    <a:cubicBezTo>
                      <a:pt x="257" y="1"/>
                      <a:pt x="105" y="23"/>
                      <a:pt x="1" y="117"/>
                    </a:cubicBezTo>
                    <a:cubicBezTo>
                      <a:pt x="25" y="197"/>
                      <a:pt x="94" y="244"/>
                      <a:pt x="171" y="244"/>
                    </a:cubicBezTo>
                    <a:cubicBezTo>
                      <a:pt x="190" y="244"/>
                      <a:pt x="209" y="241"/>
                      <a:pt x="228" y="236"/>
                    </a:cubicBezTo>
                    <a:cubicBezTo>
                      <a:pt x="277" y="225"/>
                      <a:pt x="347" y="216"/>
                      <a:pt x="406" y="206"/>
                    </a:cubicBezTo>
                    <a:cubicBezTo>
                      <a:pt x="505" y="196"/>
                      <a:pt x="574" y="117"/>
                      <a:pt x="564" y="18"/>
                    </a:cubicBezTo>
                    <a:cubicBezTo>
                      <a:pt x="564" y="18"/>
                      <a:pt x="483" y="1"/>
                      <a:pt x="37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5"/>
              <p:cNvSpPr/>
              <p:nvPr/>
            </p:nvSpPr>
            <p:spPr>
              <a:xfrm flipH="1">
                <a:off x="11383060" y="1818788"/>
                <a:ext cx="46157" cy="28117"/>
              </a:xfrm>
              <a:custGeom>
                <a:rect b="b" l="l" r="r" t="t"/>
                <a:pathLst>
                  <a:path extrusionOk="0" h="332" w="545">
                    <a:moveTo>
                      <a:pt x="30" y="0"/>
                    </a:moveTo>
                    <a:lnTo>
                      <a:pt x="30" y="0"/>
                    </a:lnTo>
                    <a:cubicBezTo>
                      <a:pt x="1" y="90"/>
                      <a:pt x="40" y="188"/>
                      <a:pt x="129" y="218"/>
                    </a:cubicBezTo>
                    <a:cubicBezTo>
                      <a:pt x="188" y="248"/>
                      <a:pt x="248" y="277"/>
                      <a:pt x="297" y="307"/>
                    </a:cubicBezTo>
                    <a:cubicBezTo>
                      <a:pt x="327" y="323"/>
                      <a:pt x="358" y="331"/>
                      <a:pt x="387" y="331"/>
                    </a:cubicBezTo>
                    <a:cubicBezTo>
                      <a:pt x="447" y="331"/>
                      <a:pt x="505" y="300"/>
                      <a:pt x="544" y="248"/>
                    </a:cubicBezTo>
                    <a:cubicBezTo>
                      <a:pt x="406" y="20"/>
                      <a:pt x="30" y="0"/>
                      <a:pt x="30"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5"/>
              <p:cNvSpPr/>
              <p:nvPr/>
            </p:nvSpPr>
            <p:spPr>
              <a:xfrm flipH="1">
                <a:off x="11551342" y="1918383"/>
                <a:ext cx="24391" cy="23544"/>
              </a:xfrm>
              <a:custGeom>
                <a:rect b="b" l="l" r="r" t="t"/>
                <a:pathLst>
                  <a:path extrusionOk="0" h="278" w="288">
                    <a:moveTo>
                      <a:pt x="288" y="1"/>
                    </a:moveTo>
                    <a:lnTo>
                      <a:pt x="288" y="1"/>
                    </a:lnTo>
                    <a:cubicBezTo>
                      <a:pt x="139" y="109"/>
                      <a:pt x="11" y="120"/>
                      <a:pt x="11" y="120"/>
                    </a:cubicBezTo>
                    <a:lnTo>
                      <a:pt x="1" y="278"/>
                    </a:lnTo>
                    <a:cubicBezTo>
                      <a:pt x="149" y="228"/>
                      <a:pt x="288" y="10"/>
                      <a:pt x="288" y="1"/>
                    </a:cubicBezTo>
                    <a:close/>
                  </a:path>
                </a:pathLst>
              </a:custGeom>
              <a:solidFill>
                <a:srgbClr val="9B3E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5"/>
              <p:cNvSpPr/>
              <p:nvPr/>
            </p:nvSpPr>
            <p:spPr>
              <a:xfrm flipH="1">
                <a:off x="11557186" y="1851648"/>
                <a:ext cx="59200" cy="76729"/>
              </a:xfrm>
              <a:custGeom>
                <a:rect b="b" l="l" r="r" t="t"/>
                <a:pathLst>
                  <a:path extrusionOk="0" h="906" w="699">
                    <a:moveTo>
                      <a:pt x="377" y="1"/>
                    </a:moveTo>
                    <a:cubicBezTo>
                      <a:pt x="319" y="1"/>
                      <a:pt x="257" y="27"/>
                      <a:pt x="194" y="97"/>
                    </a:cubicBezTo>
                    <a:cubicBezTo>
                      <a:pt x="0" y="309"/>
                      <a:pt x="176" y="905"/>
                      <a:pt x="497" y="905"/>
                    </a:cubicBezTo>
                    <a:cubicBezTo>
                      <a:pt x="535" y="905"/>
                      <a:pt x="576" y="897"/>
                      <a:pt x="619" y="877"/>
                    </a:cubicBezTo>
                    <a:lnTo>
                      <a:pt x="698" y="255"/>
                    </a:lnTo>
                    <a:cubicBezTo>
                      <a:pt x="698" y="255"/>
                      <a:pt x="557" y="1"/>
                      <a:pt x="377"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5"/>
              <p:cNvSpPr/>
              <p:nvPr/>
            </p:nvSpPr>
            <p:spPr>
              <a:xfrm flipH="1">
                <a:off x="11562268" y="1868501"/>
                <a:ext cx="28541" cy="46664"/>
              </a:xfrm>
              <a:custGeom>
                <a:rect b="b" l="l" r="r" t="t"/>
                <a:pathLst>
                  <a:path extrusionOk="0" h="551" w="337">
                    <a:moveTo>
                      <a:pt x="34" y="0"/>
                    </a:moveTo>
                    <a:cubicBezTo>
                      <a:pt x="26" y="0"/>
                      <a:pt x="17" y="5"/>
                      <a:pt x="11" y="17"/>
                    </a:cubicBezTo>
                    <a:cubicBezTo>
                      <a:pt x="1" y="26"/>
                      <a:pt x="1" y="46"/>
                      <a:pt x="20" y="56"/>
                    </a:cubicBezTo>
                    <a:cubicBezTo>
                      <a:pt x="31" y="66"/>
                      <a:pt x="268" y="204"/>
                      <a:pt x="268" y="520"/>
                    </a:cubicBezTo>
                    <a:cubicBezTo>
                      <a:pt x="268" y="531"/>
                      <a:pt x="277" y="550"/>
                      <a:pt x="288" y="550"/>
                    </a:cubicBezTo>
                    <a:lnTo>
                      <a:pt x="297" y="550"/>
                    </a:lnTo>
                    <a:cubicBezTo>
                      <a:pt x="307" y="550"/>
                      <a:pt x="327" y="531"/>
                      <a:pt x="327" y="520"/>
                    </a:cubicBezTo>
                    <a:cubicBezTo>
                      <a:pt x="337" y="164"/>
                      <a:pt x="60" y="6"/>
                      <a:pt x="50" y="6"/>
                    </a:cubicBezTo>
                    <a:cubicBezTo>
                      <a:pt x="46" y="2"/>
                      <a:pt x="40" y="0"/>
                      <a:pt x="34"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5"/>
              <p:cNvSpPr/>
              <p:nvPr/>
            </p:nvSpPr>
            <p:spPr>
              <a:xfrm flipH="1">
                <a:off x="11568111" y="1885947"/>
                <a:ext cx="23460" cy="9909"/>
              </a:xfrm>
              <a:custGeom>
                <a:rect b="b" l="l" r="r" t="t"/>
                <a:pathLst>
                  <a:path extrusionOk="0" h="117" w="277">
                    <a:moveTo>
                      <a:pt x="198" y="1"/>
                    </a:moveTo>
                    <a:cubicBezTo>
                      <a:pt x="120" y="1"/>
                      <a:pt x="36" y="49"/>
                      <a:pt x="20" y="57"/>
                    </a:cubicBezTo>
                    <a:cubicBezTo>
                      <a:pt x="10" y="68"/>
                      <a:pt x="0" y="87"/>
                      <a:pt x="10" y="97"/>
                    </a:cubicBezTo>
                    <a:cubicBezTo>
                      <a:pt x="20" y="107"/>
                      <a:pt x="29" y="117"/>
                      <a:pt x="40" y="117"/>
                    </a:cubicBezTo>
                    <a:cubicBezTo>
                      <a:pt x="40" y="117"/>
                      <a:pt x="49" y="117"/>
                      <a:pt x="59" y="107"/>
                    </a:cubicBezTo>
                    <a:cubicBezTo>
                      <a:pt x="84" y="99"/>
                      <a:pt x="150" y="63"/>
                      <a:pt x="200" y="63"/>
                    </a:cubicBezTo>
                    <a:cubicBezTo>
                      <a:pt x="210" y="63"/>
                      <a:pt x="219" y="64"/>
                      <a:pt x="227" y="68"/>
                    </a:cubicBezTo>
                    <a:cubicBezTo>
                      <a:pt x="233" y="70"/>
                      <a:pt x="238" y="72"/>
                      <a:pt x="242" y="72"/>
                    </a:cubicBezTo>
                    <a:cubicBezTo>
                      <a:pt x="253" y="72"/>
                      <a:pt x="260" y="65"/>
                      <a:pt x="267" y="57"/>
                    </a:cubicBezTo>
                    <a:cubicBezTo>
                      <a:pt x="277" y="38"/>
                      <a:pt x="267" y="18"/>
                      <a:pt x="247" y="8"/>
                    </a:cubicBezTo>
                    <a:cubicBezTo>
                      <a:pt x="231" y="3"/>
                      <a:pt x="215" y="1"/>
                      <a:pt x="19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5"/>
              <p:cNvSpPr/>
              <p:nvPr/>
            </p:nvSpPr>
            <p:spPr>
              <a:xfrm flipH="1">
                <a:off x="11536263" y="2501642"/>
                <a:ext cx="366803" cy="307255"/>
              </a:xfrm>
              <a:custGeom>
                <a:rect b="b" l="l" r="r" t="t"/>
                <a:pathLst>
                  <a:path extrusionOk="0" h="3628" w="4331">
                    <a:moveTo>
                      <a:pt x="3480" y="1"/>
                    </a:moveTo>
                    <a:cubicBezTo>
                      <a:pt x="3474" y="1"/>
                      <a:pt x="3467" y="2"/>
                      <a:pt x="3461" y="3"/>
                    </a:cubicBezTo>
                    <a:lnTo>
                      <a:pt x="60" y="1101"/>
                    </a:lnTo>
                    <a:cubicBezTo>
                      <a:pt x="21" y="1110"/>
                      <a:pt x="1" y="1150"/>
                      <a:pt x="10" y="1189"/>
                    </a:cubicBezTo>
                    <a:lnTo>
                      <a:pt x="781" y="3582"/>
                    </a:lnTo>
                    <a:cubicBezTo>
                      <a:pt x="789" y="3605"/>
                      <a:pt x="821" y="3628"/>
                      <a:pt x="848" y="3628"/>
                    </a:cubicBezTo>
                    <a:cubicBezTo>
                      <a:pt x="856" y="3628"/>
                      <a:pt x="864" y="3626"/>
                      <a:pt x="871" y="3621"/>
                    </a:cubicBezTo>
                    <a:lnTo>
                      <a:pt x="4281" y="2524"/>
                    </a:lnTo>
                    <a:cubicBezTo>
                      <a:pt x="4311" y="2514"/>
                      <a:pt x="4331" y="2474"/>
                      <a:pt x="4320" y="2435"/>
                    </a:cubicBezTo>
                    <a:lnTo>
                      <a:pt x="3549" y="53"/>
                    </a:lnTo>
                    <a:cubicBezTo>
                      <a:pt x="3541" y="20"/>
                      <a:pt x="3513" y="1"/>
                      <a:pt x="3480"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5"/>
              <p:cNvSpPr/>
              <p:nvPr/>
            </p:nvSpPr>
            <p:spPr>
              <a:xfrm flipH="1">
                <a:off x="11604952" y="2562788"/>
                <a:ext cx="67923" cy="120260"/>
              </a:xfrm>
              <a:custGeom>
                <a:rect b="b" l="l" r="r" t="t"/>
                <a:pathLst>
                  <a:path extrusionOk="0" h="1420" w="802">
                    <a:moveTo>
                      <a:pt x="353" y="0"/>
                    </a:moveTo>
                    <a:cubicBezTo>
                      <a:pt x="348" y="0"/>
                      <a:pt x="342" y="1"/>
                      <a:pt x="337" y="3"/>
                    </a:cubicBezTo>
                    <a:lnTo>
                      <a:pt x="51" y="102"/>
                    </a:lnTo>
                    <a:cubicBezTo>
                      <a:pt x="21" y="112"/>
                      <a:pt x="1" y="142"/>
                      <a:pt x="11" y="171"/>
                    </a:cubicBezTo>
                    <a:lnTo>
                      <a:pt x="396" y="1377"/>
                    </a:lnTo>
                    <a:cubicBezTo>
                      <a:pt x="405" y="1401"/>
                      <a:pt x="433" y="1419"/>
                      <a:pt x="453" y="1419"/>
                    </a:cubicBezTo>
                    <a:cubicBezTo>
                      <a:pt x="458" y="1419"/>
                      <a:pt x="462" y="1418"/>
                      <a:pt x="466" y="1416"/>
                    </a:cubicBezTo>
                    <a:lnTo>
                      <a:pt x="762" y="1318"/>
                    </a:lnTo>
                    <a:cubicBezTo>
                      <a:pt x="792" y="1308"/>
                      <a:pt x="802" y="1278"/>
                      <a:pt x="802" y="1249"/>
                    </a:cubicBezTo>
                    <a:lnTo>
                      <a:pt x="407" y="43"/>
                    </a:lnTo>
                    <a:cubicBezTo>
                      <a:pt x="398" y="18"/>
                      <a:pt x="377" y="0"/>
                      <a:pt x="353"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5"/>
              <p:cNvSpPr/>
              <p:nvPr/>
            </p:nvSpPr>
            <p:spPr>
              <a:xfrm flipH="1">
                <a:off x="11536264" y="2683555"/>
                <a:ext cx="308196" cy="125341"/>
              </a:xfrm>
              <a:custGeom>
                <a:rect b="b" l="l" r="r" t="t"/>
                <a:pathLst>
                  <a:path extrusionOk="0" h="1480" w="3639">
                    <a:moveTo>
                      <a:pt x="3540" y="1"/>
                    </a:moveTo>
                    <a:lnTo>
                      <a:pt x="1" y="1147"/>
                    </a:lnTo>
                    <a:lnTo>
                      <a:pt x="89" y="1434"/>
                    </a:lnTo>
                    <a:cubicBezTo>
                      <a:pt x="97" y="1457"/>
                      <a:pt x="129" y="1480"/>
                      <a:pt x="156" y="1480"/>
                    </a:cubicBezTo>
                    <a:cubicBezTo>
                      <a:pt x="164" y="1480"/>
                      <a:pt x="172" y="1478"/>
                      <a:pt x="179" y="1473"/>
                    </a:cubicBezTo>
                    <a:lnTo>
                      <a:pt x="3589" y="376"/>
                    </a:lnTo>
                    <a:cubicBezTo>
                      <a:pt x="3619" y="366"/>
                      <a:pt x="3639" y="326"/>
                      <a:pt x="3628" y="287"/>
                    </a:cubicBezTo>
                    <a:lnTo>
                      <a:pt x="3540" y="1"/>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5"/>
              <p:cNvSpPr/>
              <p:nvPr/>
            </p:nvSpPr>
            <p:spPr>
              <a:xfrm flipH="1">
                <a:off x="11664404" y="2143150"/>
                <a:ext cx="187594" cy="530837"/>
              </a:xfrm>
              <a:custGeom>
                <a:rect b="b" l="l" r="r" t="t"/>
                <a:pathLst>
                  <a:path extrusionOk="0" h="6268" w="2215">
                    <a:moveTo>
                      <a:pt x="1453" y="0"/>
                    </a:moveTo>
                    <a:cubicBezTo>
                      <a:pt x="1170" y="0"/>
                      <a:pt x="904" y="177"/>
                      <a:pt x="802" y="460"/>
                    </a:cubicBezTo>
                    <a:lnTo>
                      <a:pt x="742" y="618"/>
                    </a:lnTo>
                    <a:cubicBezTo>
                      <a:pt x="723" y="678"/>
                      <a:pt x="703" y="728"/>
                      <a:pt x="693" y="787"/>
                    </a:cubicBezTo>
                    <a:cubicBezTo>
                      <a:pt x="653" y="886"/>
                      <a:pt x="624" y="994"/>
                      <a:pt x="594" y="1093"/>
                    </a:cubicBezTo>
                    <a:cubicBezTo>
                      <a:pt x="584" y="1103"/>
                      <a:pt x="584" y="1103"/>
                      <a:pt x="584" y="1113"/>
                    </a:cubicBezTo>
                    <a:cubicBezTo>
                      <a:pt x="554" y="1202"/>
                      <a:pt x="525" y="1301"/>
                      <a:pt x="495" y="1400"/>
                    </a:cubicBezTo>
                    <a:cubicBezTo>
                      <a:pt x="495" y="1409"/>
                      <a:pt x="485" y="1419"/>
                      <a:pt x="485" y="1439"/>
                    </a:cubicBezTo>
                    <a:cubicBezTo>
                      <a:pt x="455" y="1548"/>
                      <a:pt x="426" y="1657"/>
                      <a:pt x="386" y="1765"/>
                    </a:cubicBezTo>
                    <a:cubicBezTo>
                      <a:pt x="327" y="1983"/>
                      <a:pt x="268" y="2210"/>
                      <a:pt x="218" y="2437"/>
                    </a:cubicBezTo>
                    <a:cubicBezTo>
                      <a:pt x="189" y="2546"/>
                      <a:pt x="169" y="2665"/>
                      <a:pt x="139" y="2773"/>
                    </a:cubicBezTo>
                    <a:lnTo>
                      <a:pt x="80" y="3129"/>
                    </a:lnTo>
                    <a:cubicBezTo>
                      <a:pt x="50" y="3248"/>
                      <a:pt x="40" y="3366"/>
                      <a:pt x="20" y="3495"/>
                    </a:cubicBezTo>
                    <a:lnTo>
                      <a:pt x="20" y="3544"/>
                    </a:lnTo>
                    <a:lnTo>
                      <a:pt x="11" y="3564"/>
                    </a:lnTo>
                    <a:lnTo>
                      <a:pt x="11" y="3594"/>
                    </a:lnTo>
                    <a:lnTo>
                      <a:pt x="11" y="3702"/>
                    </a:lnTo>
                    <a:cubicBezTo>
                      <a:pt x="1" y="3772"/>
                      <a:pt x="1" y="3841"/>
                      <a:pt x="11" y="3920"/>
                    </a:cubicBezTo>
                    <a:cubicBezTo>
                      <a:pt x="20" y="4197"/>
                      <a:pt x="70" y="4464"/>
                      <a:pt x="149" y="4711"/>
                    </a:cubicBezTo>
                    <a:cubicBezTo>
                      <a:pt x="218" y="4958"/>
                      <a:pt x="317" y="5195"/>
                      <a:pt x="426" y="5413"/>
                    </a:cubicBezTo>
                    <a:lnTo>
                      <a:pt x="604" y="5739"/>
                    </a:lnTo>
                    <a:cubicBezTo>
                      <a:pt x="633" y="5789"/>
                      <a:pt x="673" y="5838"/>
                      <a:pt x="703" y="5897"/>
                    </a:cubicBezTo>
                    <a:cubicBezTo>
                      <a:pt x="723" y="5917"/>
                      <a:pt x="732" y="5947"/>
                      <a:pt x="752" y="5976"/>
                    </a:cubicBezTo>
                    <a:lnTo>
                      <a:pt x="782" y="6016"/>
                    </a:lnTo>
                    <a:lnTo>
                      <a:pt x="811" y="6055"/>
                    </a:lnTo>
                    <a:cubicBezTo>
                      <a:pt x="899" y="6194"/>
                      <a:pt x="1048" y="6268"/>
                      <a:pt x="1200" y="6268"/>
                    </a:cubicBezTo>
                    <a:cubicBezTo>
                      <a:pt x="1287" y="6268"/>
                      <a:pt x="1375" y="6244"/>
                      <a:pt x="1454" y="6193"/>
                    </a:cubicBezTo>
                    <a:cubicBezTo>
                      <a:pt x="1672" y="6065"/>
                      <a:pt x="1740" y="5769"/>
                      <a:pt x="1602" y="5551"/>
                    </a:cubicBezTo>
                    <a:lnTo>
                      <a:pt x="1592" y="5541"/>
                    </a:lnTo>
                    <a:lnTo>
                      <a:pt x="1592" y="5532"/>
                    </a:lnTo>
                    <a:lnTo>
                      <a:pt x="1573" y="5492"/>
                    </a:lnTo>
                    <a:lnTo>
                      <a:pt x="1543" y="5433"/>
                    </a:lnTo>
                    <a:cubicBezTo>
                      <a:pt x="1523" y="5383"/>
                      <a:pt x="1503" y="5334"/>
                      <a:pt x="1483" y="5294"/>
                    </a:cubicBezTo>
                    <a:cubicBezTo>
                      <a:pt x="1454" y="5195"/>
                      <a:pt x="1414" y="5106"/>
                      <a:pt x="1384" y="5007"/>
                    </a:cubicBezTo>
                    <a:cubicBezTo>
                      <a:pt x="1325" y="4820"/>
                      <a:pt x="1276" y="4632"/>
                      <a:pt x="1246" y="4444"/>
                    </a:cubicBezTo>
                    <a:cubicBezTo>
                      <a:pt x="1226" y="4355"/>
                      <a:pt x="1217" y="4256"/>
                      <a:pt x="1207" y="4167"/>
                    </a:cubicBezTo>
                    <a:lnTo>
                      <a:pt x="1207" y="4039"/>
                    </a:lnTo>
                    <a:lnTo>
                      <a:pt x="1207" y="3910"/>
                    </a:lnTo>
                    <a:cubicBezTo>
                      <a:pt x="1207" y="3871"/>
                      <a:pt x="1217" y="3831"/>
                      <a:pt x="1217" y="3792"/>
                    </a:cubicBezTo>
                    <a:cubicBezTo>
                      <a:pt x="1226" y="3772"/>
                      <a:pt x="1226" y="3752"/>
                      <a:pt x="1226" y="3733"/>
                    </a:cubicBezTo>
                    <a:lnTo>
                      <a:pt x="1246" y="3673"/>
                    </a:lnTo>
                    <a:cubicBezTo>
                      <a:pt x="1256" y="3574"/>
                      <a:pt x="1276" y="3476"/>
                      <a:pt x="1305" y="3377"/>
                    </a:cubicBezTo>
                    <a:cubicBezTo>
                      <a:pt x="1325" y="3278"/>
                      <a:pt x="1355" y="3179"/>
                      <a:pt x="1384" y="3070"/>
                    </a:cubicBezTo>
                    <a:cubicBezTo>
                      <a:pt x="1414" y="2971"/>
                      <a:pt x="1444" y="2872"/>
                      <a:pt x="1474" y="2764"/>
                    </a:cubicBezTo>
                    <a:cubicBezTo>
                      <a:pt x="1533" y="2566"/>
                      <a:pt x="1592" y="2358"/>
                      <a:pt x="1661" y="2151"/>
                    </a:cubicBezTo>
                    <a:lnTo>
                      <a:pt x="1760" y="1835"/>
                    </a:lnTo>
                    <a:lnTo>
                      <a:pt x="1830" y="1646"/>
                    </a:lnTo>
                    <a:lnTo>
                      <a:pt x="1869" y="1528"/>
                    </a:lnTo>
                    <a:lnTo>
                      <a:pt x="1909" y="1429"/>
                    </a:lnTo>
                    <a:lnTo>
                      <a:pt x="1978" y="1222"/>
                    </a:lnTo>
                    <a:lnTo>
                      <a:pt x="2087" y="915"/>
                    </a:lnTo>
                    <a:lnTo>
                      <a:pt x="2087" y="905"/>
                    </a:lnTo>
                    <a:cubicBezTo>
                      <a:pt x="2215" y="550"/>
                      <a:pt x="2027" y="164"/>
                      <a:pt x="1672" y="36"/>
                    </a:cubicBezTo>
                    <a:cubicBezTo>
                      <a:pt x="1599" y="12"/>
                      <a:pt x="1526" y="0"/>
                      <a:pt x="1453" y="0"/>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5"/>
              <p:cNvSpPr/>
              <p:nvPr/>
            </p:nvSpPr>
            <p:spPr>
              <a:xfrm flipH="1">
                <a:off x="11690320" y="2235631"/>
                <a:ext cx="119840" cy="47935"/>
              </a:xfrm>
              <a:custGeom>
                <a:rect b="b" l="l" r="r" t="t"/>
                <a:pathLst>
                  <a:path extrusionOk="0" h="566" w="1415">
                    <a:moveTo>
                      <a:pt x="100" y="1"/>
                    </a:moveTo>
                    <a:cubicBezTo>
                      <a:pt x="90" y="11"/>
                      <a:pt x="90" y="11"/>
                      <a:pt x="90" y="21"/>
                    </a:cubicBezTo>
                    <a:cubicBezTo>
                      <a:pt x="60" y="110"/>
                      <a:pt x="31" y="209"/>
                      <a:pt x="1" y="308"/>
                    </a:cubicBezTo>
                    <a:cubicBezTo>
                      <a:pt x="560" y="510"/>
                      <a:pt x="930" y="565"/>
                      <a:pt x="1168" y="565"/>
                    </a:cubicBezTo>
                    <a:cubicBezTo>
                      <a:pt x="1234" y="565"/>
                      <a:pt x="1289" y="561"/>
                      <a:pt x="1336" y="554"/>
                    </a:cubicBezTo>
                    <a:lnTo>
                      <a:pt x="1375" y="436"/>
                    </a:lnTo>
                    <a:lnTo>
                      <a:pt x="1415" y="337"/>
                    </a:lnTo>
                    <a:lnTo>
                      <a:pt x="100" y="1"/>
                    </a:ln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5"/>
              <p:cNvSpPr/>
              <p:nvPr/>
            </p:nvSpPr>
            <p:spPr>
              <a:xfrm flipH="1">
                <a:off x="11743846" y="2416274"/>
                <a:ext cx="51917" cy="26593"/>
              </a:xfrm>
              <a:custGeom>
                <a:rect b="b" l="l" r="r" t="t"/>
                <a:pathLst>
                  <a:path extrusionOk="0" h="314" w="613">
                    <a:moveTo>
                      <a:pt x="43" y="1"/>
                    </a:moveTo>
                    <a:cubicBezTo>
                      <a:pt x="20" y="1"/>
                      <a:pt x="1" y="18"/>
                      <a:pt x="9" y="43"/>
                    </a:cubicBezTo>
                    <a:cubicBezTo>
                      <a:pt x="9" y="53"/>
                      <a:pt x="19" y="73"/>
                      <a:pt x="29" y="73"/>
                    </a:cubicBezTo>
                    <a:cubicBezTo>
                      <a:pt x="305" y="181"/>
                      <a:pt x="543" y="310"/>
                      <a:pt x="553" y="310"/>
                    </a:cubicBezTo>
                    <a:cubicBezTo>
                      <a:pt x="555" y="312"/>
                      <a:pt x="559" y="314"/>
                      <a:pt x="564" y="314"/>
                    </a:cubicBezTo>
                    <a:cubicBezTo>
                      <a:pt x="577" y="314"/>
                      <a:pt x="595" y="305"/>
                      <a:pt x="602" y="290"/>
                    </a:cubicBezTo>
                    <a:cubicBezTo>
                      <a:pt x="612" y="270"/>
                      <a:pt x="602" y="251"/>
                      <a:pt x="582" y="240"/>
                    </a:cubicBezTo>
                    <a:cubicBezTo>
                      <a:pt x="562" y="231"/>
                      <a:pt x="335" y="112"/>
                      <a:pt x="59" y="3"/>
                    </a:cubicBezTo>
                    <a:cubicBezTo>
                      <a:pt x="53" y="1"/>
                      <a:pt x="48" y="1"/>
                      <a:pt x="43" y="1"/>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5"/>
              <p:cNvSpPr/>
              <p:nvPr/>
            </p:nvSpPr>
            <p:spPr>
              <a:xfrm flipH="1">
                <a:off x="11752231" y="2401877"/>
                <a:ext cx="31082" cy="35654"/>
              </a:xfrm>
              <a:custGeom>
                <a:rect b="b" l="l" r="r" t="t"/>
                <a:pathLst>
                  <a:path extrusionOk="0" h="421" w="367">
                    <a:moveTo>
                      <a:pt x="45" y="0"/>
                    </a:moveTo>
                    <a:cubicBezTo>
                      <a:pt x="35" y="0"/>
                      <a:pt x="25" y="5"/>
                      <a:pt x="20" y="15"/>
                    </a:cubicBezTo>
                    <a:cubicBezTo>
                      <a:pt x="0" y="35"/>
                      <a:pt x="10" y="54"/>
                      <a:pt x="20" y="65"/>
                    </a:cubicBezTo>
                    <a:cubicBezTo>
                      <a:pt x="20" y="74"/>
                      <a:pt x="228" y="252"/>
                      <a:pt x="287" y="401"/>
                    </a:cubicBezTo>
                    <a:lnTo>
                      <a:pt x="297" y="410"/>
                    </a:lnTo>
                    <a:cubicBezTo>
                      <a:pt x="307" y="421"/>
                      <a:pt x="316" y="421"/>
                      <a:pt x="336" y="421"/>
                    </a:cubicBezTo>
                    <a:cubicBezTo>
                      <a:pt x="356" y="410"/>
                      <a:pt x="366" y="390"/>
                      <a:pt x="356" y="371"/>
                    </a:cubicBezTo>
                    <a:cubicBezTo>
                      <a:pt x="287" y="203"/>
                      <a:pt x="79" y="15"/>
                      <a:pt x="70" y="15"/>
                    </a:cubicBezTo>
                    <a:cubicBezTo>
                      <a:pt x="65" y="5"/>
                      <a:pt x="55" y="0"/>
                      <a:pt x="45" y="0"/>
                    </a:cubicBezTo>
                    <a:close/>
                  </a:path>
                </a:pathLst>
              </a:custGeom>
              <a:solidFill>
                <a:srgbClr val="8E2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5"/>
              <p:cNvSpPr/>
              <p:nvPr/>
            </p:nvSpPr>
            <p:spPr>
              <a:xfrm flipH="1">
                <a:off x="11587334" y="2598950"/>
                <a:ext cx="196825" cy="172005"/>
              </a:xfrm>
              <a:custGeom>
                <a:rect b="b" l="l" r="r" t="t"/>
                <a:pathLst>
                  <a:path extrusionOk="0" h="2031" w="2324">
                    <a:moveTo>
                      <a:pt x="722" y="1"/>
                    </a:moveTo>
                    <a:cubicBezTo>
                      <a:pt x="337" y="139"/>
                      <a:pt x="149" y="327"/>
                      <a:pt x="1" y="594"/>
                    </a:cubicBezTo>
                    <a:cubicBezTo>
                      <a:pt x="317" y="1405"/>
                      <a:pt x="583" y="1879"/>
                      <a:pt x="712" y="1978"/>
                    </a:cubicBezTo>
                    <a:cubicBezTo>
                      <a:pt x="763" y="2017"/>
                      <a:pt x="813" y="2030"/>
                      <a:pt x="858" y="2030"/>
                    </a:cubicBezTo>
                    <a:cubicBezTo>
                      <a:pt x="961" y="2030"/>
                      <a:pt x="1038" y="1958"/>
                      <a:pt x="1038" y="1958"/>
                    </a:cubicBezTo>
                    <a:cubicBezTo>
                      <a:pt x="1076" y="1975"/>
                      <a:pt x="1110" y="1981"/>
                      <a:pt x="1141" y="1981"/>
                    </a:cubicBezTo>
                    <a:cubicBezTo>
                      <a:pt x="1257" y="1981"/>
                      <a:pt x="1325" y="1889"/>
                      <a:pt x="1325" y="1889"/>
                    </a:cubicBezTo>
                    <a:cubicBezTo>
                      <a:pt x="1394" y="1919"/>
                      <a:pt x="1451" y="1930"/>
                      <a:pt x="1498" y="1930"/>
                    </a:cubicBezTo>
                    <a:cubicBezTo>
                      <a:pt x="1637" y="1930"/>
                      <a:pt x="1681" y="1830"/>
                      <a:pt x="1681" y="1830"/>
                    </a:cubicBezTo>
                    <a:cubicBezTo>
                      <a:pt x="1681" y="1830"/>
                      <a:pt x="1798" y="1963"/>
                      <a:pt x="1914" y="1963"/>
                    </a:cubicBezTo>
                    <a:cubicBezTo>
                      <a:pt x="1953" y="1963"/>
                      <a:pt x="1992" y="1949"/>
                      <a:pt x="2027" y="1909"/>
                    </a:cubicBezTo>
                    <a:cubicBezTo>
                      <a:pt x="2156" y="1760"/>
                      <a:pt x="1809" y="1514"/>
                      <a:pt x="1710" y="1286"/>
                    </a:cubicBezTo>
                    <a:cubicBezTo>
                      <a:pt x="1710" y="1276"/>
                      <a:pt x="1701" y="1266"/>
                      <a:pt x="1701" y="1257"/>
                    </a:cubicBezTo>
                    <a:lnTo>
                      <a:pt x="1701" y="1257"/>
                    </a:lnTo>
                    <a:cubicBezTo>
                      <a:pt x="1805" y="1329"/>
                      <a:pt x="1937" y="1408"/>
                      <a:pt x="2046" y="1408"/>
                    </a:cubicBezTo>
                    <a:cubicBezTo>
                      <a:pt x="2071" y="1408"/>
                      <a:pt x="2094" y="1404"/>
                      <a:pt x="2116" y="1395"/>
                    </a:cubicBezTo>
                    <a:cubicBezTo>
                      <a:pt x="2323" y="1316"/>
                      <a:pt x="1473" y="594"/>
                      <a:pt x="1473" y="594"/>
                    </a:cubicBezTo>
                    <a:cubicBezTo>
                      <a:pt x="1354" y="446"/>
                      <a:pt x="1018" y="486"/>
                      <a:pt x="840" y="258"/>
                    </a:cubicBezTo>
                    <a:cubicBezTo>
                      <a:pt x="831" y="248"/>
                      <a:pt x="752" y="40"/>
                      <a:pt x="722" y="1"/>
                    </a:cubicBezTo>
                    <a:close/>
                  </a:path>
                </a:pathLst>
              </a:custGeom>
              <a:solidFill>
                <a:srgbClr val="B359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5"/>
              <p:cNvSpPr/>
              <p:nvPr/>
            </p:nvSpPr>
            <p:spPr>
              <a:xfrm flipH="1">
                <a:off x="11615028" y="2029920"/>
                <a:ext cx="195894" cy="243653"/>
              </a:xfrm>
              <a:custGeom>
                <a:rect b="b" l="l" r="r" t="t"/>
                <a:pathLst>
                  <a:path extrusionOk="0" h="2877" w="2313">
                    <a:moveTo>
                      <a:pt x="1671" y="0"/>
                    </a:moveTo>
                    <a:cubicBezTo>
                      <a:pt x="1580" y="0"/>
                      <a:pt x="1478" y="21"/>
                      <a:pt x="1364" y="68"/>
                    </a:cubicBezTo>
                    <a:cubicBezTo>
                      <a:pt x="1364" y="68"/>
                      <a:pt x="514" y="433"/>
                      <a:pt x="0" y="2401"/>
                    </a:cubicBezTo>
                    <a:cubicBezTo>
                      <a:pt x="0" y="2401"/>
                      <a:pt x="635" y="2876"/>
                      <a:pt x="1451" y="2876"/>
                    </a:cubicBezTo>
                    <a:cubicBezTo>
                      <a:pt x="1475" y="2876"/>
                      <a:pt x="1499" y="2876"/>
                      <a:pt x="1523" y="2875"/>
                    </a:cubicBezTo>
                    <a:cubicBezTo>
                      <a:pt x="1523" y="2875"/>
                      <a:pt x="2066" y="1758"/>
                      <a:pt x="2204" y="1105"/>
                    </a:cubicBezTo>
                    <a:cubicBezTo>
                      <a:pt x="2312" y="567"/>
                      <a:pt x="2142" y="0"/>
                      <a:pt x="1671"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5"/>
              <p:cNvSpPr/>
              <p:nvPr/>
            </p:nvSpPr>
            <p:spPr>
              <a:xfrm flipH="1">
                <a:off x="11621636" y="2132394"/>
                <a:ext cx="51239" cy="131778"/>
              </a:xfrm>
              <a:custGeom>
                <a:rect b="b" l="l" r="r" t="t"/>
                <a:pathLst>
                  <a:path extrusionOk="0" h="1556" w="605">
                    <a:moveTo>
                      <a:pt x="558" y="0"/>
                    </a:moveTo>
                    <a:cubicBezTo>
                      <a:pt x="545" y="0"/>
                      <a:pt x="532" y="10"/>
                      <a:pt x="525" y="24"/>
                    </a:cubicBezTo>
                    <a:cubicBezTo>
                      <a:pt x="525" y="34"/>
                      <a:pt x="150" y="1052"/>
                      <a:pt x="11" y="1507"/>
                    </a:cubicBezTo>
                    <a:cubicBezTo>
                      <a:pt x="1" y="1527"/>
                      <a:pt x="21" y="1546"/>
                      <a:pt x="40" y="1546"/>
                    </a:cubicBezTo>
                    <a:lnTo>
                      <a:pt x="40" y="1556"/>
                    </a:lnTo>
                    <a:cubicBezTo>
                      <a:pt x="60" y="1556"/>
                      <a:pt x="80" y="1546"/>
                      <a:pt x="80" y="1527"/>
                    </a:cubicBezTo>
                    <a:cubicBezTo>
                      <a:pt x="218" y="1081"/>
                      <a:pt x="594" y="64"/>
                      <a:pt x="594" y="53"/>
                    </a:cubicBezTo>
                    <a:cubicBezTo>
                      <a:pt x="604" y="34"/>
                      <a:pt x="594" y="4"/>
                      <a:pt x="574" y="4"/>
                    </a:cubicBezTo>
                    <a:cubicBezTo>
                      <a:pt x="569" y="2"/>
                      <a:pt x="564" y="0"/>
                      <a:pt x="558"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35"/>
            <p:cNvGrpSpPr/>
            <p:nvPr/>
          </p:nvGrpSpPr>
          <p:grpSpPr>
            <a:xfrm>
              <a:off x="5420007" y="763566"/>
              <a:ext cx="1366373" cy="1920390"/>
              <a:chOff x="9912758" y="1353068"/>
              <a:chExt cx="794496" cy="1116636"/>
            </a:xfrm>
          </p:grpSpPr>
          <p:sp>
            <p:nvSpPr>
              <p:cNvPr id="505" name="Google Shape;505;p35"/>
              <p:cNvSpPr/>
              <p:nvPr/>
            </p:nvSpPr>
            <p:spPr>
              <a:xfrm flipH="1">
                <a:off x="10384068" y="1793201"/>
                <a:ext cx="237817" cy="546505"/>
              </a:xfrm>
              <a:custGeom>
                <a:rect b="b" l="l" r="r" t="t"/>
                <a:pathLst>
                  <a:path extrusionOk="0" h="6453" w="2808">
                    <a:moveTo>
                      <a:pt x="2184" y="0"/>
                    </a:moveTo>
                    <a:cubicBezTo>
                      <a:pt x="1905" y="0"/>
                      <a:pt x="1666" y="205"/>
                      <a:pt x="1622" y="491"/>
                    </a:cubicBezTo>
                    <a:cubicBezTo>
                      <a:pt x="1622" y="521"/>
                      <a:pt x="1216" y="3249"/>
                      <a:pt x="1077" y="3911"/>
                    </a:cubicBezTo>
                    <a:cubicBezTo>
                      <a:pt x="1028" y="4159"/>
                      <a:pt x="574" y="4959"/>
                      <a:pt x="178" y="5562"/>
                    </a:cubicBezTo>
                    <a:cubicBezTo>
                      <a:pt x="0" y="5829"/>
                      <a:pt x="80" y="6185"/>
                      <a:pt x="337" y="6363"/>
                    </a:cubicBezTo>
                    <a:cubicBezTo>
                      <a:pt x="435" y="6422"/>
                      <a:pt x="544" y="6452"/>
                      <a:pt x="662" y="6452"/>
                    </a:cubicBezTo>
                    <a:cubicBezTo>
                      <a:pt x="840" y="6452"/>
                      <a:pt x="1028" y="6363"/>
                      <a:pt x="1137" y="6195"/>
                    </a:cubicBezTo>
                    <a:cubicBezTo>
                      <a:pt x="1147" y="6185"/>
                      <a:pt x="1374" y="5849"/>
                      <a:pt x="1611" y="5444"/>
                    </a:cubicBezTo>
                    <a:cubicBezTo>
                      <a:pt x="2066" y="4653"/>
                      <a:pt x="2175" y="4326"/>
                      <a:pt x="2204" y="4148"/>
                    </a:cubicBezTo>
                    <a:cubicBezTo>
                      <a:pt x="2353" y="3447"/>
                      <a:pt x="2748" y="768"/>
                      <a:pt x="2758" y="660"/>
                    </a:cubicBezTo>
                    <a:cubicBezTo>
                      <a:pt x="2808" y="343"/>
                      <a:pt x="2590" y="47"/>
                      <a:pt x="2274" y="7"/>
                    </a:cubicBezTo>
                    <a:cubicBezTo>
                      <a:pt x="2244" y="2"/>
                      <a:pt x="2213" y="0"/>
                      <a:pt x="2184"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5"/>
              <p:cNvSpPr/>
              <p:nvPr/>
            </p:nvSpPr>
            <p:spPr>
              <a:xfrm flipH="1">
                <a:off x="10510514" y="2236551"/>
                <a:ext cx="79526" cy="62925"/>
              </a:xfrm>
              <a:custGeom>
                <a:rect b="b" l="l" r="r" t="t"/>
                <a:pathLst>
                  <a:path extrusionOk="0" h="743" w="939">
                    <a:moveTo>
                      <a:pt x="49" y="1"/>
                    </a:moveTo>
                    <a:cubicBezTo>
                      <a:pt x="29" y="1"/>
                      <a:pt x="10" y="11"/>
                      <a:pt x="0" y="31"/>
                    </a:cubicBezTo>
                    <a:cubicBezTo>
                      <a:pt x="0" y="51"/>
                      <a:pt x="10" y="70"/>
                      <a:pt x="29" y="80"/>
                    </a:cubicBezTo>
                    <a:cubicBezTo>
                      <a:pt x="534" y="169"/>
                      <a:pt x="860" y="713"/>
                      <a:pt x="860" y="723"/>
                    </a:cubicBezTo>
                    <a:cubicBezTo>
                      <a:pt x="870" y="732"/>
                      <a:pt x="879" y="743"/>
                      <a:pt x="899" y="743"/>
                    </a:cubicBezTo>
                    <a:cubicBezTo>
                      <a:pt x="899" y="743"/>
                      <a:pt x="909" y="743"/>
                      <a:pt x="909" y="732"/>
                    </a:cubicBezTo>
                    <a:cubicBezTo>
                      <a:pt x="929" y="723"/>
                      <a:pt x="939" y="703"/>
                      <a:pt x="929" y="683"/>
                    </a:cubicBezTo>
                    <a:cubicBezTo>
                      <a:pt x="909" y="663"/>
                      <a:pt x="583" y="100"/>
                      <a:pt x="4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5"/>
              <p:cNvSpPr/>
              <p:nvPr/>
            </p:nvSpPr>
            <p:spPr>
              <a:xfrm flipH="1">
                <a:off x="10548965" y="2252812"/>
                <a:ext cx="37773" cy="45817"/>
              </a:xfrm>
              <a:custGeom>
                <a:rect b="b" l="l" r="r" t="t"/>
                <a:pathLst>
                  <a:path extrusionOk="0" h="541" w="446">
                    <a:moveTo>
                      <a:pt x="392" y="0"/>
                    </a:moveTo>
                    <a:cubicBezTo>
                      <a:pt x="381" y="0"/>
                      <a:pt x="372" y="5"/>
                      <a:pt x="366" y="17"/>
                    </a:cubicBezTo>
                    <a:cubicBezTo>
                      <a:pt x="218" y="254"/>
                      <a:pt x="10" y="471"/>
                      <a:pt x="10" y="481"/>
                    </a:cubicBezTo>
                    <a:cubicBezTo>
                      <a:pt x="1" y="491"/>
                      <a:pt x="1" y="521"/>
                      <a:pt x="10" y="531"/>
                    </a:cubicBezTo>
                    <a:cubicBezTo>
                      <a:pt x="20" y="540"/>
                      <a:pt x="30" y="540"/>
                      <a:pt x="40" y="540"/>
                    </a:cubicBezTo>
                    <a:cubicBezTo>
                      <a:pt x="50" y="540"/>
                      <a:pt x="60" y="540"/>
                      <a:pt x="69" y="531"/>
                    </a:cubicBezTo>
                    <a:cubicBezTo>
                      <a:pt x="69" y="531"/>
                      <a:pt x="277" y="294"/>
                      <a:pt x="425" y="66"/>
                    </a:cubicBezTo>
                    <a:cubicBezTo>
                      <a:pt x="445" y="46"/>
                      <a:pt x="436" y="17"/>
                      <a:pt x="416" y="6"/>
                    </a:cubicBezTo>
                    <a:cubicBezTo>
                      <a:pt x="408" y="3"/>
                      <a:pt x="400" y="0"/>
                      <a:pt x="392"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5"/>
              <p:cNvSpPr/>
              <p:nvPr/>
            </p:nvSpPr>
            <p:spPr>
              <a:xfrm flipH="1">
                <a:off x="10580809" y="2260857"/>
                <a:ext cx="10163" cy="9485"/>
              </a:xfrm>
              <a:custGeom>
                <a:rect b="b" l="l" r="r" t="t"/>
                <a:pathLst>
                  <a:path extrusionOk="0" h="112" w="120">
                    <a:moveTo>
                      <a:pt x="51" y="1"/>
                    </a:moveTo>
                    <a:cubicBezTo>
                      <a:pt x="21" y="1"/>
                      <a:pt x="1" y="30"/>
                      <a:pt x="1" y="60"/>
                    </a:cubicBezTo>
                    <a:cubicBezTo>
                      <a:pt x="10" y="85"/>
                      <a:pt x="26" y="111"/>
                      <a:pt x="49" y="111"/>
                    </a:cubicBezTo>
                    <a:cubicBezTo>
                      <a:pt x="52" y="111"/>
                      <a:pt x="56" y="111"/>
                      <a:pt x="60" y="109"/>
                    </a:cubicBezTo>
                    <a:cubicBezTo>
                      <a:pt x="100" y="109"/>
                      <a:pt x="119" y="80"/>
                      <a:pt x="119" y="50"/>
                    </a:cubicBezTo>
                    <a:cubicBezTo>
                      <a:pt x="110" y="21"/>
                      <a:pt x="80" y="1"/>
                      <a:pt x="51"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5"/>
              <p:cNvSpPr/>
              <p:nvPr/>
            </p:nvSpPr>
            <p:spPr>
              <a:xfrm flipH="1">
                <a:off x="10537276" y="2274238"/>
                <a:ext cx="169978" cy="189706"/>
              </a:xfrm>
              <a:custGeom>
                <a:rect b="b" l="l" r="r" t="t"/>
                <a:pathLst>
                  <a:path extrusionOk="0" h="2240" w="2007">
                    <a:moveTo>
                      <a:pt x="1362" y="0"/>
                    </a:moveTo>
                    <a:cubicBezTo>
                      <a:pt x="1283" y="0"/>
                      <a:pt x="1171" y="92"/>
                      <a:pt x="1077" y="129"/>
                    </a:cubicBezTo>
                    <a:cubicBezTo>
                      <a:pt x="939" y="179"/>
                      <a:pt x="741" y="307"/>
                      <a:pt x="653" y="406"/>
                    </a:cubicBezTo>
                    <a:cubicBezTo>
                      <a:pt x="514" y="555"/>
                      <a:pt x="139" y="1009"/>
                      <a:pt x="148" y="1177"/>
                    </a:cubicBezTo>
                    <a:cubicBezTo>
                      <a:pt x="152" y="1205"/>
                      <a:pt x="165" y="1216"/>
                      <a:pt x="186" y="1216"/>
                    </a:cubicBezTo>
                    <a:cubicBezTo>
                      <a:pt x="284" y="1216"/>
                      <a:pt x="536" y="958"/>
                      <a:pt x="593" y="900"/>
                    </a:cubicBezTo>
                    <a:cubicBezTo>
                      <a:pt x="672" y="821"/>
                      <a:pt x="751" y="801"/>
                      <a:pt x="751" y="801"/>
                    </a:cubicBezTo>
                    <a:lnTo>
                      <a:pt x="751" y="801"/>
                    </a:lnTo>
                    <a:cubicBezTo>
                      <a:pt x="751" y="801"/>
                      <a:pt x="0" y="1711"/>
                      <a:pt x="29" y="1840"/>
                    </a:cubicBezTo>
                    <a:cubicBezTo>
                      <a:pt x="32" y="1855"/>
                      <a:pt x="40" y="1861"/>
                      <a:pt x="54" y="1861"/>
                    </a:cubicBezTo>
                    <a:cubicBezTo>
                      <a:pt x="158" y="1861"/>
                      <a:pt x="548" y="1479"/>
                      <a:pt x="653" y="1375"/>
                    </a:cubicBezTo>
                    <a:lnTo>
                      <a:pt x="653" y="1375"/>
                    </a:lnTo>
                    <a:cubicBezTo>
                      <a:pt x="652" y="1375"/>
                      <a:pt x="119" y="2097"/>
                      <a:pt x="168" y="2176"/>
                    </a:cubicBezTo>
                    <a:cubicBezTo>
                      <a:pt x="175" y="2189"/>
                      <a:pt x="186" y="2195"/>
                      <a:pt x="200" y="2195"/>
                    </a:cubicBezTo>
                    <a:cubicBezTo>
                      <a:pt x="349" y="2195"/>
                      <a:pt x="860" y="1553"/>
                      <a:pt x="860" y="1553"/>
                    </a:cubicBezTo>
                    <a:lnTo>
                      <a:pt x="860" y="1553"/>
                    </a:lnTo>
                    <a:cubicBezTo>
                      <a:pt x="860" y="1553"/>
                      <a:pt x="445" y="2176"/>
                      <a:pt x="554" y="2235"/>
                    </a:cubicBezTo>
                    <a:cubicBezTo>
                      <a:pt x="559" y="2238"/>
                      <a:pt x="565" y="2240"/>
                      <a:pt x="572" y="2240"/>
                    </a:cubicBezTo>
                    <a:cubicBezTo>
                      <a:pt x="703" y="2240"/>
                      <a:pt x="1097" y="1632"/>
                      <a:pt x="1097" y="1632"/>
                    </a:cubicBezTo>
                    <a:lnTo>
                      <a:pt x="1097" y="1632"/>
                    </a:lnTo>
                    <a:cubicBezTo>
                      <a:pt x="1097" y="1632"/>
                      <a:pt x="890" y="2086"/>
                      <a:pt x="959" y="2176"/>
                    </a:cubicBezTo>
                    <a:cubicBezTo>
                      <a:pt x="962" y="2181"/>
                      <a:pt x="966" y="2183"/>
                      <a:pt x="972" y="2183"/>
                    </a:cubicBezTo>
                    <a:cubicBezTo>
                      <a:pt x="1072" y="2183"/>
                      <a:pt x="1555" y="1367"/>
                      <a:pt x="1621" y="1227"/>
                    </a:cubicBezTo>
                    <a:cubicBezTo>
                      <a:pt x="1700" y="1078"/>
                      <a:pt x="1927" y="742"/>
                      <a:pt x="1977" y="535"/>
                    </a:cubicBezTo>
                    <a:cubicBezTo>
                      <a:pt x="2006" y="396"/>
                      <a:pt x="1641" y="41"/>
                      <a:pt x="1374" y="1"/>
                    </a:cubicBezTo>
                    <a:cubicBezTo>
                      <a:pt x="1370" y="1"/>
                      <a:pt x="1366" y="0"/>
                      <a:pt x="1362" y="0"/>
                    </a:cubicBezTo>
                    <a:close/>
                  </a:path>
                </a:pathLst>
              </a:custGeom>
              <a:solidFill>
                <a:srgbClr val="FC96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5"/>
              <p:cNvSpPr/>
              <p:nvPr/>
            </p:nvSpPr>
            <p:spPr>
              <a:xfrm flipH="1">
                <a:off x="10595037" y="2361808"/>
                <a:ext cx="56151" cy="38110"/>
              </a:xfrm>
              <a:custGeom>
                <a:rect b="b" l="l" r="r" t="t"/>
                <a:pathLst>
                  <a:path extrusionOk="0" h="450" w="663">
                    <a:moveTo>
                      <a:pt x="37" y="1"/>
                    </a:moveTo>
                    <a:cubicBezTo>
                      <a:pt x="31" y="1"/>
                      <a:pt x="26" y="2"/>
                      <a:pt x="20" y="5"/>
                    </a:cubicBezTo>
                    <a:cubicBezTo>
                      <a:pt x="10" y="15"/>
                      <a:pt x="0" y="35"/>
                      <a:pt x="10" y="54"/>
                    </a:cubicBezTo>
                    <a:cubicBezTo>
                      <a:pt x="20" y="64"/>
                      <a:pt x="237" y="390"/>
                      <a:pt x="623" y="450"/>
                    </a:cubicBezTo>
                    <a:cubicBezTo>
                      <a:pt x="643" y="450"/>
                      <a:pt x="663" y="439"/>
                      <a:pt x="663" y="420"/>
                    </a:cubicBezTo>
                    <a:cubicBezTo>
                      <a:pt x="663" y="400"/>
                      <a:pt x="652" y="380"/>
                      <a:pt x="633" y="380"/>
                    </a:cubicBezTo>
                    <a:cubicBezTo>
                      <a:pt x="277" y="331"/>
                      <a:pt x="70" y="15"/>
                      <a:pt x="70" y="15"/>
                    </a:cubicBezTo>
                    <a:cubicBezTo>
                      <a:pt x="62" y="8"/>
                      <a:pt x="50" y="1"/>
                      <a:pt x="37"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5"/>
              <p:cNvSpPr/>
              <p:nvPr/>
            </p:nvSpPr>
            <p:spPr>
              <a:xfrm flipH="1">
                <a:off x="10577506" y="2325306"/>
                <a:ext cx="49376" cy="37264"/>
              </a:xfrm>
              <a:custGeom>
                <a:rect b="b" l="l" r="r" t="t"/>
                <a:pathLst>
                  <a:path extrusionOk="0" h="440" w="583">
                    <a:moveTo>
                      <a:pt x="543" y="1"/>
                    </a:moveTo>
                    <a:cubicBezTo>
                      <a:pt x="108" y="60"/>
                      <a:pt x="10" y="386"/>
                      <a:pt x="10" y="396"/>
                    </a:cubicBezTo>
                    <a:cubicBezTo>
                      <a:pt x="0" y="416"/>
                      <a:pt x="20" y="436"/>
                      <a:pt x="29" y="436"/>
                    </a:cubicBezTo>
                    <a:cubicBezTo>
                      <a:pt x="35" y="438"/>
                      <a:pt x="40" y="440"/>
                      <a:pt x="45" y="440"/>
                    </a:cubicBezTo>
                    <a:cubicBezTo>
                      <a:pt x="58" y="440"/>
                      <a:pt x="69" y="430"/>
                      <a:pt x="69" y="416"/>
                    </a:cubicBezTo>
                    <a:cubicBezTo>
                      <a:pt x="69" y="416"/>
                      <a:pt x="168" y="119"/>
                      <a:pt x="554" y="70"/>
                    </a:cubicBezTo>
                    <a:cubicBezTo>
                      <a:pt x="573" y="70"/>
                      <a:pt x="583" y="60"/>
                      <a:pt x="583" y="40"/>
                    </a:cubicBezTo>
                    <a:lnTo>
                      <a:pt x="583" y="31"/>
                    </a:lnTo>
                    <a:cubicBezTo>
                      <a:pt x="583" y="11"/>
                      <a:pt x="563" y="1"/>
                      <a:pt x="543"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
              <p:cNvSpPr/>
              <p:nvPr/>
            </p:nvSpPr>
            <p:spPr>
              <a:xfrm flipH="1">
                <a:off x="10027433" y="1715032"/>
                <a:ext cx="151600" cy="110605"/>
              </a:xfrm>
              <a:custGeom>
                <a:rect b="b" l="l" r="r" t="t"/>
                <a:pathLst>
                  <a:path extrusionOk="0" h="1306" w="1790">
                    <a:moveTo>
                      <a:pt x="681" y="0"/>
                    </a:moveTo>
                    <a:cubicBezTo>
                      <a:pt x="326" y="0"/>
                      <a:pt x="0" y="149"/>
                      <a:pt x="0" y="149"/>
                    </a:cubicBezTo>
                    <a:lnTo>
                      <a:pt x="514" y="1306"/>
                    </a:lnTo>
                    <a:lnTo>
                      <a:pt x="1790" y="1306"/>
                    </a:lnTo>
                    <a:cubicBezTo>
                      <a:pt x="1790" y="1306"/>
                      <a:pt x="1612" y="366"/>
                      <a:pt x="1137" y="109"/>
                    </a:cubicBezTo>
                    <a:cubicBezTo>
                      <a:pt x="996" y="28"/>
                      <a:pt x="836" y="0"/>
                      <a:pt x="681"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5"/>
              <p:cNvSpPr/>
              <p:nvPr/>
            </p:nvSpPr>
            <p:spPr>
              <a:xfrm flipH="1">
                <a:off x="9916911" y="1863662"/>
                <a:ext cx="156681" cy="188012"/>
              </a:xfrm>
              <a:custGeom>
                <a:rect b="b" l="l" r="r" t="t"/>
                <a:pathLst>
                  <a:path extrusionOk="0" h="2220" w="1850">
                    <a:moveTo>
                      <a:pt x="871" y="0"/>
                    </a:moveTo>
                    <a:cubicBezTo>
                      <a:pt x="451" y="0"/>
                      <a:pt x="1" y="421"/>
                      <a:pt x="1" y="421"/>
                    </a:cubicBezTo>
                    <a:lnTo>
                      <a:pt x="505" y="1577"/>
                    </a:lnTo>
                    <a:lnTo>
                      <a:pt x="1325" y="2220"/>
                    </a:lnTo>
                    <a:cubicBezTo>
                      <a:pt x="1325" y="2220"/>
                      <a:pt x="1849" y="1498"/>
                      <a:pt x="1424" y="440"/>
                    </a:cubicBezTo>
                    <a:cubicBezTo>
                      <a:pt x="1290" y="110"/>
                      <a:pt x="1085" y="0"/>
                      <a:pt x="871"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5"/>
              <p:cNvSpPr/>
              <p:nvPr/>
            </p:nvSpPr>
            <p:spPr>
              <a:xfrm flipH="1">
                <a:off x="9912758" y="1702413"/>
                <a:ext cx="388569" cy="587833"/>
              </a:xfrm>
              <a:custGeom>
                <a:rect b="b" l="l" r="r" t="t"/>
                <a:pathLst>
                  <a:path extrusionOk="0" h="6941" w="4588">
                    <a:moveTo>
                      <a:pt x="1008" y="1"/>
                    </a:moveTo>
                    <a:cubicBezTo>
                      <a:pt x="407" y="1"/>
                      <a:pt x="1" y="278"/>
                      <a:pt x="1" y="278"/>
                    </a:cubicBezTo>
                    <a:lnTo>
                      <a:pt x="535" y="6674"/>
                    </a:lnTo>
                    <a:cubicBezTo>
                      <a:pt x="535" y="6674"/>
                      <a:pt x="1097" y="6941"/>
                      <a:pt x="1783" y="6941"/>
                    </a:cubicBezTo>
                    <a:cubicBezTo>
                      <a:pt x="2178" y="6941"/>
                      <a:pt x="2613" y="6853"/>
                      <a:pt x="3006" y="6575"/>
                    </a:cubicBezTo>
                    <a:cubicBezTo>
                      <a:pt x="4073" y="5804"/>
                      <a:pt x="4587" y="3184"/>
                      <a:pt x="3056" y="1207"/>
                    </a:cubicBezTo>
                    <a:cubicBezTo>
                      <a:pt x="2317" y="248"/>
                      <a:pt x="1575" y="1"/>
                      <a:pt x="100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5"/>
              <p:cNvSpPr/>
              <p:nvPr/>
            </p:nvSpPr>
            <p:spPr>
              <a:xfrm flipH="1">
                <a:off x="10095268" y="1725957"/>
                <a:ext cx="411097" cy="616713"/>
              </a:xfrm>
              <a:custGeom>
                <a:rect b="b" l="l" r="r" t="t"/>
                <a:pathLst>
                  <a:path extrusionOk="0" h="7282" w="4854">
                    <a:moveTo>
                      <a:pt x="3144" y="0"/>
                    </a:moveTo>
                    <a:lnTo>
                      <a:pt x="1651" y="158"/>
                    </a:lnTo>
                    <a:cubicBezTo>
                      <a:pt x="1651" y="158"/>
                      <a:pt x="1058" y="287"/>
                      <a:pt x="534" y="801"/>
                    </a:cubicBezTo>
                    <a:cubicBezTo>
                      <a:pt x="1" y="1325"/>
                      <a:pt x="455" y="2293"/>
                      <a:pt x="534" y="3114"/>
                    </a:cubicBezTo>
                    <a:cubicBezTo>
                      <a:pt x="544" y="3183"/>
                      <a:pt x="544" y="3282"/>
                      <a:pt x="554" y="3391"/>
                    </a:cubicBezTo>
                    <a:lnTo>
                      <a:pt x="554" y="3510"/>
                    </a:lnTo>
                    <a:cubicBezTo>
                      <a:pt x="564" y="3846"/>
                      <a:pt x="574" y="4300"/>
                      <a:pt x="594" y="4765"/>
                    </a:cubicBezTo>
                    <a:cubicBezTo>
                      <a:pt x="594" y="4804"/>
                      <a:pt x="594" y="4844"/>
                      <a:pt x="603" y="4893"/>
                    </a:cubicBezTo>
                    <a:cubicBezTo>
                      <a:pt x="653" y="5891"/>
                      <a:pt x="475" y="6326"/>
                      <a:pt x="475" y="6653"/>
                    </a:cubicBezTo>
                    <a:cubicBezTo>
                      <a:pt x="475" y="7134"/>
                      <a:pt x="1421" y="7281"/>
                      <a:pt x="2385" y="7281"/>
                    </a:cubicBezTo>
                    <a:cubicBezTo>
                      <a:pt x="3224" y="7281"/>
                      <a:pt x="4077" y="7169"/>
                      <a:pt x="4330" y="7068"/>
                    </a:cubicBezTo>
                    <a:cubicBezTo>
                      <a:pt x="4735" y="6900"/>
                      <a:pt x="4854" y="4844"/>
                      <a:pt x="4755" y="3559"/>
                    </a:cubicBezTo>
                    <a:cubicBezTo>
                      <a:pt x="4755" y="3519"/>
                      <a:pt x="4755" y="3480"/>
                      <a:pt x="4745" y="3430"/>
                    </a:cubicBezTo>
                    <a:cubicBezTo>
                      <a:pt x="4725" y="3084"/>
                      <a:pt x="4706" y="2798"/>
                      <a:pt x="4706" y="2629"/>
                    </a:cubicBezTo>
                    <a:cubicBezTo>
                      <a:pt x="4725" y="1858"/>
                      <a:pt x="4646" y="1028"/>
                      <a:pt x="4537" y="672"/>
                    </a:cubicBezTo>
                    <a:cubicBezTo>
                      <a:pt x="4429" y="316"/>
                      <a:pt x="3144" y="0"/>
                      <a:pt x="3144"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5"/>
              <p:cNvSpPr/>
              <p:nvPr/>
            </p:nvSpPr>
            <p:spPr>
              <a:xfrm flipH="1">
                <a:off x="10453602" y="1858835"/>
                <a:ext cx="12534" cy="123309"/>
              </a:xfrm>
              <a:custGeom>
                <a:rect b="b" l="l" r="r" t="t"/>
                <a:pathLst>
                  <a:path extrusionOk="0" h="1456" w="148">
                    <a:moveTo>
                      <a:pt x="40" y="0"/>
                    </a:moveTo>
                    <a:cubicBezTo>
                      <a:pt x="37" y="0"/>
                      <a:pt x="33" y="1"/>
                      <a:pt x="29" y="3"/>
                    </a:cubicBezTo>
                    <a:cubicBezTo>
                      <a:pt x="10" y="3"/>
                      <a:pt x="0" y="23"/>
                      <a:pt x="0" y="43"/>
                    </a:cubicBezTo>
                    <a:cubicBezTo>
                      <a:pt x="0" y="43"/>
                      <a:pt x="69" y="853"/>
                      <a:pt x="29" y="1416"/>
                    </a:cubicBezTo>
                    <a:cubicBezTo>
                      <a:pt x="29" y="1436"/>
                      <a:pt x="49" y="1446"/>
                      <a:pt x="59" y="1456"/>
                    </a:cubicBezTo>
                    <a:lnTo>
                      <a:pt x="69" y="1456"/>
                    </a:lnTo>
                    <a:cubicBezTo>
                      <a:pt x="89" y="1456"/>
                      <a:pt x="108" y="1436"/>
                      <a:pt x="108" y="1416"/>
                    </a:cubicBezTo>
                    <a:cubicBezTo>
                      <a:pt x="148" y="853"/>
                      <a:pt x="69" y="43"/>
                      <a:pt x="69" y="32"/>
                    </a:cubicBezTo>
                    <a:cubicBezTo>
                      <a:pt x="69" y="16"/>
                      <a:pt x="56" y="0"/>
                      <a:pt x="40"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5"/>
              <p:cNvSpPr/>
              <p:nvPr/>
            </p:nvSpPr>
            <p:spPr>
              <a:xfrm flipH="1">
                <a:off x="10260165" y="1996287"/>
                <a:ext cx="138218" cy="87993"/>
              </a:xfrm>
              <a:custGeom>
                <a:rect b="b" l="l" r="r" t="t"/>
                <a:pathLst>
                  <a:path extrusionOk="0" h="1039" w="1632">
                    <a:moveTo>
                      <a:pt x="55" y="0"/>
                    </a:moveTo>
                    <a:cubicBezTo>
                      <a:pt x="47" y="0"/>
                      <a:pt x="38" y="3"/>
                      <a:pt x="30" y="11"/>
                    </a:cubicBezTo>
                    <a:cubicBezTo>
                      <a:pt x="11" y="31"/>
                      <a:pt x="0" y="61"/>
                      <a:pt x="20" y="80"/>
                    </a:cubicBezTo>
                    <a:cubicBezTo>
                      <a:pt x="50" y="110"/>
                      <a:pt x="801" y="990"/>
                      <a:pt x="1582" y="1039"/>
                    </a:cubicBezTo>
                    <a:lnTo>
                      <a:pt x="1592" y="1039"/>
                    </a:lnTo>
                    <a:cubicBezTo>
                      <a:pt x="1612" y="1039"/>
                      <a:pt x="1621" y="1019"/>
                      <a:pt x="1632" y="999"/>
                    </a:cubicBezTo>
                    <a:cubicBezTo>
                      <a:pt x="1632" y="970"/>
                      <a:pt x="1612" y="950"/>
                      <a:pt x="1582" y="950"/>
                    </a:cubicBezTo>
                    <a:cubicBezTo>
                      <a:pt x="841" y="900"/>
                      <a:pt x="99" y="21"/>
                      <a:pt x="90" y="21"/>
                    </a:cubicBezTo>
                    <a:cubicBezTo>
                      <a:pt x="83" y="9"/>
                      <a:pt x="70" y="0"/>
                      <a:pt x="55"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5"/>
              <p:cNvSpPr/>
              <p:nvPr/>
            </p:nvSpPr>
            <p:spPr>
              <a:xfrm flipH="1">
                <a:off x="10228321" y="1744589"/>
                <a:ext cx="147450" cy="61824"/>
              </a:xfrm>
              <a:custGeom>
                <a:rect b="b" l="l" r="r" t="t"/>
                <a:pathLst>
                  <a:path extrusionOk="0" h="730" w="1741">
                    <a:moveTo>
                      <a:pt x="1690" y="1"/>
                    </a:moveTo>
                    <a:cubicBezTo>
                      <a:pt x="1677" y="1"/>
                      <a:pt x="1662" y="6"/>
                      <a:pt x="1651" y="17"/>
                    </a:cubicBezTo>
                    <a:cubicBezTo>
                      <a:pt x="1651" y="27"/>
                      <a:pt x="1125" y="641"/>
                      <a:pt x="615" y="641"/>
                    </a:cubicBezTo>
                    <a:cubicBezTo>
                      <a:pt x="611" y="641"/>
                      <a:pt x="607" y="640"/>
                      <a:pt x="603" y="640"/>
                    </a:cubicBezTo>
                    <a:cubicBezTo>
                      <a:pt x="238" y="630"/>
                      <a:pt x="99" y="245"/>
                      <a:pt x="89" y="225"/>
                    </a:cubicBezTo>
                    <a:cubicBezTo>
                      <a:pt x="89" y="211"/>
                      <a:pt x="74" y="201"/>
                      <a:pt x="57" y="201"/>
                    </a:cubicBezTo>
                    <a:cubicBezTo>
                      <a:pt x="51" y="201"/>
                      <a:pt x="45" y="203"/>
                      <a:pt x="40" y="205"/>
                    </a:cubicBezTo>
                    <a:cubicBezTo>
                      <a:pt x="10" y="205"/>
                      <a:pt x="1" y="235"/>
                      <a:pt x="10" y="255"/>
                    </a:cubicBezTo>
                    <a:cubicBezTo>
                      <a:pt x="20" y="274"/>
                      <a:pt x="168" y="720"/>
                      <a:pt x="594" y="729"/>
                    </a:cubicBezTo>
                    <a:cubicBezTo>
                      <a:pt x="598" y="729"/>
                      <a:pt x="603" y="729"/>
                      <a:pt x="607" y="729"/>
                    </a:cubicBezTo>
                    <a:cubicBezTo>
                      <a:pt x="1165" y="729"/>
                      <a:pt x="1701" y="96"/>
                      <a:pt x="1721" y="77"/>
                    </a:cubicBezTo>
                    <a:cubicBezTo>
                      <a:pt x="1740" y="57"/>
                      <a:pt x="1730" y="28"/>
                      <a:pt x="1710" y="8"/>
                    </a:cubicBezTo>
                    <a:cubicBezTo>
                      <a:pt x="1706" y="3"/>
                      <a:pt x="1699" y="1"/>
                      <a:pt x="1690"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5"/>
              <p:cNvSpPr/>
              <p:nvPr/>
            </p:nvSpPr>
            <p:spPr>
              <a:xfrm flipH="1">
                <a:off x="10046826" y="1353068"/>
                <a:ext cx="282026" cy="253308"/>
              </a:xfrm>
              <a:custGeom>
                <a:rect b="b" l="l" r="r" t="t"/>
                <a:pathLst>
                  <a:path extrusionOk="0" h="2991" w="3330">
                    <a:moveTo>
                      <a:pt x="1052" y="1"/>
                    </a:moveTo>
                    <a:cubicBezTo>
                      <a:pt x="505" y="1"/>
                      <a:pt x="232" y="322"/>
                      <a:pt x="108" y="568"/>
                    </a:cubicBezTo>
                    <a:cubicBezTo>
                      <a:pt x="29" y="736"/>
                      <a:pt x="0" y="864"/>
                      <a:pt x="0" y="864"/>
                    </a:cubicBezTo>
                    <a:cubicBezTo>
                      <a:pt x="10" y="983"/>
                      <a:pt x="29" y="1112"/>
                      <a:pt x="69" y="1240"/>
                    </a:cubicBezTo>
                    <a:cubicBezTo>
                      <a:pt x="336" y="2070"/>
                      <a:pt x="1285" y="2970"/>
                      <a:pt x="2234" y="2990"/>
                    </a:cubicBezTo>
                    <a:cubicBezTo>
                      <a:pt x="2247" y="2990"/>
                      <a:pt x="2260" y="2990"/>
                      <a:pt x="2273" y="2990"/>
                    </a:cubicBezTo>
                    <a:cubicBezTo>
                      <a:pt x="3330" y="2990"/>
                      <a:pt x="3291" y="1804"/>
                      <a:pt x="3291" y="1804"/>
                    </a:cubicBezTo>
                    <a:lnTo>
                      <a:pt x="3291" y="1804"/>
                    </a:lnTo>
                    <a:cubicBezTo>
                      <a:pt x="3291" y="1804"/>
                      <a:pt x="2916" y="2221"/>
                      <a:pt x="2515" y="2221"/>
                    </a:cubicBezTo>
                    <a:cubicBezTo>
                      <a:pt x="2438" y="2221"/>
                      <a:pt x="2360" y="2206"/>
                      <a:pt x="2283" y="2169"/>
                    </a:cubicBezTo>
                    <a:cubicBezTo>
                      <a:pt x="1809" y="1942"/>
                      <a:pt x="2669" y="321"/>
                      <a:pt x="1424" y="44"/>
                    </a:cubicBezTo>
                    <a:cubicBezTo>
                      <a:pt x="1288" y="14"/>
                      <a:pt x="1164" y="1"/>
                      <a:pt x="1052"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5"/>
              <p:cNvSpPr/>
              <p:nvPr/>
            </p:nvSpPr>
            <p:spPr>
              <a:xfrm flipH="1">
                <a:off x="10181487" y="1399562"/>
                <a:ext cx="147365" cy="126357"/>
              </a:xfrm>
              <a:custGeom>
                <a:rect b="b" l="l" r="r" t="t"/>
                <a:pathLst>
                  <a:path extrusionOk="0" h="1492" w="1740">
                    <a:moveTo>
                      <a:pt x="339" y="0"/>
                    </a:moveTo>
                    <a:cubicBezTo>
                      <a:pt x="253" y="0"/>
                      <a:pt x="174" y="7"/>
                      <a:pt x="108" y="19"/>
                    </a:cubicBezTo>
                    <a:cubicBezTo>
                      <a:pt x="29" y="187"/>
                      <a:pt x="0" y="315"/>
                      <a:pt x="0" y="315"/>
                    </a:cubicBezTo>
                    <a:cubicBezTo>
                      <a:pt x="10" y="434"/>
                      <a:pt x="29" y="563"/>
                      <a:pt x="69" y="691"/>
                    </a:cubicBezTo>
                    <a:cubicBezTo>
                      <a:pt x="712" y="1047"/>
                      <a:pt x="1651" y="1492"/>
                      <a:pt x="1651" y="1492"/>
                    </a:cubicBezTo>
                    <a:cubicBezTo>
                      <a:pt x="1651" y="1492"/>
                      <a:pt x="1740" y="849"/>
                      <a:pt x="1275" y="355"/>
                    </a:cubicBezTo>
                    <a:cubicBezTo>
                      <a:pt x="1001" y="81"/>
                      <a:pt x="627" y="0"/>
                      <a:pt x="339"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5"/>
              <p:cNvSpPr/>
              <p:nvPr/>
            </p:nvSpPr>
            <p:spPr>
              <a:xfrm flipH="1">
                <a:off x="10180638" y="1408286"/>
                <a:ext cx="287700" cy="276598"/>
              </a:xfrm>
              <a:custGeom>
                <a:rect b="b" l="l" r="r" t="t"/>
                <a:pathLst>
                  <a:path extrusionOk="0" h="3266" w="3397">
                    <a:moveTo>
                      <a:pt x="1867" y="1"/>
                    </a:moveTo>
                    <a:cubicBezTo>
                      <a:pt x="1799" y="1"/>
                      <a:pt x="1729" y="5"/>
                      <a:pt x="1657" y="15"/>
                    </a:cubicBezTo>
                    <a:cubicBezTo>
                      <a:pt x="905" y="124"/>
                      <a:pt x="312" y="469"/>
                      <a:pt x="194" y="1082"/>
                    </a:cubicBezTo>
                    <a:cubicBezTo>
                      <a:pt x="0" y="2059"/>
                      <a:pt x="581" y="3265"/>
                      <a:pt x="1534" y="3265"/>
                    </a:cubicBezTo>
                    <a:cubicBezTo>
                      <a:pt x="1699" y="3265"/>
                      <a:pt x="1876" y="3229"/>
                      <a:pt x="2062" y="3148"/>
                    </a:cubicBezTo>
                    <a:cubicBezTo>
                      <a:pt x="2062" y="3148"/>
                      <a:pt x="2863" y="3050"/>
                      <a:pt x="3139" y="2268"/>
                    </a:cubicBezTo>
                    <a:cubicBezTo>
                      <a:pt x="3396" y="1517"/>
                      <a:pt x="3258" y="1112"/>
                      <a:pt x="3060" y="687"/>
                    </a:cubicBezTo>
                    <a:cubicBezTo>
                      <a:pt x="2927" y="392"/>
                      <a:pt x="2502" y="1"/>
                      <a:pt x="186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5"/>
              <p:cNvSpPr/>
              <p:nvPr/>
            </p:nvSpPr>
            <p:spPr>
              <a:xfrm flipH="1">
                <a:off x="10415067" y="1590792"/>
                <a:ext cx="39382" cy="66651"/>
              </a:xfrm>
              <a:custGeom>
                <a:rect b="b" l="l" r="r" t="t"/>
                <a:pathLst>
                  <a:path extrusionOk="0" h="787" w="465">
                    <a:moveTo>
                      <a:pt x="219" y="0"/>
                    </a:moveTo>
                    <a:cubicBezTo>
                      <a:pt x="164" y="0"/>
                      <a:pt x="110" y="32"/>
                      <a:pt x="79" y="133"/>
                    </a:cubicBezTo>
                    <a:cubicBezTo>
                      <a:pt x="0" y="370"/>
                      <a:pt x="124" y="787"/>
                      <a:pt x="367" y="787"/>
                    </a:cubicBezTo>
                    <a:cubicBezTo>
                      <a:pt x="398" y="787"/>
                      <a:pt x="430" y="780"/>
                      <a:pt x="465" y="766"/>
                    </a:cubicBezTo>
                    <a:lnTo>
                      <a:pt x="405" y="84"/>
                    </a:lnTo>
                    <a:cubicBezTo>
                      <a:pt x="405" y="84"/>
                      <a:pt x="310" y="0"/>
                      <a:pt x="219" y="0"/>
                    </a:cubicBezTo>
                    <a:close/>
                  </a:path>
                </a:pathLst>
              </a:custGeom>
              <a:solidFill>
                <a:srgbClr val="DF61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5"/>
              <p:cNvSpPr/>
              <p:nvPr/>
            </p:nvSpPr>
            <p:spPr>
              <a:xfrm flipH="1">
                <a:off x="10230862" y="1653886"/>
                <a:ext cx="129071" cy="118651"/>
              </a:xfrm>
              <a:custGeom>
                <a:rect b="b" l="l" r="r" t="t"/>
                <a:pathLst>
                  <a:path extrusionOk="0" h="1401" w="1524">
                    <a:moveTo>
                      <a:pt x="1266" y="1"/>
                    </a:moveTo>
                    <a:cubicBezTo>
                      <a:pt x="1266" y="1"/>
                      <a:pt x="1187" y="41"/>
                      <a:pt x="1069" y="130"/>
                    </a:cubicBezTo>
                    <a:cubicBezTo>
                      <a:pt x="1049" y="150"/>
                      <a:pt x="1020" y="169"/>
                      <a:pt x="989" y="179"/>
                    </a:cubicBezTo>
                    <a:cubicBezTo>
                      <a:pt x="732" y="337"/>
                      <a:pt x="347" y="525"/>
                      <a:pt x="1" y="545"/>
                    </a:cubicBezTo>
                    <a:lnTo>
                      <a:pt x="71" y="1227"/>
                    </a:lnTo>
                    <a:cubicBezTo>
                      <a:pt x="71" y="1227"/>
                      <a:pt x="219" y="1400"/>
                      <a:pt x="522" y="1400"/>
                    </a:cubicBezTo>
                    <a:cubicBezTo>
                      <a:pt x="760" y="1400"/>
                      <a:pt x="1093" y="1293"/>
                      <a:pt x="1523" y="910"/>
                    </a:cubicBezTo>
                    <a:cubicBezTo>
                      <a:pt x="1286" y="713"/>
                      <a:pt x="1217" y="278"/>
                      <a:pt x="1266" y="1"/>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5"/>
              <p:cNvSpPr/>
              <p:nvPr/>
            </p:nvSpPr>
            <p:spPr>
              <a:xfrm flipH="1">
                <a:off x="10269397" y="1664811"/>
                <a:ext cx="90536" cy="62840"/>
              </a:xfrm>
              <a:custGeom>
                <a:rect b="b" l="l" r="r" t="t"/>
                <a:pathLst>
                  <a:path extrusionOk="0" h="742" w="1069">
                    <a:moveTo>
                      <a:pt x="1069" y="1"/>
                    </a:moveTo>
                    <a:cubicBezTo>
                      <a:pt x="1049" y="21"/>
                      <a:pt x="1020" y="40"/>
                      <a:pt x="989" y="50"/>
                    </a:cubicBezTo>
                    <a:cubicBezTo>
                      <a:pt x="732" y="208"/>
                      <a:pt x="347" y="396"/>
                      <a:pt x="1" y="416"/>
                    </a:cubicBezTo>
                    <a:lnTo>
                      <a:pt x="31" y="742"/>
                    </a:lnTo>
                    <a:cubicBezTo>
                      <a:pt x="317" y="633"/>
                      <a:pt x="822" y="406"/>
                      <a:pt x="1069" y="1"/>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flipH="1">
                <a:off x="10250086" y="1459692"/>
                <a:ext cx="196910" cy="242213"/>
              </a:xfrm>
              <a:custGeom>
                <a:rect b="b" l="l" r="r" t="t"/>
                <a:pathLst>
                  <a:path extrusionOk="0" h="2860" w="2325">
                    <a:moveTo>
                      <a:pt x="1233" y="0"/>
                    </a:moveTo>
                    <a:cubicBezTo>
                      <a:pt x="904" y="0"/>
                      <a:pt x="631" y="174"/>
                      <a:pt x="456" y="258"/>
                    </a:cubicBezTo>
                    <a:cubicBezTo>
                      <a:pt x="150" y="396"/>
                      <a:pt x="1" y="851"/>
                      <a:pt x="80" y="1454"/>
                    </a:cubicBezTo>
                    <a:cubicBezTo>
                      <a:pt x="90" y="1533"/>
                      <a:pt x="100" y="1602"/>
                      <a:pt x="110" y="1661"/>
                    </a:cubicBezTo>
                    <a:lnTo>
                      <a:pt x="139" y="1869"/>
                    </a:lnTo>
                    <a:cubicBezTo>
                      <a:pt x="209" y="2344"/>
                      <a:pt x="278" y="2590"/>
                      <a:pt x="407" y="2700"/>
                    </a:cubicBezTo>
                    <a:cubicBezTo>
                      <a:pt x="554" y="2814"/>
                      <a:pt x="728" y="2859"/>
                      <a:pt x="910" y="2859"/>
                    </a:cubicBezTo>
                    <a:cubicBezTo>
                      <a:pt x="1541" y="2859"/>
                      <a:pt x="2264" y="2317"/>
                      <a:pt x="2294" y="2294"/>
                    </a:cubicBezTo>
                    <a:cubicBezTo>
                      <a:pt x="2294" y="2235"/>
                      <a:pt x="2305" y="2186"/>
                      <a:pt x="2305" y="2136"/>
                    </a:cubicBezTo>
                    <a:cubicBezTo>
                      <a:pt x="2324" y="1672"/>
                      <a:pt x="2274" y="1266"/>
                      <a:pt x="2176" y="881"/>
                    </a:cubicBezTo>
                    <a:cubicBezTo>
                      <a:pt x="2136" y="455"/>
                      <a:pt x="1840" y="110"/>
                      <a:pt x="1424" y="20"/>
                    </a:cubicBezTo>
                    <a:cubicBezTo>
                      <a:pt x="1359" y="6"/>
                      <a:pt x="1295" y="0"/>
                      <a:pt x="1233" y="0"/>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flipH="1">
                <a:off x="10405836" y="1576056"/>
                <a:ext cx="27694" cy="14651"/>
              </a:xfrm>
              <a:custGeom>
                <a:rect b="b" l="l" r="r" t="t"/>
                <a:pathLst>
                  <a:path extrusionOk="0" h="173" w="327">
                    <a:moveTo>
                      <a:pt x="184" y="0"/>
                    </a:moveTo>
                    <a:cubicBezTo>
                      <a:pt x="179" y="0"/>
                      <a:pt x="174" y="0"/>
                      <a:pt x="169" y="1"/>
                    </a:cubicBezTo>
                    <a:cubicBezTo>
                      <a:pt x="59" y="11"/>
                      <a:pt x="10" y="120"/>
                      <a:pt x="10" y="129"/>
                    </a:cubicBezTo>
                    <a:cubicBezTo>
                      <a:pt x="0" y="139"/>
                      <a:pt x="10" y="159"/>
                      <a:pt x="30" y="169"/>
                    </a:cubicBezTo>
                    <a:cubicBezTo>
                      <a:pt x="33" y="171"/>
                      <a:pt x="36" y="173"/>
                      <a:pt x="40" y="173"/>
                    </a:cubicBezTo>
                    <a:cubicBezTo>
                      <a:pt x="50" y="173"/>
                      <a:pt x="62" y="163"/>
                      <a:pt x="70" y="149"/>
                    </a:cubicBezTo>
                    <a:cubicBezTo>
                      <a:pt x="70" y="149"/>
                      <a:pt x="99" y="70"/>
                      <a:pt x="178" y="60"/>
                    </a:cubicBezTo>
                    <a:cubicBezTo>
                      <a:pt x="237" y="60"/>
                      <a:pt x="267" y="129"/>
                      <a:pt x="267" y="139"/>
                    </a:cubicBezTo>
                    <a:cubicBezTo>
                      <a:pt x="267" y="149"/>
                      <a:pt x="287" y="159"/>
                      <a:pt x="297" y="159"/>
                    </a:cubicBezTo>
                    <a:lnTo>
                      <a:pt x="307" y="159"/>
                    </a:lnTo>
                    <a:cubicBezTo>
                      <a:pt x="316" y="149"/>
                      <a:pt x="327" y="129"/>
                      <a:pt x="327" y="120"/>
                    </a:cubicBezTo>
                    <a:cubicBezTo>
                      <a:pt x="308" y="73"/>
                      <a:pt x="263" y="0"/>
                      <a:pt x="184"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5"/>
              <p:cNvSpPr/>
              <p:nvPr/>
            </p:nvSpPr>
            <p:spPr>
              <a:xfrm flipH="1">
                <a:off x="10338845" y="1562675"/>
                <a:ext cx="30235" cy="16853"/>
              </a:xfrm>
              <a:custGeom>
                <a:rect b="b" l="l" r="r" t="t"/>
                <a:pathLst>
                  <a:path extrusionOk="0" h="199" w="357">
                    <a:moveTo>
                      <a:pt x="163" y="0"/>
                    </a:moveTo>
                    <a:cubicBezTo>
                      <a:pt x="158" y="0"/>
                      <a:pt x="153" y="0"/>
                      <a:pt x="149" y="1"/>
                    </a:cubicBezTo>
                    <a:cubicBezTo>
                      <a:pt x="40" y="10"/>
                      <a:pt x="1" y="109"/>
                      <a:pt x="1" y="159"/>
                    </a:cubicBezTo>
                    <a:cubicBezTo>
                      <a:pt x="1" y="179"/>
                      <a:pt x="10" y="199"/>
                      <a:pt x="30" y="199"/>
                    </a:cubicBezTo>
                    <a:cubicBezTo>
                      <a:pt x="50" y="199"/>
                      <a:pt x="69" y="188"/>
                      <a:pt x="69" y="169"/>
                    </a:cubicBezTo>
                    <a:cubicBezTo>
                      <a:pt x="69" y="159"/>
                      <a:pt x="80" y="70"/>
                      <a:pt x="149" y="70"/>
                    </a:cubicBezTo>
                    <a:cubicBezTo>
                      <a:pt x="153" y="69"/>
                      <a:pt x="157" y="69"/>
                      <a:pt x="160" y="69"/>
                    </a:cubicBezTo>
                    <a:cubicBezTo>
                      <a:pt x="233" y="69"/>
                      <a:pt x="287" y="149"/>
                      <a:pt x="287" y="149"/>
                    </a:cubicBezTo>
                    <a:cubicBezTo>
                      <a:pt x="294" y="156"/>
                      <a:pt x="306" y="163"/>
                      <a:pt x="320" y="163"/>
                    </a:cubicBezTo>
                    <a:cubicBezTo>
                      <a:pt x="325" y="163"/>
                      <a:pt x="331" y="162"/>
                      <a:pt x="337" y="159"/>
                    </a:cubicBezTo>
                    <a:cubicBezTo>
                      <a:pt x="346" y="149"/>
                      <a:pt x="357" y="129"/>
                      <a:pt x="346" y="109"/>
                    </a:cubicBezTo>
                    <a:cubicBezTo>
                      <a:pt x="337" y="109"/>
                      <a:pt x="273" y="0"/>
                      <a:pt x="163"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5"/>
              <p:cNvSpPr/>
              <p:nvPr/>
            </p:nvSpPr>
            <p:spPr>
              <a:xfrm flipH="1">
                <a:off x="10339692" y="1612049"/>
                <a:ext cx="68770" cy="42684"/>
              </a:xfrm>
              <a:custGeom>
                <a:rect b="b" l="l" r="r" t="t"/>
                <a:pathLst>
                  <a:path extrusionOk="0" h="504" w="812">
                    <a:moveTo>
                      <a:pt x="811" y="1"/>
                    </a:moveTo>
                    <a:lnTo>
                      <a:pt x="1" y="189"/>
                    </a:lnTo>
                    <a:cubicBezTo>
                      <a:pt x="1" y="189"/>
                      <a:pt x="108" y="504"/>
                      <a:pt x="358" y="504"/>
                    </a:cubicBezTo>
                    <a:cubicBezTo>
                      <a:pt x="391" y="504"/>
                      <a:pt x="427" y="498"/>
                      <a:pt x="466" y="485"/>
                    </a:cubicBezTo>
                    <a:cubicBezTo>
                      <a:pt x="752" y="387"/>
                      <a:pt x="811" y="1"/>
                      <a:pt x="811"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5"/>
              <p:cNvSpPr/>
              <p:nvPr/>
            </p:nvSpPr>
            <p:spPr>
              <a:xfrm flipH="1">
                <a:off x="10359849" y="1655072"/>
                <a:ext cx="21851" cy="10671"/>
              </a:xfrm>
              <a:custGeom>
                <a:rect b="b" l="l" r="r" t="t"/>
                <a:pathLst>
                  <a:path extrusionOk="0" h="126" w="258">
                    <a:moveTo>
                      <a:pt x="232" y="1"/>
                    </a:moveTo>
                    <a:cubicBezTo>
                      <a:pt x="224" y="1"/>
                      <a:pt x="215" y="5"/>
                      <a:pt x="209" y="17"/>
                    </a:cubicBezTo>
                    <a:cubicBezTo>
                      <a:pt x="165" y="61"/>
                      <a:pt x="109" y="69"/>
                      <a:pt x="74" y="69"/>
                    </a:cubicBezTo>
                    <a:cubicBezTo>
                      <a:pt x="54" y="69"/>
                      <a:pt x="41" y="66"/>
                      <a:pt x="41" y="66"/>
                    </a:cubicBezTo>
                    <a:cubicBezTo>
                      <a:pt x="35" y="64"/>
                      <a:pt x="31" y="62"/>
                      <a:pt x="27" y="62"/>
                    </a:cubicBezTo>
                    <a:cubicBezTo>
                      <a:pt x="16" y="62"/>
                      <a:pt x="9" y="71"/>
                      <a:pt x="1" y="86"/>
                    </a:cubicBezTo>
                    <a:cubicBezTo>
                      <a:pt x="1" y="96"/>
                      <a:pt x="11" y="116"/>
                      <a:pt x="21" y="116"/>
                    </a:cubicBezTo>
                    <a:cubicBezTo>
                      <a:pt x="31" y="116"/>
                      <a:pt x="31" y="125"/>
                      <a:pt x="51" y="125"/>
                    </a:cubicBezTo>
                    <a:cubicBezTo>
                      <a:pt x="90" y="125"/>
                      <a:pt x="179" y="125"/>
                      <a:pt x="249" y="46"/>
                    </a:cubicBezTo>
                    <a:cubicBezTo>
                      <a:pt x="258" y="37"/>
                      <a:pt x="258" y="17"/>
                      <a:pt x="249" y="7"/>
                    </a:cubicBezTo>
                    <a:cubicBezTo>
                      <a:pt x="244" y="3"/>
                      <a:pt x="239" y="1"/>
                      <a:pt x="232"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5"/>
              <p:cNvSpPr/>
              <p:nvPr/>
            </p:nvSpPr>
            <p:spPr>
              <a:xfrm flipH="1">
                <a:off x="10329783" y="1525835"/>
                <a:ext cx="48529" cy="21850"/>
              </a:xfrm>
              <a:custGeom>
                <a:rect b="b" l="l" r="r" t="t"/>
                <a:pathLst>
                  <a:path extrusionOk="0" h="258" w="573">
                    <a:moveTo>
                      <a:pt x="144" y="1"/>
                    </a:moveTo>
                    <a:cubicBezTo>
                      <a:pt x="136" y="1"/>
                      <a:pt x="128" y="1"/>
                      <a:pt x="119" y="1"/>
                    </a:cubicBezTo>
                    <a:cubicBezTo>
                      <a:pt x="119" y="1"/>
                      <a:pt x="1" y="30"/>
                      <a:pt x="60" y="129"/>
                    </a:cubicBezTo>
                    <a:cubicBezTo>
                      <a:pt x="76" y="164"/>
                      <a:pt x="110" y="171"/>
                      <a:pt x="155" y="171"/>
                    </a:cubicBezTo>
                    <a:cubicBezTo>
                      <a:pt x="190" y="171"/>
                      <a:pt x="232" y="167"/>
                      <a:pt x="278" y="167"/>
                    </a:cubicBezTo>
                    <a:cubicBezTo>
                      <a:pt x="358" y="167"/>
                      <a:pt x="449" y="181"/>
                      <a:pt x="534" y="258"/>
                    </a:cubicBezTo>
                    <a:cubicBezTo>
                      <a:pt x="534" y="258"/>
                      <a:pt x="572" y="1"/>
                      <a:pt x="144"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5"/>
              <p:cNvSpPr/>
              <p:nvPr/>
            </p:nvSpPr>
            <p:spPr>
              <a:xfrm flipH="1">
                <a:off x="10311236" y="1585626"/>
                <a:ext cx="44464" cy="18632"/>
              </a:xfrm>
              <a:custGeom>
                <a:rect b="b" l="l" r="r" t="t"/>
                <a:pathLst>
                  <a:path extrusionOk="0" h="220" w="525">
                    <a:moveTo>
                      <a:pt x="337" y="1"/>
                    </a:moveTo>
                    <a:cubicBezTo>
                      <a:pt x="309" y="1"/>
                      <a:pt x="279" y="3"/>
                      <a:pt x="248" y="7"/>
                    </a:cubicBezTo>
                    <a:cubicBezTo>
                      <a:pt x="109" y="26"/>
                      <a:pt x="1" y="86"/>
                      <a:pt x="10" y="145"/>
                    </a:cubicBezTo>
                    <a:cubicBezTo>
                      <a:pt x="10" y="192"/>
                      <a:pt x="91" y="220"/>
                      <a:pt x="193" y="220"/>
                    </a:cubicBezTo>
                    <a:cubicBezTo>
                      <a:pt x="220" y="220"/>
                      <a:pt x="249" y="218"/>
                      <a:pt x="278" y="214"/>
                    </a:cubicBezTo>
                    <a:cubicBezTo>
                      <a:pt x="416" y="194"/>
                      <a:pt x="524" y="125"/>
                      <a:pt x="524" y="75"/>
                    </a:cubicBezTo>
                    <a:cubicBezTo>
                      <a:pt x="517" y="29"/>
                      <a:pt x="441" y="1"/>
                      <a:pt x="337" y="1"/>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5"/>
              <p:cNvSpPr/>
              <p:nvPr/>
            </p:nvSpPr>
            <p:spPr>
              <a:xfrm flipH="1">
                <a:off x="10415830" y="1600362"/>
                <a:ext cx="21851" cy="17700"/>
              </a:xfrm>
              <a:custGeom>
                <a:rect b="b" l="l" r="r" t="t"/>
                <a:pathLst>
                  <a:path extrusionOk="0" h="209" w="258">
                    <a:moveTo>
                      <a:pt x="0" y="0"/>
                    </a:moveTo>
                    <a:lnTo>
                      <a:pt x="29" y="208"/>
                    </a:lnTo>
                    <a:cubicBezTo>
                      <a:pt x="158" y="178"/>
                      <a:pt x="257" y="119"/>
                      <a:pt x="247" y="70"/>
                    </a:cubicBezTo>
                    <a:cubicBezTo>
                      <a:pt x="237" y="30"/>
                      <a:pt x="168" y="0"/>
                      <a:pt x="59" y="0"/>
                    </a:cubicBezTo>
                    <a:close/>
                  </a:path>
                </a:pathLst>
              </a:custGeom>
              <a:solidFill>
                <a:srgbClr val="FE79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flipH="1">
                <a:off x="10380683" y="1566825"/>
                <a:ext cx="21851" cy="35316"/>
              </a:xfrm>
              <a:custGeom>
                <a:rect b="b" l="l" r="r" t="t"/>
                <a:pathLst>
                  <a:path extrusionOk="0" h="417" w="258">
                    <a:moveTo>
                      <a:pt x="109" y="1"/>
                    </a:moveTo>
                    <a:cubicBezTo>
                      <a:pt x="89" y="1"/>
                      <a:pt x="79" y="11"/>
                      <a:pt x="69" y="31"/>
                    </a:cubicBezTo>
                    <a:lnTo>
                      <a:pt x="0" y="377"/>
                    </a:lnTo>
                    <a:cubicBezTo>
                      <a:pt x="0" y="387"/>
                      <a:pt x="0" y="396"/>
                      <a:pt x="10" y="407"/>
                    </a:cubicBezTo>
                    <a:cubicBezTo>
                      <a:pt x="10" y="416"/>
                      <a:pt x="20" y="416"/>
                      <a:pt x="30" y="416"/>
                    </a:cubicBezTo>
                    <a:lnTo>
                      <a:pt x="99" y="416"/>
                    </a:lnTo>
                    <a:cubicBezTo>
                      <a:pt x="128" y="407"/>
                      <a:pt x="188" y="396"/>
                      <a:pt x="238" y="357"/>
                    </a:cubicBezTo>
                    <a:cubicBezTo>
                      <a:pt x="247" y="347"/>
                      <a:pt x="257" y="328"/>
                      <a:pt x="238" y="317"/>
                    </a:cubicBezTo>
                    <a:cubicBezTo>
                      <a:pt x="232" y="306"/>
                      <a:pt x="222" y="301"/>
                      <a:pt x="214" y="301"/>
                    </a:cubicBezTo>
                    <a:cubicBezTo>
                      <a:pt x="208" y="301"/>
                      <a:pt x="202" y="303"/>
                      <a:pt x="198" y="308"/>
                    </a:cubicBezTo>
                    <a:cubicBezTo>
                      <a:pt x="148" y="337"/>
                      <a:pt x="109" y="347"/>
                      <a:pt x="69" y="357"/>
                    </a:cubicBezTo>
                    <a:lnTo>
                      <a:pt x="139" y="40"/>
                    </a:lnTo>
                    <a:cubicBezTo>
                      <a:pt x="139" y="21"/>
                      <a:pt x="128" y="11"/>
                      <a:pt x="10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flipH="1">
                <a:off x="10251782" y="1630511"/>
                <a:ext cx="26085" cy="23459"/>
              </a:xfrm>
              <a:custGeom>
                <a:rect b="b" l="l" r="r" t="t"/>
                <a:pathLst>
                  <a:path extrusionOk="0" h="277" w="308">
                    <a:moveTo>
                      <a:pt x="1" y="0"/>
                    </a:moveTo>
                    <a:lnTo>
                      <a:pt x="1" y="0"/>
                    </a:lnTo>
                    <a:cubicBezTo>
                      <a:pt x="11" y="10"/>
                      <a:pt x="139" y="228"/>
                      <a:pt x="297" y="277"/>
                    </a:cubicBezTo>
                    <a:cubicBezTo>
                      <a:pt x="297" y="218"/>
                      <a:pt x="308" y="169"/>
                      <a:pt x="308" y="119"/>
                    </a:cubicBezTo>
                    <a:cubicBezTo>
                      <a:pt x="297" y="109"/>
                      <a:pt x="149" y="109"/>
                      <a:pt x="1" y="0"/>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p:nvPr/>
            </p:nvSpPr>
            <p:spPr>
              <a:xfrm flipH="1">
                <a:off x="10211215" y="1561743"/>
                <a:ext cx="60725" cy="78931"/>
              </a:xfrm>
              <a:custGeom>
                <a:rect b="b" l="l" r="r" t="t"/>
                <a:pathLst>
                  <a:path extrusionOk="0" h="932" w="717">
                    <a:moveTo>
                      <a:pt x="324" y="0"/>
                    </a:moveTo>
                    <a:cubicBezTo>
                      <a:pt x="141" y="0"/>
                      <a:pt x="0" y="259"/>
                      <a:pt x="0" y="259"/>
                    </a:cubicBezTo>
                    <a:lnTo>
                      <a:pt x="89" y="902"/>
                    </a:lnTo>
                    <a:cubicBezTo>
                      <a:pt x="132" y="922"/>
                      <a:pt x="173" y="931"/>
                      <a:pt x="213" y="931"/>
                    </a:cubicBezTo>
                    <a:cubicBezTo>
                      <a:pt x="535" y="931"/>
                      <a:pt x="717" y="312"/>
                      <a:pt x="514" y="100"/>
                    </a:cubicBezTo>
                    <a:cubicBezTo>
                      <a:pt x="449" y="28"/>
                      <a:pt x="384" y="0"/>
                      <a:pt x="324" y="0"/>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5"/>
              <p:cNvSpPr/>
              <p:nvPr/>
            </p:nvSpPr>
            <p:spPr>
              <a:xfrm flipH="1">
                <a:off x="10237554" y="1579105"/>
                <a:ext cx="28541" cy="47342"/>
              </a:xfrm>
              <a:custGeom>
                <a:rect b="b" l="l" r="r" t="t"/>
                <a:pathLst>
                  <a:path extrusionOk="0" h="559" w="337">
                    <a:moveTo>
                      <a:pt x="298" y="0"/>
                    </a:moveTo>
                    <a:cubicBezTo>
                      <a:pt x="294" y="0"/>
                      <a:pt x="290" y="2"/>
                      <a:pt x="287" y="5"/>
                    </a:cubicBezTo>
                    <a:cubicBezTo>
                      <a:pt x="277" y="14"/>
                      <a:pt x="0" y="172"/>
                      <a:pt x="10" y="528"/>
                    </a:cubicBezTo>
                    <a:cubicBezTo>
                      <a:pt x="10" y="548"/>
                      <a:pt x="20" y="558"/>
                      <a:pt x="40" y="558"/>
                    </a:cubicBezTo>
                    <a:cubicBezTo>
                      <a:pt x="59" y="558"/>
                      <a:pt x="70" y="548"/>
                      <a:pt x="70" y="528"/>
                    </a:cubicBezTo>
                    <a:cubicBezTo>
                      <a:pt x="59" y="212"/>
                      <a:pt x="307" y="64"/>
                      <a:pt x="316" y="64"/>
                    </a:cubicBezTo>
                    <a:cubicBezTo>
                      <a:pt x="336" y="54"/>
                      <a:pt x="336" y="34"/>
                      <a:pt x="327" y="14"/>
                    </a:cubicBezTo>
                    <a:cubicBezTo>
                      <a:pt x="319" y="7"/>
                      <a:pt x="307" y="0"/>
                      <a:pt x="298"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5"/>
              <p:cNvSpPr/>
              <p:nvPr/>
            </p:nvSpPr>
            <p:spPr>
              <a:xfrm flipH="1">
                <a:off x="10236707" y="1597228"/>
                <a:ext cx="23545" cy="9909"/>
              </a:xfrm>
              <a:custGeom>
                <a:rect b="b" l="l" r="r" t="t"/>
                <a:pathLst>
                  <a:path extrusionOk="0" h="117" w="278">
                    <a:moveTo>
                      <a:pt x="74" y="1"/>
                    </a:moveTo>
                    <a:cubicBezTo>
                      <a:pt x="56" y="1"/>
                      <a:pt x="38" y="3"/>
                      <a:pt x="20" y="8"/>
                    </a:cubicBezTo>
                    <a:cubicBezTo>
                      <a:pt x="10" y="18"/>
                      <a:pt x="1" y="37"/>
                      <a:pt x="1" y="57"/>
                    </a:cubicBezTo>
                    <a:cubicBezTo>
                      <a:pt x="7" y="64"/>
                      <a:pt x="19" y="71"/>
                      <a:pt x="33" y="71"/>
                    </a:cubicBezTo>
                    <a:cubicBezTo>
                      <a:pt x="38" y="71"/>
                      <a:pt x="44" y="70"/>
                      <a:pt x="50" y="67"/>
                    </a:cubicBezTo>
                    <a:cubicBezTo>
                      <a:pt x="58" y="64"/>
                      <a:pt x="67" y="63"/>
                      <a:pt x="77" y="63"/>
                    </a:cubicBezTo>
                    <a:cubicBezTo>
                      <a:pt x="127" y="63"/>
                      <a:pt x="193" y="98"/>
                      <a:pt x="218" y="107"/>
                    </a:cubicBezTo>
                    <a:cubicBezTo>
                      <a:pt x="228" y="116"/>
                      <a:pt x="238" y="116"/>
                      <a:pt x="238" y="116"/>
                    </a:cubicBezTo>
                    <a:cubicBezTo>
                      <a:pt x="247" y="116"/>
                      <a:pt x="258" y="107"/>
                      <a:pt x="267" y="97"/>
                    </a:cubicBezTo>
                    <a:cubicBezTo>
                      <a:pt x="277" y="87"/>
                      <a:pt x="267" y="67"/>
                      <a:pt x="258" y="57"/>
                    </a:cubicBezTo>
                    <a:cubicBezTo>
                      <a:pt x="241" y="49"/>
                      <a:pt x="158" y="1"/>
                      <a:pt x="74"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5"/>
              <p:cNvSpPr/>
              <p:nvPr/>
            </p:nvSpPr>
            <p:spPr>
              <a:xfrm flipH="1">
                <a:off x="10259741" y="1429797"/>
                <a:ext cx="211477" cy="107895"/>
              </a:xfrm>
              <a:custGeom>
                <a:rect b="b" l="l" r="r" t="t"/>
                <a:pathLst>
                  <a:path extrusionOk="0" h="1274" w="2497">
                    <a:moveTo>
                      <a:pt x="1552" y="1"/>
                    </a:moveTo>
                    <a:cubicBezTo>
                      <a:pt x="1205" y="1"/>
                      <a:pt x="843" y="103"/>
                      <a:pt x="633" y="235"/>
                    </a:cubicBezTo>
                    <a:cubicBezTo>
                      <a:pt x="119" y="542"/>
                      <a:pt x="1" y="1254"/>
                      <a:pt x="168" y="1273"/>
                    </a:cubicBezTo>
                    <a:cubicBezTo>
                      <a:pt x="172" y="1274"/>
                      <a:pt x="175" y="1274"/>
                      <a:pt x="178" y="1274"/>
                    </a:cubicBezTo>
                    <a:cubicBezTo>
                      <a:pt x="276" y="1274"/>
                      <a:pt x="377" y="1099"/>
                      <a:pt x="442" y="957"/>
                    </a:cubicBezTo>
                    <a:lnTo>
                      <a:pt x="442" y="957"/>
                    </a:lnTo>
                    <a:cubicBezTo>
                      <a:pt x="419" y="1050"/>
                      <a:pt x="424" y="1145"/>
                      <a:pt x="545" y="1145"/>
                    </a:cubicBezTo>
                    <a:cubicBezTo>
                      <a:pt x="551" y="1145"/>
                      <a:pt x="557" y="1145"/>
                      <a:pt x="564" y="1144"/>
                    </a:cubicBezTo>
                    <a:cubicBezTo>
                      <a:pt x="747" y="1138"/>
                      <a:pt x="992" y="923"/>
                      <a:pt x="1135" y="779"/>
                    </a:cubicBezTo>
                    <a:lnTo>
                      <a:pt x="1135" y="779"/>
                    </a:lnTo>
                    <a:cubicBezTo>
                      <a:pt x="1050" y="886"/>
                      <a:pt x="974" y="1028"/>
                      <a:pt x="1128" y="1076"/>
                    </a:cubicBezTo>
                    <a:cubicBezTo>
                      <a:pt x="1146" y="1081"/>
                      <a:pt x="1166" y="1083"/>
                      <a:pt x="1188" y="1083"/>
                    </a:cubicBezTo>
                    <a:cubicBezTo>
                      <a:pt x="1458" y="1083"/>
                      <a:pt x="1958" y="720"/>
                      <a:pt x="1958" y="720"/>
                    </a:cubicBezTo>
                    <a:lnTo>
                      <a:pt x="1958" y="720"/>
                    </a:lnTo>
                    <a:cubicBezTo>
                      <a:pt x="1958" y="720"/>
                      <a:pt x="1721" y="1115"/>
                      <a:pt x="1908" y="1184"/>
                    </a:cubicBezTo>
                    <a:cubicBezTo>
                      <a:pt x="1922" y="1189"/>
                      <a:pt x="1936" y="1191"/>
                      <a:pt x="1952" y="1191"/>
                    </a:cubicBezTo>
                    <a:cubicBezTo>
                      <a:pt x="2147" y="1191"/>
                      <a:pt x="2462" y="808"/>
                      <a:pt x="2462" y="808"/>
                    </a:cubicBezTo>
                    <a:cubicBezTo>
                      <a:pt x="2496" y="203"/>
                      <a:pt x="2039" y="1"/>
                      <a:pt x="1552"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5"/>
              <p:cNvSpPr/>
              <p:nvPr/>
            </p:nvSpPr>
            <p:spPr>
              <a:xfrm flipH="1">
                <a:off x="10404142" y="1531679"/>
                <a:ext cx="47851" cy="31081"/>
              </a:xfrm>
              <a:custGeom>
                <a:rect b="b" l="l" r="r" t="t"/>
                <a:pathLst>
                  <a:path extrusionOk="0" h="367" w="565">
                    <a:moveTo>
                      <a:pt x="446" y="1"/>
                    </a:moveTo>
                    <a:cubicBezTo>
                      <a:pt x="1" y="119"/>
                      <a:pt x="110" y="367"/>
                      <a:pt x="110" y="367"/>
                    </a:cubicBezTo>
                    <a:cubicBezTo>
                      <a:pt x="258" y="139"/>
                      <a:pt x="515" y="229"/>
                      <a:pt x="534" y="119"/>
                    </a:cubicBezTo>
                    <a:cubicBezTo>
                      <a:pt x="564" y="1"/>
                      <a:pt x="446" y="1"/>
                      <a:pt x="446"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5"/>
              <p:cNvSpPr/>
              <p:nvPr/>
            </p:nvSpPr>
            <p:spPr>
              <a:xfrm flipH="1">
                <a:off x="10240941" y="1498226"/>
                <a:ext cx="52763" cy="90534"/>
              </a:xfrm>
              <a:custGeom>
                <a:rect b="b" l="l" r="r" t="t"/>
                <a:pathLst>
                  <a:path extrusionOk="0" h="1069" w="623">
                    <a:moveTo>
                      <a:pt x="366" y="0"/>
                    </a:moveTo>
                    <a:lnTo>
                      <a:pt x="20" y="198"/>
                    </a:lnTo>
                    <a:cubicBezTo>
                      <a:pt x="20" y="198"/>
                      <a:pt x="1" y="1069"/>
                      <a:pt x="216" y="1069"/>
                    </a:cubicBezTo>
                    <a:cubicBezTo>
                      <a:pt x="220" y="1069"/>
                      <a:pt x="224" y="1068"/>
                      <a:pt x="227" y="1068"/>
                    </a:cubicBezTo>
                    <a:cubicBezTo>
                      <a:pt x="445" y="1039"/>
                      <a:pt x="623" y="673"/>
                      <a:pt x="366"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5"/>
              <p:cNvSpPr/>
              <p:nvPr/>
            </p:nvSpPr>
            <p:spPr>
              <a:xfrm flipH="1">
                <a:off x="10104415" y="2300746"/>
                <a:ext cx="371038" cy="42260"/>
              </a:xfrm>
              <a:custGeom>
                <a:rect b="b" l="l" r="r" t="t"/>
                <a:pathLst>
                  <a:path extrusionOk="0" h="499" w="4381">
                    <a:moveTo>
                      <a:pt x="48" y="0"/>
                    </a:moveTo>
                    <a:cubicBezTo>
                      <a:pt x="31" y="0"/>
                      <a:pt x="18" y="10"/>
                      <a:pt x="11" y="24"/>
                    </a:cubicBezTo>
                    <a:cubicBezTo>
                      <a:pt x="1" y="53"/>
                      <a:pt x="11" y="73"/>
                      <a:pt x="31" y="83"/>
                    </a:cubicBezTo>
                    <a:cubicBezTo>
                      <a:pt x="732" y="409"/>
                      <a:pt x="1553" y="499"/>
                      <a:pt x="2245" y="499"/>
                    </a:cubicBezTo>
                    <a:cubicBezTo>
                      <a:pt x="2463" y="499"/>
                      <a:pt x="2670" y="488"/>
                      <a:pt x="2858" y="469"/>
                    </a:cubicBezTo>
                    <a:cubicBezTo>
                      <a:pt x="3698" y="409"/>
                      <a:pt x="4330" y="251"/>
                      <a:pt x="4341" y="251"/>
                    </a:cubicBezTo>
                    <a:cubicBezTo>
                      <a:pt x="4360" y="242"/>
                      <a:pt x="4380" y="222"/>
                      <a:pt x="4370" y="192"/>
                    </a:cubicBezTo>
                    <a:cubicBezTo>
                      <a:pt x="4360" y="172"/>
                      <a:pt x="4341" y="162"/>
                      <a:pt x="4321" y="162"/>
                    </a:cubicBezTo>
                    <a:cubicBezTo>
                      <a:pt x="4311" y="172"/>
                      <a:pt x="3688" y="330"/>
                      <a:pt x="2848" y="389"/>
                    </a:cubicBezTo>
                    <a:cubicBezTo>
                      <a:pt x="2663" y="404"/>
                      <a:pt x="2460" y="413"/>
                      <a:pt x="2245" y="413"/>
                    </a:cubicBezTo>
                    <a:cubicBezTo>
                      <a:pt x="1559" y="413"/>
                      <a:pt x="755" y="320"/>
                      <a:pt x="70" y="4"/>
                    </a:cubicBezTo>
                    <a:cubicBezTo>
                      <a:pt x="62" y="2"/>
                      <a:pt x="55" y="0"/>
                      <a:pt x="48"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flipH="1">
                <a:off x="10400754" y="1760256"/>
                <a:ext cx="74445" cy="431241"/>
              </a:xfrm>
              <a:custGeom>
                <a:rect b="b" l="l" r="r" t="t"/>
                <a:pathLst>
                  <a:path extrusionOk="0" h="5092" w="879">
                    <a:moveTo>
                      <a:pt x="690" y="1"/>
                    </a:moveTo>
                    <a:cubicBezTo>
                      <a:pt x="690" y="1"/>
                      <a:pt x="294" y="50"/>
                      <a:pt x="206" y="357"/>
                    </a:cubicBezTo>
                    <a:cubicBezTo>
                      <a:pt x="127" y="653"/>
                      <a:pt x="294" y="2709"/>
                      <a:pt x="107" y="3994"/>
                    </a:cubicBezTo>
                    <a:cubicBezTo>
                      <a:pt x="0" y="4671"/>
                      <a:pt x="206" y="5092"/>
                      <a:pt x="252" y="5092"/>
                    </a:cubicBezTo>
                    <a:cubicBezTo>
                      <a:pt x="253" y="5092"/>
                      <a:pt x="254" y="5091"/>
                      <a:pt x="255" y="5091"/>
                    </a:cubicBezTo>
                    <a:cubicBezTo>
                      <a:pt x="255" y="5091"/>
                      <a:pt x="443" y="4745"/>
                      <a:pt x="562" y="4419"/>
                    </a:cubicBezTo>
                    <a:cubicBezTo>
                      <a:pt x="710" y="3984"/>
                      <a:pt x="878" y="3322"/>
                      <a:pt x="848" y="2541"/>
                    </a:cubicBezTo>
                    <a:cubicBezTo>
                      <a:pt x="819" y="1770"/>
                      <a:pt x="690" y="1"/>
                      <a:pt x="690"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flipH="1">
                <a:off x="10396604" y="1884073"/>
                <a:ext cx="69533" cy="103152"/>
              </a:xfrm>
              <a:custGeom>
                <a:rect b="b" l="l" r="r" t="t"/>
                <a:pathLst>
                  <a:path extrusionOk="0" h="1218" w="821">
                    <a:moveTo>
                      <a:pt x="620" y="1"/>
                    </a:moveTo>
                    <a:cubicBezTo>
                      <a:pt x="615" y="1"/>
                      <a:pt x="609" y="1"/>
                      <a:pt x="603" y="2"/>
                    </a:cubicBezTo>
                    <a:cubicBezTo>
                      <a:pt x="405" y="11"/>
                      <a:pt x="227" y="81"/>
                      <a:pt x="108" y="130"/>
                    </a:cubicBezTo>
                    <a:cubicBezTo>
                      <a:pt x="40" y="160"/>
                      <a:pt x="0" y="239"/>
                      <a:pt x="20" y="308"/>
                    </a:cubicBezTo>
                    <a:cubicBezTo>
                      <a:pt x="69" y="555"/>
                      <a:pt x="69" y="861"/>
                      <a:pt x="59" y="1049"/>
                    </a:cubicBezTo>
                    <a:cubicBezTo>
                      <a:pt x="59" y="1148"/>
                      <a:pt x="138" y="1217"/>
                      <a:pt x="227" y="1217"/>
                    </a:cubicBezTo>
                    <a:lnTo>
                      <a:pt x="662" y="1188"/>
                    </a:lnTo>
                    <a:cubicBezTo>
                      <a:pt x="741" y="1178"/>
                      <a:pt x="800" y="1118"/>
                      <a:pt x="800" y="1039"/>
                    </a:cubicBezTo>
                    <a:cubicBezTo>
                      <a:pt x="820" y="773"/>
                      <a:pt x="791" y="358"/>
                      <a:pt x="761" y="140"/>
                    </a:cubicBezTo>
                    <a:cubicBezTo>
                      <a:pt x="761" y="57"/>
                      <a:pt x="693" y="1"/>
                      <a:pt x="620"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5"/>
              <p:cNvSpPr/>
              <p:nvPr/>
            </p:nvSpPr>
            <p:spPr>
              <a:xfrm flipH="1">
                <a:off x="10065120" y="1742979"/>
                <a:ext cx="234514" cy="450127"/>
              </a:xfrm>
              <a:custGeom>
                <a:rect b="b" l="l" r="r" t="t"/>
                <a:pathLst>
                  <a:path extrusionOk="0" h="5315" w="2769">
                    <a:moveTo>
                      <a:pt x="1318" y="1"/>
                    </a:moveTo>
                    <a:cubicBezTo>
                      <a:pt x="1285" y="1"/>
                      <a:pt x="1254" y="6"/>
                      <a:pt x="1226" y="17"/>
                    </a:cubicBezTo>
                    <a:cubicBezTo>
                      <a:pt x="1226" y="17"/>
                      <a:pt x="1" y="511"/>
                      <a:pt x="406" y="2745"/>
                    </a:cubicBezTo>
                    <a:cubicBezTo>
                      <a:pt x="811" y="4969"/>
                      <a:pt x="2640" y="5315"/>
                      <a:pt x="2640" y="5315"/>
                    </a:cubicBezTo>
                    <a:cubicBezTo>
                      <a:pt x="2768" y="4890"/>
                      <a:pt x="2591" y="4554"/>
                      <a:pt x="2591" y="4554"/>
                    </a:cubicBezTo>
                    <a:cubicBezTo>
                      <a:pt x="1731" y="4238"/>
                      <a:pt x="851" y="2883"/>
                      <a:pt x="940" y="1826"/>
                    </a:cubicBezTo>
                    <a:cubicBezTo>
                      <a:pt x="1019" y="768"/>
                      <a:pt x="1751" y="194"/>
                      <a:pt x="1751" y="194"/>
                    </a:cubicBezTo>
                    <a:cubicBezTo>
                      <a:pt x="1662" y="98"/>
                      <a:pt x="1468" y="1"/>
                      <a:pt x="131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5"/>
              <p:cNvSpPr/>
              <p:nvPr/>
            </p:nvSpPr>
            <p:spPr>
              <a:xfrm flipH="1">
                <a:off x="10209944" y="1863070"/>
                <a:ext cx="69617" cy="99850"/>
              </a:xfrm>
              <a:custGeom>
                <a:rect b="b" l="l" r="r" t="t"/>
                <a:pathLst>
                  <a:path extrusionOk="0" h="1179" w="822">
                    <a:moveTo>
                      <a:pt x="200" y="1"/>
                    </a:moveTo>
                    <a:cubicBezTo>
                      <a:pt x="183" y="1"/>
                      <a:pt x="166" y="1"/>
                      <a:pt x="150" y="2"/>
                    </a:cubicBezTo>
                    <a:cubicBezTo>
                      <a:pt x="71" y="12"/>
                      <a:pt x="1" y="81"/>
                      <a:pt x="11" y="160"/>
                    </a:cubicBezTo>
                    <a:cubicBezTo>
                      <a:pt x="11" y="378"/>
                      <a:pt x="21" y="783"/>
                      <a:pt x="71" y="1050"/>
                    </a:cubicBezTo>
                    <a:cubicBezTo>
                      <a:pt x="80" y="1129"/>
                      <a:pt x="150" y="1179"/>
                      <a:pt x="229" y="1179"/>
                    </a:cubicBezTo>
                    <a:lnTo>
                      <a:pt x="653" y="1159"/>
                    </a:lnTo>
                    <a:cubicBezTo>
                      <a:pt x="752" y="1149"/>
                      <a:pt x="822" y="1070"/>
                      <a:pt x="802" y="981"/>
                    </a:cubicBezTo>
                    <a:cubicBezTo>
                      <a:pt x="772" y="793"/>
                      <a:pt x="743" y="487"/>
                      <a:pt x="762" y="239"/>
                    </a:cubicBezTo>
                    <a:cubicBezTo>
                      <a:pt x="762" y="171"/>
                      <a:pt x="723" y="101"/>
                      <a:pt x="653" y="81"/>
                    </a:cubicBezTo>
                    <a:cubicBezTo>
                      <a:pt x="545" y="45"/>
                      <a:pt x="379" y="1"/>
                      <a:pt x="200"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5"/>
              <p:cNvSpPr/>
              <p:nvPr/>
            </p:nvSpPr>
            <p:spPr>
              <a:xfrm flipH="1">
                <a:off x="9991436" y="2092748"/>
                <a:ext cx="396022" cy="376955"/>
              </a:xfrm>
              <a:custGeom>
                <a:rect b="b" l="l" r="r" t="t"/>
                <a:pathLst>
                  <a:path extrusionOk="0" h="4451" w="4676">
                    <a:moveTo>
                      <a:pt x="1646" y="1"/>
                    </a:moveTo>
                    <a:cubicBezTo>
                      <a:pt x="1624" y="1"/>
                      <a:pt x="1603" y="11"/>
                      <a:pt x="1591" y="29"/>
                    </a:cubicBezTo>
                    <a:lnTo>
                      <a:pt x="20" y="2094"/>
                    </a:lnTo>
                    <a:cubicBezTo>
                      <a:pt x="0" y="2134"/>
                      <a:pt x="0" y="2173"/>
                      <a:pt x="40" y="2203"/>
                    </a:cubicBezTo>
                    <a:lnTo>
                      <a:pt x="2975" y="4437"/>
                    </a:lnTo>
                    <a:cubicBezTo>
                      <a:pt x="2992" y="4445"/>
                      <a:pt x="3008" y="4450"/>
                      <a:pt x="3024" y="4450"/>
                    </a:cubicBezTo>
                    <a:cubicBezTo>
                      <a:pt x="3046" y="4450"/>
                      <a:pt x="3067" y="4441"/>
                      <a:pt x="3084" y="4418"/>
                    </a:cubicBezTo>
                    <a:lnTo>
                      <a:pt x="4646" y="2351"/>
                    </a:lnTo>
                    <a:cubicBezTo>
                      <a:pt x="4675" y="2322"/>
                      <a:pt x="4666" y="2272"/>
                      <a:pt x="4636" y="2252"/>
                    </a:cubicBezTo>
                    <a:lnTo>
                      <a:pt x="1690" y="18"/>
                    </a:lnTo>
                    <a:cubicBezTo>
                      <a:pt x="1678" y="6"/>
                      <a:pt x="1662" y="1"/>
                      <a:pt x="1646"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5"/>
              <p:cNvSpPr/>
              <p:nvPr/>
            </p:nvSpPr>
            <p:spPr>
              <a:xfrm flipH="1">
                <a:off x="10208250" y="2165412"/>
                <a:ext cx="98836" cy="113485"/>
              </a:xfrm>
              <a:custGeom>
                <a:rect b="b" l="l" r="r" t="t"/>
                <a:pathLst>
                  <a:path extrusionOk="0" h="1340" w="1167">
                    <a:moveTo>
                      <a:pt x="865" y="0"/>
                    </a:moveTo>
                    <a:cubicBezTo>
                      <a:pt x="843" y="0"/>
                      <a:pt x="820" y="11"/>
                      <a:pt x="800" y="30"/>
                    </a:cubicBezTo>
                    <a:lnTo>
                      <a:pt x="29" y="1049"/>
                    </a:lnTo>
                    <a:cubicBezTo>
                      <a:pt x="0" y="1078"/>
                      <a:pt x="10" y="1128"/>
                      <a:pt x="40" y="1148"/>
                    </a:cubicBezTo>
                    <a:lnTo>
                      <a:pt x="267" y="1326"/>
                    </a:lnTo>
                    <a:cubicBezTo>
                      <a:pt x="280" y="1334"/>
                      <a:pt x="297" y="1339"/>
                      <a:pt x="314" y="1339"/>
                    </a:cubicBezTo>
                    <a:cubicBezTo>
                      <a:pt x="335" y="1339"/>
                      <a:pt x="355" y="1332"/>
                      <a:pt x="365" y="1315"/>
                    </a:cubicBezTo>
                    <a:lnTo>
                      <a:pt x="1147" y="287"/>
                    </a:lnTo>
                    <a:cubicBezTo>
                      <a:pt x="1167" y="258"/>
                      <a:pt x="1167" y="208"/>
                      <a:pt x="1127" y="188"/>
                    </a:cubicBezTo>
                    <a:lnTo>
                      <a:pt x="899" y="10"/>
                    </a:lnTo>
                    <a:cubicBezTo>
                      <a:pt x="889" y="4"/>
                      <a:pt x="877" y="0"/>
                      <a:pt x="865"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5"/>
              <p:cNvSpPr/>
              <p:nvPr/>
            </p:nvSpPr>
            <p:spPr>
              <a:xfrm flipH="1">
                <a:off x="10110345" y="2249170"/>
                <a:ext cx="277114" cy="220533"/>
              </a:xfrm>
              <a:custGeom>
                <a:rect b="b" l="l" r="r" t="t"/>
                <a:pathLst>
                  <a:path extrusionOk="0" h="2604" w="3272">
                    <a:moveTo>
                      <a:pt x="207" y="0"/>
                    </a:moveTo>
                    <a:lnTo>
                      <a:pt x="20" y="247"/>
                    </a:lnTo>
                    <a:cubicBezTo>
                      <a:pt x="0" y="287"/>
                      <a:pt x="0" y="326"/>
                      <a:pt x="40" y="356"/>
                    </a:cubicBezTo>
                    <a:lnTo>
                      <a:pt x="2975" y="2590"/>
                    </a:lnTo>
                    <a:cubicBezTo>
                      <a:pt x="2992" y="2598"/>
                      <a:pt x="3008" y="2603"/>
                      <a:pt x="3024" y="2603"/>
                    </a:cubicBezTo>
                    <a:cubicBezTo>
                      <a:pt x="3046" y="2603"/>
                      <a:pt x="3067" y="2594"/>
                      <a:pt x="3084" y="2571"/>
                    </a:cubicBezTo>
                    <a:lnTo>
                      <a:pt x="3272" y="2323"/>
                    </a:lnTo>
                    <a:lnTo>
                      <a:pt x="207"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5"/>
              <p:cNvSpPr/>
              <p:nvPr/>
            </p:nvSpPr>
            <p:spPr>
              <a:xfrm flipH="1">
                <a:off x="9970519" y="1777025"/>
                <a:ext cx="230279" cy="513984"/>
              </a:xfrm>
              <a:custGeom>
                <a:rect b="b" l="l" r="r" t="t"/>
                <a:pathLst>
                  <a:path extrusionOk="0" h="6069" w="2719">
                    <a:moveTo>
                      <a:pt x="850" y="0"/>
                    </a:moveTo>
                    <a:cubicBezTo>
                      <a:pt x="692" y="297"/>
                      <a:pt x="494" y="563"/>
                      <a:pt x="297" y="840"/>
                    </a:cubicBezTo>
                    <a:cubicBezTo>
                      <a:pt x="208" y="989"/>
                      <a:pt x="109" y="1127"/>
                      <a:pt x="20" y="1275"/>
                    </a:cubicBezTo>
                    <a:lnTo>
                      <a:pt x="228" y="1552"/>
                    </a:lnTo>
                    <a:lnTo>
                      <a:pt x="465" y="1879"/>
                    </a:lnTo>
                    <a:lnTo>
                      <a:pt x="702" y="2204"/>
                    </a:lnTo>
                    <a:cubicBezTo>
                      <a:pt x="781" y="2313"/>
                      <a:pt x="860" y="2422"/>
                      <a:pt x="929" y="2531"/>
                    </a:cubicBezTo>
                    <a:cubicBezTo>
                      <a:pt x="1008" y="2639"/>
                      <a:pt x="1078" y="2748"/>
                      <a:pt x="1147" y="2857"/>
                    </a:cubicBezTo>
                    <a:cubicBezTo>
                      <a:pt x="1186" y="2907"/>
                      <a:pt x="1216" y="2956"/>
                      <a:pt x="1246" y="3005"/>
                    </a:cubicBezTo>
                    <a:cubicBezTo>
                      <a:pt x="1276" y="3065"/>
                      <a:pt x="1305" y="3114"/>
                      <a:pt x="1335" y="3153"/>
                    </a:cubicBezTo>
                    <a:cubicBezTo>
                      <a:pt x="1344" y="3183"/>
                      <a:pt x="1364" y="3203"/>
                      <a:pt x="1375" y="3223"/>
                    </a:cubicBezTo>
                    <a:cubicBezTo>
                      <a:pt x="1375" y="3232"/>
                      <a:pt x="1384" y="3252"/>
                      <a:pt x="1384" y="3262"/>
                    </a:cubicBezTo>
                    <a:lnTo>
                      <a:pt x="1355" y="3351"/>
                    </a:lnTo>
                    <a:cubicBezTo>
                      <a:pt x="1335" y="3401"/>
                      <a:pt x="1305" y="3450"/>
                      <a:pt x="1285" y="3509"/>
                    </a:cubicBezTo>
                    <a:cubicBezTo>
                      <a:pt x="1256" y="3559"/>
                      <a:pt x="1226" y="3608"/>
                      <a:pt x="1197" y="3667"/>
                    </a:cubicBezTo>
                    <a:cubicBezTo>
                      <a:pt x="1137" y="3776"/>
                      <a:pt x="1078" y="3885"/>
                      <a:pt x="1008" y="3994"/>
                    </a:cubicBezTo>
                    <a:cubicBezTo>
                      <a:pt x="870" y="4211"/>
                      <a:pt x="732" y="4438"/>
                      <a:pt x="584" y="4656"/>
                    </a:cubicBezTo>
                    <a:cubicBezTo>
                      <a:pt x="505" y="4765"/>
                      <a:pt x="435" y="4884"/>
                      <a:pt x="356" y="4992"/>
                    </a:cubicBezTo>
                    <a:lnTo>
                      <a:pt x="129" y="5318"/>
                    </a:lnTo>
                    <a:lnTo>
                      <a:pt x="119" y="5328"/>
                    </a:lnTo>
                    <a:cubicBezTo>
                      <a:pt x="0" y="5506"/>
                      <a:pt x="10" y="5753"/>
                      <a:pt x="169" y="5921"/>
                    </a:cubicBezTo>
                    <a:cubicBezTo>
                      <a:pt x="261" y="6019"/>
                      <a:pt x="386" y="6068"/>
                      <a:pt x="512" y="6068"/>
                    </a:cubicBezTo>
                    <a:cubicBezTo>
                      <a:pt x="628" y="6068"/>
                      <a:pt x="746" y="6026"/>
                      <a:pt x="841" y="5941"/>
                    </a:cubicBezTo>
                    <a:lnTo>
                      <a:pt x="880" y="5901"/>
                    </a:lnTo>
                    <a:lnTo>
                      <a:pt x="920" y="5862"/>
                    </a:lnTo>
                    <a:cubicBezTo>
                      <a:pt x="940" y="5842"/>
                      <a:pt x="969" y="5822"/>
                      <a:pt x="989" y="5793"/>
                    </a:cubicBezTo>
                    <a:cubicBezTo>
                      <a:pt x="1048" y="5743"/>
                      <a:pt x="1098" y="5694"/>
                      <a:pt x="1147" y="5644"/>
                    </a:cubicBezTo>
                    <a:cubicBezTo>
                      <a:pt x="1246" y="5545"/>
                      <a:pt x="1344" y="5437"/>
                      <a:pt x="1434" y="5338"/>
                    </a:cubicBezTo>
                    <a:cubicBezTo>
                      <a:pt x="1632" y="5130"/>
                      <a:pt x="1819" y="4913"/>
                      <a:pt x="1997" y="4676"/>
                    </a:cubicBezTo>
                    <a:cubicBezTo>
                      <a:pt x="2086" y="4567"/>
                      <a:pt x="2175" y="4449"/>
                      <a:pt x="2254" y="4320"/>
                    </a:cubicBezTo>
                    <a:cubicBezTo>
                      <a:pt x="2343" y="4192"/>
                      <a:pt x="2432" y="4063"/>
                      <a:pt x="2511" y="3915"/>
                    </a:cubicBezTo>
                    <a:cubicBezTo>
                      <a:pt x="2550" y="3836"/>
                      <a:pt x="2590" y="3757"/>
                      <a:pt x="2620" y="3658"/>
                    </a:cubicBezTo>
                    <a:cubicBezTo>
                      <a:pt x="2629" y="3638"/>
                      <a:pt x="2640" y="3608"/>
                      <a:pt x="2649" y="3588"/>
                    </a:cubicBezTo>
                    <a:cubicBezTo>
                      <a:pt x="2649" y="3568"/>
                      <a:pt x="2660" y="3559"/>
                      <a:pt x="2660" y="3549"/>
                    </a:cubicBezTo>
                    <a:lnTo>
                      <a:pt x="2669" y="3500"/>
                    </a:lnTo>
                    <a:lnTo>
                      <a:pt x="2679" y="3489"/>
                    </a:lnTo>
                    <a:lnTo>
                      <a:pt x="2679" y="3480"/>
                    </a:lnTo>
                    <a:lnTo>
                      <a:pt x="2689" y="3460"/>
                    </a:lnTo>
                    <a:cubicBezTo>
                      <a:pt x="2689" y="3440"/>
                      <a:pt x="2689" y="3430"/>
                      <a:pt x="2699" y="3410"/>
                    </a:cubicBezTo>
                    <a:cubicBezTo>
                      <a:pt x="2699" y="3391"/>
                      <a:pt x="2699" y="3371"/>
                      <a:pt x="2709" y="3361"/>
                    </a:cubicBezTo>
                    <a:lnTo>
                      <a:pt x="2709" y="3302"/>
                    </a:lnTo>
                    <a:lnTo>
                      <a:pt x="2719" y="3282"/>
                    </a:lnTo>
                    <a:lnTo>
                      <a:pt x="2719" y="3272"/>
                    </a:lnTo>
                    <a:lnTo>
                      <a:pt x="2719" y="3232"/>
                    </a:lnTo>
                    <a:lnTo>
                      <a:pt x="2719" y="3223"/>
                    </a:lnTo>
                    <a:lnTo>
                      <a:pt x="2719" y="3203"/>
                    </a:lnTo>
                    <a:lnTo>
                      <a:pt x="2719" y="3173"/>
                    </a:lnTo>
                    <a:lnTo>
                      <a:pt x="2719" y="3164"/>
                    </a:lnTo>
                    <a:lnTo>
                      <a:pt x="2719" y="3144"/>
                    </a:lnTo>
                    <a:cubicBezTo>
                      <a:pt x="2709" y="3084"/>
                      <a:pt x="2699" y="3035"/>
                      <a:pt x="2699" y="2995"/>
                    </a:cubicBezTo>
                    <a:cubicBezTo>
                      <a:pt x="2679" y="2916"/>
                      <a:pt x="2660" y="2867"/>
                      <a:pt x="2640" y="2808"/>
                    </a:cubicBezTo>
                    <a:cubicBezTo>
                      <a:pt x="2620" y="2758"/>
                      <a:pt x="2610" y="2718"/>
                      <a:pt x="2590" y="2669"/>
                    </a:cubicBezTo>
                    <a:cubicBezTo>
                      <a:pt x="2570" y="2630"/>
                      <a:pt x="2550" y="2590"/>
                      <a:pt x="2541" y="2551"/>
                    </a:cubicBezTo>
                    <a:cubicBezTo>
                      <a:pt x="2501" y="2481"/>
                      <a:pt x="2462" y="2412"/>
                      <a:pt x="2432" y="2343"/>
                    </a:cubicBezTo>
                    <a:cubicBezTo>
                      <a:pt x="2392" y="2274"/>
                      <a:pt x="2353" y="2204"/>
                      <a:pt x="2323" y="2145"/>
                    </a:cubicBezTo>
                    <a:cubicBezTo>
                      <a:pt x="2244" y="2017"/>
                      <a:pt x="2175" y="1888"/>
                      <a:pt x="2096" y="1769"/>
                    </a:cubicBezTo>
                    <a:cubicBezTo>
                      <a:pt x="1948" y="1523"/>
                      <a:pt x="1790" y="1295"/>
                      <a:pt x="1632" y="1058"/>
                    </a:cubicBezTo>
                    <a:lnTo>
                      <a:pt x="1503" y="890"/>
                    </a:lnTo>
                    <a:lnTo>
                      <a:pt x="1384" y="712"/>
                    </a:lnTo>
                    <a:cubicBezTo>
                      <a:pt x="1305" y="603"/>
                      <a:pt x="1226" y="484"/>
                      <a:pt x="1137" y="376"/>
                    </a:cubicBezTo>
                    <a:cubicBezTo>
                      <a:pt x="1058" y="267"/>
                      <a:pt x="969" y="159"/>
                      <a:pt x="890" y="40"/>
                    </a:cubicBezTo>
                    <a:lnTo>
                      <a:pt x="850" y="0"/>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5"/>
              <p:cNvSpPr/>
              <p:nvPr/>
            </p:nvSpPr>
            <p:spPr>
              <a:xfrm flipH="1">
                <a:off x="10081891" y="2046592"/>
                <a:ext cx="85" cy="2541"/>
              </a:xfrm>
              <a:custGeom>
                <a:rect b="b" l="l" r="r" t="t"/>
                <a:pathLst>
                  <a:path extrusionOk="0" h="30" w="1">
                    <a:moveTo>
                      <a:pt x="1" y="30"/>
                    </a:moveTo>
                    <a:lnTo>
                      <a:pt x="1" y="30"/>
                    </a:lnTo>
                    <a:lnTo>
                      <a:pt x="1" y="20"/>
                    </a:lnTo>
                    <a:lnTo>
                      <a:pt x="1" y="10"/>
                    </a:lnTo>
                    <a:lnTo>
                      <a:pt x="1" y="10"/>
                    </a:lnTo>
                    <a:lnTo>
                      <a:pt x="1" y="0"/>
                    </a:lnTo>
                    <a:lnTo>
                      <a:pt x="1" y="0"/>
                    </a:lnTo>
                    <a:lnTo>
                      <a:pt x="1" y="0"/>
                    </a:lnTo>
                    <a:lnTo>
                      <a:pt x="1" y="0"/>
                    </a:lnTo>
                    <a:lnTo>
                      <a:pt x="1" y="0"/>
                    </a:lnTo>
                    <a:lnTo>
                      <a:pt x="1" y="10"/>
                    </a:lnTo>
                    <a:lnTo>
                      <a:pt x="1" y="10"/>
                    </a:lnTo>
                    <a:lnTo>
                      <a:pt x="1" y="10"/>
                    </a:lnTo>
                    <a:lnTo>
                      <a:pt x="1" y="20"/>
                    </a:lnTo>
                    <a:lnTo>
                      <a:pt x="1" y="2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flipH="1">
                <a:off x="10094425" y="2184637"/>
                <a:ext cx="66992" cy="62078"/>
              </a:xfrm>
              <a:custGeom>
                <a:rect b="b" l="l" r="r" t="t"/>
                <a:pathLst>
                  <a:path extrusionOk="0" h="733" w="791">
                    <a:moveTo>
                      <a:pt x="49" y="1"/>
                    </a:moveTo>
                    <a:cubicBezTo>
                      <a:pt x="29" y="1"/>
                      <a:pt x="10" y="11"/>
                      <a:pt x="10" y="31"/>
                    </a:cubicBezTo>
                    <a:cubicBezTo>
                      <a:pt x="0" y="40"/>
                      <a:pt x="10" y="60"/>
                      <a:pt x="29" y="71"/>
                    </a:cubicBezTo>
                    <a:cubicBezTo>
                      <a:pt x="464" y="199"/>
                      <a:pt x="712" y="703"/>
                      <a:pt x="712" y="713"/>
                    </a:cubicBezTo>
                    <a:cubicBezTo>
                      <a:pt x="721" y="723"/>
                      <a:pt x="732" y="732"/>
                      <a:pt x="751" y="732"/>
                    </a:cubicBezTo>
                    <a:cubicBezTo>
                      <a:pt x="751" y="732"/>
                      <a:pt x="761" y="732"/>
                      <a:pt x="761" y="723"/>
                    </a:cubicBezTo>
                    <a:cubicBezTo>
                      <a:pt x="781" y="723"/>
                      <a:pt x="791" y="703"/>
                      <a:pt x="781" y="683"/>
                    </a:cubicBezTo>
                    <a:cubicBezTo>
                      <a:pt x="771" y="664"/>
                      <a:pt x="514" y="139"/>
                      <a:pt x="4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flipH="1">
                <a:off x="10126185" y="2201744"/>
                <a:ext cx="36926" cy="39127"/>
              </a:xfrm>
              <a:custGeom>
                <a:rect b="b" l="l" r="r" t="t"/>
                <a:pathLst>
                  <a:path extrusionOk="0" h="462" w="436">
                    <a:moveTo>
                      <a:pt x="395" y="0"/>
                    </a:moveTo>
                    <a:cubicBezTo>
                      <a:pt x="384" y="0"/>
                      <a:pt x="372" y="5"/>
                      <a:pt x="366" y="16"/>
                    </a:cubicBezTo>
                    <a:cubicBezTo>
                      <a:pt x="218" y="214"/>
                      <a:pt x="20" y="392"/>
                      <a:pt x="20" y="392"/>
                    </a:cubicBezTo>
                    <a:cubicBezTo>
                      <a:pt x="0" y="412"/>
                      <a:pt x="0" y="432"/>
                      <a:pt x="20" y="442"/>
                    </a:cubicBezTo>
                    <a:cubicBezTo>
                      <a:pt x="20" y="451"/>
                      <a:pt x="30" y="462"/>
                      <a:pt x="40" y="462"/>
                    </a:cubicBezTo>
                    <a:cubicBezTo>
                      <a:pt x="49" y="462"/>
                      <a:pt x="60" y="451"/>
                      <a:pt x="69" y="451"/>
                    </a:cubicBezTo>
                    <a:cubicBezTo>
                      <a:pt x="69" y="442"/>
                      <a:pt x="267" y="254"/>
                      <a:pt x="425" y="56"/>
                    </a:cubicBezTo>
                    <a:cubicBezTo>
                      <a:pt x="435" y="46"/>
                      <a:pt x="435" y="27"/>
                      <a:pt x="415" y="7"/>
                    </a:cubicBezTo>
                    <a:cubicBezTo>
                      <a:pt x="411" y="3"/>
                      <a:pt x="404" y="0"/>
                      <a:pt x="395"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5"/>
              <p:cNvSpPr/>
              <p:nvPr/>
            </p:nvSpPr>
            <p:spPr>
              <a:xfrm flipH="1">
                <a:off x="10155573" y="2206402"/>
                <a:ext cx="8385" cy="8469"/>
              </a:xfrm>
              <a:custGeom>
                <a:rect b="b" l="l" r="r" t="t"/>
                <a:pathLst>
                  <a:path extrusionOk="0" h="100" w="99">
                    <a:moveTo>
                      <a:pt x="50" y="1"/>
                    </a:moveTo>
                    <a:cubicBezTo>
                      <a:pt x="20" y="1"/>
                      <a:pt x="0" y="21"/>
                      <a:pt x="0" y="51"/>
                    </a:cubicBezTo>
                    <a:cubicBezTo>
                      <a:pt x="0" y="80"/>
                      <a:pt x="20" y="100"/>
                      <a:pt x="50" y="100"/>
                    </a:cubicBezTo>
                    <a:cubicBezTo>
                      <a:pt x="79" y="100"/>
                      <a:pt x="99" y="80"/>
                      <a:pt x="99" y="51"/>
                    </a:cubicBezTo>
                    <a:cubicBezTo>
                      <a:pt x="99" y="21"/>
                      <a:pt x="79" y="1"/>
                      <a:pt x="50"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5"/>
              <p:cNvSpPr/>
              <p:nvPr/>
            </p:nvSpPr>
            <p:spPr>
              <a:xfrm flipH="1">
                <a:off x="10183098" y="1901688"/>
                <a:ext cx="18548" cy="6013"/>
              </a:xfrm>
              <a:custGeom>
                <a:rect b="b" l="l" r="r" t="t"/>
                <a:pathLst>
                  <a:path extrusionOk="0" h="71" w="219">
                    <a:moveTo>
                      <a:pt x="40" y="1"/>
                    </a:moveTo>
                    <a:cubicBezTo>
                      <a:pt x="20" y="1"/>
                      <a:pt x="1" y="21"/>
                      <a:pt x="1" y="40"/>
                    </a:cubicBezTo>
                    <a:cubicBezTo>
                      <a:pt x="1" y="60"/>
                      <a:pt x="20" y="70"/>
                      <a:pt x="40" y="70"/>
                    </a:cubicBezTo>
                    <a:lnTo>
                      <a:pt x="179" y="70"/>
                    </a:lnTo>
                    <a:cubicBezTo>
                      <a:pt x="198" y="70"/>
                      <a:pt x="218" y="60"/>
                      <a:pt x="218" y="40"/>
                    </a:cubicBezTo>
                    <a:cubicBezTo>
                      <a:pt x="218" y="21"/>
                      <a:pt x="198" y="1"/>
                      <a:pt x="17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5"/>
              <p:cNvSpPr/>
              <p:nvPr/>
            </p:nvSpPr>
            <p:spPr>
              <a:xfrm flipH="1">
                <a:off x="10102724" y="1871877"/>
                <a:ext cx="105612" cy="148800"/>
              </a:xfrm>
              <a:custGeom>
                <a:rect b="b" l="l" r="r" t="t"/>
                <a:pathLst>
                  <a:path extrusionOk="0" h="1757" w="1247">
                    <a:moveTo>
                      <a:pt x="44" y="0"/>
                    </a:moveTo>
                    <a:cubicBezTo>
                      <a:pt x="37" y="0"/>
                      <a:pt x="29" y="3"/>
                      <a:pt x="20" y="7"/>
                    </a:cubicBezTo>
                    <a:cubicBezTo>
                      <a:pt x="10" y="17"/>
                      <a:pt x="1" y="37"/>
                      <a:pt x="20" y="56"/>
                    </a:cubicBezTo>
                    <a:lnTo>
                      <a:pt x="1176" y="1737"/>
                    </a:lnTo>
                    <a:cubicBezTo>
                      <a:pt x="1187" y="1747"/>
                      <a:pt x="1196" y="1757"/>
                      <a:pt x="1206" y="1757"/>
                    </a:cubicBezTo>
                    <a:cubicBezTo>
                      <a:pt x="1216" y="1757"/>
                      <a:pt x="1226" y="1757"/>
                      <a:pt x="1226" y="1747"/>
                    </a:cubicBezTo>
                    <a:cubicBezTo>
                      <a:pt x="1246" y="1737"/>
                      <a:pt x="1246" y="1717"/>
                      <a:pt x="1236" y="1697"/>
                    </a:cubicBezTo>
                    <a:lnTo>
                      <a:pt x="69" y="17"/>
                    </a:lnTo>
                    <a:cubicBezTo>
                      <a:pt x="64" y="5"/>
                      <a:pt x="55" y="0"/>
                      <a:pt x="44"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5"/>
              <p:cNvSpPr/>
              <p:nvPr/>
            </p:nvSpPr>
            <p:spPr>
              <a:xfrm flipH="1">
                <a:off x="10043356" y="2032957"/>
                <a:ext cx="41076" cy="19563"/>
              </a:xfrm>
              <a:custGeom>
                <a:rect b="b" l="l" r="r" t="t"/>
                <a:pathLst>
                  <a:path extrusionOk="0" h="231" w="485">
                    <a:moveTo>
                      <a:pt x="462" y="0"/>
                    </a:moveTo>
                    <a:cubicBezTo>
                      <a:pt x="459" y="0"/>
                      <a:pt x="457" y="1"/>
                      <a:pt x="455" y="3"/>
                    </a:cubicBezTo>
                    <a:cubicBezTo>
                      <a:pt x="227" y="23"/>
                      <a:pt x="20" y="181"/>
                      <a:pt x="20" y="181"/>
                    </a:cubicBezTo>
                    <a:cubicBezTo>
                      <a:pt x="1" y="191"/>
                      <a:pt x="1" y="210"/>
                      <a:pt x="10" y="221"/>
                    </a:cubicBezTo>
                    <a:cubicBezTo>
                      <a:pt x="20" y="230"/>
                      <a:pt x="20" y="230"/>
                      <a:pt x="30" y="230"/>
                    </a:cubicBezTo>
                    <a:lnTo>
                      <a:pt x="50" y="230"/>
                    </a:lnTo>
                    <a:cubicBezTo>
                      <a:pt x="50" y="230"/>
                      <a:pt x="247" y="82"/>
                      <a:pt x="455" y="52"/>
                    </a:cubicBezTo>
                    <a:cubicBezTo>
                      <a:pt x="475" y="52"/>
                      <a:pt x="484" y="43"/>
                      <a:pt x="484" y="23"/>
                    </a:cubicBezTo>
                    <a:cubicBezTo>
                      <a:pt x="484" y="15"/>
                      <a:pt x="472" y="0"/>
                      <a:pt x="462"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5"/>
              <p:cNvSpPr/>
              <p:nvPr/>
            </p:nvSpPr>
            <p:spPr>
              <a:xfrm flipH="1">
                <a:off x="10064275" y="2028384"/>
                <a:ext cx="17701" cy="22443"/>
              </a:xfrm>
              <a:custGeom>
                <a:rect b="b" l="l" r="r" t="t"/>
                <a:pathLst>
                  <a:path extrusionOk="0" h="265" w="209">
                    <a:moveTo>
                      <a:pt x="179" y="0"/>
                    </a:moveTo>
                    <a:cubicBezTo>
                      <a:pt x="172" y="0"/>
                      <a:pt x="164" y="3"/>
                      <a:pt x="159" y="7"/>
                    </a:cubicBezTo>
                    <a:cubicBezTo>
                      <a:pt x="149" y="7"/>
                      <a:pt x="51" y="116"/>
                      <a:pt x="11" y="225"/>
                    </a:cubicBezTo>
                    <a:cubicBezTo>
                      <a:pt x="1" y="245"/>
                      <a:pt x="11" y="255"/>
                      <a:pt x="21" y="264"/>
                    </a:cubicBezTo>
                    <a:lnTo>
                      <a:pt x="31" y="264"/>
                    </a:lnTo>
                    <a:cubicBezTo>
                      <a:pt x="40" y="264"/>
                      <a:pt x="60" y="255"/>
                      <a:pt x="60" y="245"/>
                    </a:cubicBezTo>
                    <a:cubicBezTo>
                      <a:pt x="100" y="146"/>
                      <a:pt x="198" y="47"/>
                      <a:pt x="198" y="47"/>
                    </a:cubicBezTo>
                    <a:cubicBezTo>
                      <a:pt x="209" y="37"/>
                      <a:pt x="209" y="18"/>
                      <a:pt x="198" y="7"/>
                    </a:cubicBezTo>
                    <a:cubicBezTo>
                      <a:pt x="194" y="3"/>
                      <a:pt x="186" y="0"/>
                      <a:pt x="179"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flipH="1">
                <a:off x="10133805" y="2222408"/>
                <a:ext cx="198435" cy="164637"/>
              </a:xfrm>
              <a:custGeom>
                <a:rect b="b" l="l" r="r" t="t"/>
                <a:pathLst>
                  <a:path extrusionOk="0" h="1944" w="2343">
                    <a:moveTo>
                      <a:pt x="1721" y="0"/>
                    </a:moveTo>
                    <a:cubicBezTo>
                      <a:pt x="1691" y="29"/>
                      <a:pt x="1602" y="148"/>
                      <a:pt x="1592" y="158"/>
                    </a:cubicBezTo>
                    <a:cubicBezTo>
                      <a:pt x="1384" y="346"/>
                      <a:pt x="1078" y="336"/>
                      <a:pt x="939" y="455"/>
                    </a:cubicBezTo>
                    <a:cubicBezTo>
                      <a:pt x="939" y="455"/>
                      <a:pt x="1" y="989"/>
                      <a:pt x="179" y="1107"/>
                    </a:cubicBezTo>
                    <a:cubicBezTo>
                      <a:pt x="213" y="1129"/>
                      <a:pt x="253" y="1138"/>
                      <a:pt x="298" y="1138"/>
                    </a:cubicBezTo>
                    <a:cubicBezTo>
                      <a:pt x="396" y="1138"/>
                      <a:pt x="512" y="1095"/>
                      <a:pt x="613" y="1048"/>
                    </a:cubicBezTo>
                    <a:lnTo>
                      <a:pt x="613" y="1048"/>
                    </a:lnTo>
                    <a:cubicBezTo>
                      <a:pt x="603" y="1057"/>
                      <a:pt x="594" y="1068"/>
                      <a:pt x="594" y="1077"/>
                    </a:cubicBezTo>
                    <a:cubicBezTo>
                      <a:pt x="455" y="1275"/>
                      <a:pt x="80" y="1453"/>
                      <a:pt x="179" y="1621"/>
                    </a:cubicBezTo>
                    <a:cubicBezTo>
                      <a:pt x="209" y="1673"/>
                      <a:pt x="253" y="1691"/>
                      <a:pt x="299" y="1691"/>
                    </a:cubicBezTo>
                    <a:cubicBezTo>
                      <a:pt x="401" y="1691"/>
                      <a:pt x="515" y="1601"/>
                      <a:pt x="515" y="1601"/>
                    </a:cubicBezTo>
                    <a:cubicBezTo>
                      <a:pt x="515" y="1601"/>
                      <a:pt x="550" y="1735"/>
                      <a:pt x="734" y="1735"/>
                    </a:cubicBezTo>
                    <a:cubicBezTo>
                      <a:pt x="767" y="1735"/>
                      <a:pt x="806" y="1731"/>
                      <a:pt x="851" y="1720"/>
                    </a:cubicBezTo>
                    <a:cubicBezTo>
                      <a:pt x="851" y="1720"/>
                      <a:pt x="913" y="1845"/>
                      <a:pt x="1052" y="1845"/>
                    </a:cubicBezTo>
                    <a:cubicBezTo>
                      <a:pt x="1069" y="1845"/>
                      <a:pt x="1088" y="1843"/>
                      <a:pt x="1108" y="1839"/>
                    </a:cubicBezTo>
                    <a:cubicBezTo>
                      <a:pt x="1108" y="1839"/>
                      <a:pt x="1188" y="1944"/>
                      <a:pt x="1309" y="1944"/>
                    </a:cubicBezTo>
                    <a:cubicBezTo>
                      <a:pt x="1342" y="1944"/>
                      <a:pt x="1377" y="1936"/>
                      <a:pt x="1414" y="1918"/>
                    </a:cubicBezTo>
                    <a:cubicBezTo>
                      <a:pt x="1562" y="1848"/>
                      <a:pt x="1898" y="1433"/>
                      <a:pt x="2343" y="721"/>
                    </a:cubicBezTo>
                    <a:cubicBezTo>
                      <a:pt x="2254" y="435"/>
                      <a:pt x="2066" y="198"/>
                      <a:pt x="1721" y="0"/>
                    </a:cubicBezTo>
                    <a:close/>
                  </a:path>
                </a:pathLst>
              </a:custGeom>
              <a:solidFill>
                <a:srgbClr val="FC96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35"/>
            <p:cNvGrpSpPr/>
            <p:nvPr/>
          </p:nvGrpSpPr>
          <p:grpSpPr>
            <a:xfrm>
              <a:off x="5880393" y="2965863"/>
              <a:ext cx="1532782" cy="1195859"/>
              <a:chOff x="9895036" y="2544514"/>
              <a:chExt cx="1109265" cy="865436"/>
            </a:xfrm>
          </p:grpSpPr>
          <p:sp>
            <p:nvSpPr>
              <p:cNvPr id="560" name="Google Shape;560;p35"/>
              <p:cNvSpPr/>
              <p:nvPr/>
            </p:nvSpPr>
            <p:spPr>
              <a:xfrm>
                <a:off x="10014625" y="2599525"/>
                <a:ext cx="989676" cy="553758"/>
              </a:xfrm>
              <a:custGeom>
                <a:rect b="b" l="l" r="r" t="t"/>
                <a:pathLst>
                  <a:path extrusionOk="0" h="5437" w="9717">
                    <a:moveTo>
                      <a:pt x="168" y="0"/>
                    </a:moveTo>
                    <a:cubicBezTo>
                      <a:pt x="79" y="0"/>
                      <a:pt x="0" y="79"/>
                      <a:pt x="0" y="168"/>
                    </a:cubicBezTo>
                    <a:lnTo>
                      <a:pt x="0" y="5437"/>
                    </a:lnTo>
                    <a:lnTo>
                      <a:pt x="9717" y="5437"/>
                    </a:lnTo>
                    <a:lnTo>
                      <a:pt x="9717" y="168"/>
                    </a:lnTo>
                    <a:cubicBezTo>
                      <a:pt x="9717" y="79"/>
                      <a:pt x="9637" y="0"/>
                      <a:pt x="95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5"/>
              <p:cNvSpPr/>
              <p:nvPr/>
            </p:nvSpPr>
            <p:spPr>
              <a:xfrm>
                <a:off x="10051338" y="2632726"/>
                <a:ext cx="916243" cy="487352"/>
              </a:xfrm>
              <a:custGeom>
                <a:rect b="b" l="l" r="r" t="t"/>
                <a:pathLst>
                  <a:path extrusionOk="0" h="4785" w="8996">
                    <a:moveTo>
                      <a:pt x="0" y="0"/>
                    </a:moveTo>
                    <a:lnTo>
                      <a:pt x="0" y="4785"/>
                    </a:lnTo>
                    <a:lnTo>
                      <a:pt x="8996" y="4785"/>
                    </a:lnTo>
                    <a:lnTo>
                      <a:pt x="89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5"/>
              <p:cNvSpPr/>
              <p:nvPr/>
            </p:nvSpPr>
            <p:spPr>
              <a:xfrm>
                <a:off x="10383018" y="3229674"/>
                <a:ext cx="253810" cy="148090"/>
              </a:xfrm>
              <a:custGeom>
                <a:rect b="b" l="l" r="r" t="t"/>
                <a:pathLst>
                  <a:path extrusionOk="0" h="1454" w="2492">
                    <a:moveTo>
                      <a:pt x="208" y="1"/>
                    </a:moveTo>
                    <a:lnTo>
                      <a:pt x="1" y="1454"/>
                    </a:lnTo>
                    <a:lnTo>
                      <a:pt x="2492" y="1454"/>
                    </a:lnTo>
                    <a:lnTo>
                      <a:pt x="22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5"/>
              <p:cNvSpPr/>
              <p:nvPr/>
            </p:nvSpPr>
            <p:spPr>
              <a:xfrm>
                <a:off x="10295427" y="3398848"/>
                <a:ext cx="428992" cy="11102"/>
              </a:xfrm>
              <a:custGeom>
                <a:rect b="b" l="l" r="r" t="t"/>
                <a:pathLst>
                  <a:path extrusionOk="0" h="109" w="4212">
                    <a:moveTo>
                      <a:pt x="1" y="1"/>
                    </a:moveTo>
                    <a:lnTo>
                      <a:pt x="1" y="109"/>
                    </a:lnTo>
                    <a:lnTo>
                      <a:pt x="4212" y="109"/>
                    </a:lnTo>
                    <a:lnTo>
                      <a:pt x="42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5"/>
              <p:cNvSpPr/>
              <p:nvPr/>
            </p:nvSpPr>
            <p:spPr>
              <a:xfrm>
                <a:off x="10295427" y="3377663"/>
                <a:ext cx="428992" cy="21287"/>
              </a:xfrm>
              <a:custGeom>
                <a:rect b="b" l="l" r="r" t="t"/>
                <a:pathLst>
                  <a:path extrusionOk="0" h="209" w="4212">
                    <a:moveTo>
                      <a:pt x="861" y="1"/>
                    </a:moveTo>
                    <a:lnTo>
                      <a:pt x="1" y="209"/>
                    </a:lnTo>
                    <a:lnTo>
                      <a:pt x="4212" y="209"/>
                    </a:lnTo>
                    <a:lnTo>
                      <a:pt x="335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5"/>
              <p:cNvSpPr/>
              <p:nvPr/>
            </p:nvSpPr>
            <p:spPr>
              <a:xfrm>
                <a:off x="10014625" y="3153185"/>
                <a:ext cx="989676" cy="95739"/>
              </a:xfrm>
              <a:custGeom>
                <a:rect b="b" l="l" r="r" t="t"/>
                <a:pathLst>
                  <a:path extrusionOk="0" h="940" w="9717">
                    <a:moveTo>
                      <a:pt x="0" y="1"/>
                    </a:moveTo>
                    <a:lnTo>
                      <a:pt x="0" y="772"/>
                    </a:lnTo>
                    <a:cubicBezTo>
                      <a:pt x="0" y="860"/>
                      <a:pt x="79" y="939"/>
                      <a:pt x="168" y="939"/>
                    </a:cubicBezTo>
                    <a:lnTo>
                      <a:pt x="9549" y="939"/>
                    </a:lnTo>
                    <a:cubicBezTo>
                      <a:pt x="9648" y="939"/>
                      <a:pt x="9717" y="860"/>
                      <a:pt x="9717" y="772"/>
                    </a:cubicBezTo>
                    <a:lnTo>
                      <a:pt x="971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5"/>
              <p:cNvSpPr/>
              <p:nvPr/>
            </p:nvSpPr>
            <p:spPr>
              <a:xfrm>
                <a:off x="10490776" y="3178342"/>
                <a:ext cx="38296" cy="38397"/>
              </a:xfrm>
              <a:custGeom>
                <a:rect b="b" l="l" r="r" t="t"/>
                <a:pathLst>
                  <a:path extrusionOk="0" h="377" w="376">
                    <a:moveTo>
                      <a:pt x="188" y="0"/>
                    </a:moveTo>
                    <a:cubicBezTo>
                      <a:pt x="79" y="0"/>
                      <a:pt x="0" y="79"/>
                      <a:pt x="0" y="189"/>
                    </a:cubicBezTo>
                    <a:cubicBezTo>
                      <a:pt x="0" y="287"/>
                      <a:pt x="79" y="376"/>
                      <a:pt x="188" y="376"/>
                    </a:cubicBezTo>
                    <a:cubicBezTo>
                      <a:pt x="287" y="376"/>
                      <a:pt x="376" y="287"/>
                      <a:pt x="376" y="189"/>
                    </a:cubicBezTo>
                    <a:cubicBezTo>
                      <a:pt x="376" y="79"/>
                      <a:pt x="287" y="0"/>
                      <a:pt x="1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 name="Google Shape;567;p35"/>
              <p:cNvGrpSpPr/>
              <p:nvPr/>
            </p:nvGrpSpPr>
            <p:grpSpPr>
              <a:xfrm>
                <a:off x="9895036" y="2544514"/>
                <a:ext cx="234729" cy="310866"/>
                <a:chOff x="-3251756" y="2338596"/>
                <a:chExt cx="871304" cy="1153921"/>
              </a:xfrm>
            </p:grpSpPr>
            <p:sp>
              <p:nvSpPr>
                <p:cNvPr id="568" name="Google Shape;568;p35"/>
                <p:cNvSpPr/>
                <p:nvPr/>
              </p:nvSpPr>
              <p:spPr>
                <a:xfrm>
                  <a:off x="-3251756" y="2338596"/>
                  <a:ext cx="871304" cy="869318"/>
                </a:xfrm>
                <a:custGeom>
                  <a:rect b="b" l="l" r="r" t="t"/>
                  <a:pathLst>
                    <a:path extrusionOk="0" h="4044" w="4053">
                      <a:moveTo>
                        <a:pt x="2029" y="0"/>
                      </a:moveTo>
                      <a:cubicBezTo>
                        <a:pt x="920" y="0"/>
                        <a:pt x="20" y="896"/>
                        <a:pt x="10" y="2007"/>
                      </a:cubicBezTo>
                      <a:cubicBezTo>
                        <a:pt x="0" y="3124"/>
                        <a:pt x="900" y="4033"/>
                        <a:pt x="2017" y="4043"/>
                      </a:cubicBezTo>
                      <a:cubicBezTo>
                        <a:pt x="3134" y="4043"/>
                        <a:pt x="4043" y="3154"/>
                        <a:pt x="4053" y="2036"/>
                      </a:cubicBezTo>
                      <a:cubicBezTo>
                        <a:pt x="4053" y="920"/>
                        <a:pt x="3163" y="10"/>
                        <a:pt x="2047" y="0"/>
                      </a:cubicBezTo>
                      <a:cubicBezTo>
                        <a:pt x="2041" y="0"/>
                        <a:pt x="2035" y="0"/>
                        <a:pt x="20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5"/>
                <p:cNvSpPr/>
                <p:nvPr/>
              </p:nvSpPr>
              <p:spPr>
                <a:xfrm>
                  <a:off x="-3103208" y="2487135"/>
                  <a:ext cx="576355" cy="572022"/>
                </a:xfrm>
                <a:custGeom>
                  <a:rect b="b" l="l" r="r" t="t"/>
                  <a:pathLst>
                    <a:path extrusionOk="0" h="2661" w="2681">
                      <a:moveTo>
                        <a:pt x="1328" y="1"/>
                      </a:moveTo>
                      <a:cubicBezTo>
                        <a:pt x="604" y="1"/>
                        <a:pt x="11" y="590"/>
                        <a:pt x="11" y="1316"/>
                      </a:cubicBezTo>
                      <a:cubicBezTo>
                        <a:pt x="1" y="2057"/>
                        <a:pt x="594" y="2650"/>
                        <a:pt x="1326" y="2660"/>
                      </a:cubicBezTo>
                      <a:cubicBezTo>
                        <a:pt x="1331" y="2661"/>
                        <a:pt x="1337" y="2661"/>
                        <a:pt x="1343" y="2661"/>
                      </a:cubicBezTo>
                      <a:cubicBezTo>
                        <a:pt x="2077" y="2661"/>
                        <a:pt x="2660" y="2071"/>
                        <a:pt x="2670" y="1336"/>
                      </a:cubicBezTo>
                      <a:cubicBezTo>
                        <a:pt x="2680" y="604"/>
                        <a:pt x="2087" y="1"/>
                        <a:pt x="1345" y="1"/>
                      </a:cubicBezTo>
                      <a:cubicBezTo>
                        <a:pt x="1340" y="1"/>
                        <a:pt x="1334" y="1"/>
                        <a:pt x="13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5"/>
                <p:cNvSpPr/>
                <p:nvPr/>
              </p:nvSpPr>
              <p:spPr>
                <a:xfrm>
                  <a:off x="-2998946" y="2597840"/>
                  <a:ext cx="367827" cy="350823"/>
                </a:xfrm>
                <a:custGeom>
                  <a:rect b="b" l="l" r="r" t="t"/>
                  <a:pathLst>
                    <a:path extrusionOk="0" h="1632" w="1711">
                      <a:moveTo>
                        <a:pt x="860" y="0"/>
                      </a:moveTo>
                      <a:lnTo>
                        <a:pt x="594" y="534"/>
                      </a:lnTo>
                      <a:lnTo>
                        <a:pt x="1" y="613"/>
                      </a:lnTo>
                      <a:lnTo>
                        <a:pt x="425" y="1038"/>
                      </a:lnTo>
                      <a:lnTo>
                        <a:pt x="317" y="1621"/>
                      </a:lnTo>
                      <a:lnTo>
                        <a:pt x="317" y="1621"/>
                      </a:lnTo>
                      <a:lnTo>
                        <a:pt x="851" y="1344"/>
                      </a:lnTo>
                      <a:lnTo>
                        <a:pt x="1374" y="1631"/>
                      </a:lnTo>
                      <a:lnTo>
                        <a:pt x="1275" y="1038"/>
                      </a:lnTo>
                      <a:lnTo>
                        <a:pt x="1710" y="633"/>
                      </a:lnTo>
                      <a:lnTo>
                        <a:pt x="1117" y="544"/>
                      </a:lnTo>
                      <a:lnTo>
                        <a:pt x="8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5"/>
                <p:cNvSpPr/>
                <p:nvPr/>
              </p:nvSpPr>
              <p:spPr>
                <a:xfrm>
                  <a:off x="-3052044" y="3143844"/>
                  <a:ext cx="463491" cy="348673"/>
                </a:xfrm>
                <a:custGeom>
                  <a:rect b="b" l="l" r="r" t="t"/>
                  <a:pathLst>
                    <a:path extrusionOk="0" h="1622" w="2156">
                      <a:moveTo>
                        <a:pt x="70" y="1"/>
                      </a:moveTo>
                      <a:lnTo>
                        <a:pt x="0" y="1612"/>
                      </a:lnTo>
                      <a:lnTo>
                        <a:pt x="0" y="1612"/>
                      </a:lnTo>
                      <a:lnTo>
                        <a:pt x="1078" y="811"/>
                      </a:lnTo>
                      <a:lnTo>
                        <a:pt x="2155" y="1622"/>
                      </a:lnTo>
                      <a:lnTo>
                        <a:pt x="2106" y="21"/>
                      </a:lnTo>
                      <a:cubicBezTo>
                        <a:pt x="1809" y="199"/>
                        <a:pt x="1463" y="297"/>
                        <a:pt x="1088" y="297"/>
                      </a:cubicBezTo>
                      <a:cubicBezTo>
                        <a:pt x="712" y="287"/>
                        <a:pt x="366" y="188"/>
                        <a:pt x="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35"/>
              <p:cNvGrpSpPr/>
              <p:nvPr/>
            </p:nvGrpSpPr>
            <p:grpSpPr>
              <a:xfrm>
                <a:off x="10475438" y="2748499"/>
                <a:ext cx="442090" cy="280604"/>
                <a:chOff x="10282813" y="2759086"/>
                <a:chExt cx="442090" cy="280604"/>
              </a:xfrm>
            </p:grpSpPr>
            <p:sp>
              <p:nvSpPr>
                <p:cNvPr id="573" name="Google Shape;573;p35"/>
                <p:cNvSpPr/>
                <p:nvPr/>
              </p:nvSpPr>
              <p:spPr>
                <a:xfrm>
                  <a:off x="10282813" y="2759086"/>
                  <a:ext cx="442090" cy="280604"/>
                </a:xfrm>
                <a:custGeom>
                  <a:rect b="b" l="l" r="r" t="t"/>
                  <a:pathLst>
                    <a:path extrusionOk="0" h="2028" w="3194">
                      <a:moveTo>
                        <a:pt x="1" y="1"/>
                      </a:moveTo>
                      <a:lnTo>
                        <a:pt x="1" y="2027"/>
                      </a:lnTo>
                      <a:lnTo>
                        <a:pt x="3194" y="2027"/>
                      </a:lnTo>
                      <a:lnTo>
                        <a:pt x="31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5"/>
                <p:cNvSpPr/>
                <p:nvPr/>
              </p:nvSpPr>
              <p:spPr>
                <a:xfrm>
                  <a:off x="10418316" y="2796031"/>
                  <a:ext cx="165680" cy="165623"/>
                </a:xfrm>
                <a:custGeom>
                  <a:rect b="b" l="l" r="r" t="t"/>
                  <a:pathLst>
                    <a:path extrusionOk="0" h="1197" w="1197">
                      <a:moveTo>
                        <a:pt x="594" y="60"/>
                      </a:moveTo>
                      <a:cubicBezTo>
                        <a:pt x="900" y="60"/>
                        <a:pt x="1137" y="297"/>
                        <a:pt x="1137" y="603"/>
                      </a:cubicBezTo>
                      <a:cubicBezTo>
                        <a:pt x="1137" y="900"/>
                        <a:pt x="900" y="1148"/>
                        <a:pt x="594" y="1148"/>
                      </a:cubicBezTo>
                      <a:cubicBezTo>
                        <a:pt x="297" y="1148"/>
                        <a:pt x="60" y="900"/>
                        <a:pt x="60" y="603"/>
                      </a:cubicBezTo>
                      <a:cubicBezTo>
                        <a:pt x="60" y="297"/>
                        <a:pt x="297" y="60"/>
                        <a:pt x="594" y="60"/>
                      </a:cubicBezTo>
                      <a:close/>
                      <a:moveTo>
                        <a:pt x="594" y="1"/>
                      </a:moveTo>
                      <a:cubicBezTo>
                        <a:pt x="267" y="1"/>
                        <a:pt x="1" y="267"/>
                        <a:pt x="1" y="603"/>
                      </a:cubicBezTo>
                      <a:cubicBezTo>
                        <a:pt x="1" y="930"/>
                        <a:pt x="267" y="1197"/>
                        <a:pt x="594" y="1197"/>
                      </a:cubicBezTo>
                      <a:cubicBezTo>
                        <a:pt x="930" y="1197"/>
                        <a:pt x="1196" y="930"/>
                        <a:pt x="1196" y="603"/>
                      </a:cubicBezTo>
                      <a:cubicBezTo>
                        <a:pt x="1196" y="267"/>
                        <a:pt x="930" y="1"/>
                        <a:pt x="5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5"/>
                <p:cNvSpPr/>
                <p:nvPr/>
              </p:nvSpPr>
              <p:spPr>
                <a:xfrm>
                  <a:off x="10475756" y="2831591"/>
                  <a:ext cx="75435" cy="94503"/>
                </a:xfrm>
                <a:custGeom>
                  <a:rect b="b" l="l" r="r" t="t"/>
                  <a:pathLst>
                    <a:path extrusionOk="0" h="683" w="545">
                      <a:moveTo>
                        <a:pt x="1" y="1"/>
                      </a:moveTo>
                      <a:lnTo>
                        <a:pt x="1" y="683"/>
                      </a:lnTo>
                      <a:lnTo>
                        <a:pt x="544" y="346"/>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5"/>
                <p:cNvSpPr/>
                <p:nvPr/>
              </p:nvSpPr>
              <p:spPr>
                <a:xfrm>
                  <a:off x="10293748" y="2995835"/>
                  <a:ext cx="421604" cy="30164"/>
                </a:xfrm>
                <a:custGeom>
                  <a:rect b="b" l="l" r="r" t="t"/>
                  <a:pathLst>
                    <a:path extrusionOk="0" h="218" w="3046">
                      <a:moveTo>
                        <a:pt x="1" y="0"/>
                      </a:moveTo>
                      <a:lnTo>
                        <a:pt x="1" y="218"/>
                      </a:lnTo>
                      <a:lnTo>
                        <a:pt x="3045" y="218"/>
                      </a:lnTo>
                      <a:lnTo>
                        <a:pt x="30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5"/>
                <p:cNvSpPr/>
                <p:nvPr/>
              </p:nvSpPr>
              <p:spPr>
                <a:xfrm>
                  <a:off x="10514095" y="3001231"/>
                  <a:ext cx="19378" cy="19233"/>
                </a:xfrm>
                <a:custGeom>
                  <a:rect b="b" l="l" r="r" t="t"/>
                  <a:pathLst>
                    <a:path extrusionOk="0" h="139" w="140">
                      <a:moveTo>
                        <a:pt x="70" y="1"/>
                      </a:moveTo>
                      <a:cubicBezTo>
                        <a:pt x="30" y="1"/>
                        <a:pt x="1" y="30"/>
                        <a:pt x="1" y="69"/>
                      </a:cubicBezTo>
                      <a:cubicBezTo>
                        <a:pt x="1" y="109"/>
                        <a:pt x="30" y="139"/>
                        <a:pt x="70" y="139"/>
                      </a:cubicBezTo>
                      <a:cubicBezTo>
                        <a:pt x="109" y="139"/>
                        <a:pt x="139" y="109"/>
                        <a:pt x="139" y="69"/>
                      </a:cubicBezTo>
                      <a:cubicBezTo>
                        <a:pt x="139" y="30"/>
                        <a:pt x="109" y="1"/>
                        <a:pt x="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5"/>
                <p:cNvSpPr/>
                <p:nvPr/>
              </p:nvSpPr>
              <p:spPr>
                <a:xfrm>
                  <a:off x="10304682" y="3001231"/>
                  <a:ext cx="15364" cy="19233"/>
                </a:xfrm>
                <a:custGeom>
                  <a:rect b="b" l="l" r="r" t="t"/>
                  <a:pathLst>
                    <a:path extrusionOk="0" h="139" w="111">
                      <a:moveTo>
                        <a:pt x="1" y="1"/>
                      </a:moveTo>
                      <a:lnTo>
                        <a:pt x="1" y="139"/>
                      </a:lnTo>
                      <a:lnTo>
                        <a:pt x="110" y="6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 name="Google Shape;579;p35"/>
              <p:cNvSpPr/>
              <p:nvPr/>
            </p:nvSpPr>
            <p:spPr>
              <a:xfrm>
                <a:off x="10161175" y="2793246"/>
                <a:ext cx="198597" cy="230486"/>
              </a:xfrm>
              <a:custGeom>
                <a:rect b="b" l="l" r="r" t="t"/>
                <a:pathLst>
                  <a:path extrusionOk="0" h="3154" w="2718">
                    <a:moveTo>
                      <a:pt x="1038" y="0"/>
                    </a:moveTo>
                    <a:lnTo>
                      <a:pt x="1028" y="1492"/>
                    </a:lnTo>
                    <a:lnTo>
                      <a:pt x="168" y="2630"/>
                    </a:lnTo>
                    <a:cubicBezTo>
                      <a:pt x="0" y="2837"/>
                      <a:pt x="158" y="3144"/>
                      <a:pt x="425" y="3144"/>
                    </a:cubicBezTo>
                    <a:lnTo>
                      <a:pt x="1364" y="3153"/>
                    </a:lnTo>
                    <a:lnTo>
                      <a:pt x="2293" y="3153"/>
                    </a:lnTo>
                    <a:cubicBezTo>
                      <a:pt x="2570" y="3153"/>
                      <a:pt x="2718" y="2847"/>
                      <a:pt x="2560" y="2630"/>
                    </a:cubicBezTo>
                    <a:lnTo>
                      <a:pt x="1700" y="1492"/>
                    </a:lnTo>
                    <a:lnTo>
                      <a:pt x="17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5"/>
              <p:cNvSpPr/>
              <p:nvPr/>
            </p:nvSpPr>
            <p:spPr>
              <a:xfrm>
                <a:off x="10236946" y="2799019"/>
                <a:ext cx="48517" cy="7965"/>
              </a:xfrm>
              <a:custGeom>
                <a:rect b="b" l="l" r="r" t="t"/>
                <a:pathLst>
                  <a:path extrusionOk="0" h="109" w="664">
                    <a:moveTo>
                      <a:pt x="1" y="0"/>
                    </a:moveTo>
                    <a:lnTo>
                      <a:pt x="1" y="99"/>
                    </a:lnTo>
                    <a:lnTo>
                      <a:pt x="663" y="109"/>
                    </a:lnTo>
                    <a:lnTo>
                      <a:pt x="6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5"/>
              <p:cNvSpPr/>
              <p:nvPr/>
            </p:nvSpPr>
            <p:spPr>
              <a:xfrm>
                <a:off x="10231173" y="2788131"/>
                <a:ext cx="60061" cy="10962"/>
              </a:xfrm>
              <a:custGeom>
                <a:rect b="b" l="l" r="r" t="t"/>
                <a:pathLst>
                  <a:path extrusionOk="0" h="150" w="822">
                    <a:moveTo>
                      <a:pt x="80" y="1"/>
                    </a:moveTo>
                    <a:cubicBezTo>
                      <a:pt x="40" y="1"/>
                      <a:pt x="0" y="31"/>
                      <a:pt x="0" y="70"/>
                    </a:cubicBezTo>
                    <a:cubicBezTo>
                      <a:pt x="0" y="110"/>
                      <a:pt x="40" y="149"/>
                      <a:pt x="80" y="149"/>
                    </a:cubicBezTo>
                    <a:lnTo>
                      <a:pt x="742" y="149"/>
                    </a:lnTo>
                    <a:cubicBezTo>
                      <a:pt x="782" y="149"/>
                      <a:pt x="821" y="110"/>
                      <a:pt x="821" y="70"/>
                    </a:cubicBezTo>
                    <a:cubicBezTo>
                      <a:pt x="821" y="31"/>
                      <a:pt x="782" y="1"/>
                      <a:pt x="7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5"/>
              <p:cNvSpPr/>
              <p:nvPr/>
            </p:nvSpPr>
            <p:spPr>
              <a:xfrm>
                <a:off x="10180611" y="2957159"/>
                <a:ext cx="160383" cy="53566"/>
              </a:xfrm>
              <a:custGeom>
                <a:rect b="b" l="l" r="r" t="t"/>
                <a:pathLst>
                  <a:path extrusionOk="0" h="733" w="2195">
                    <a:moveTo>
                      <a:pt x="1780" y="1"/>
                    </a:moveTo>
                    <a:cubicBezTo>
                      <a:pt x="1740" y="1"/>
                      <a:pt x="1691" y="11"/>
                      <a:pt x="1641" y="11"/>
                    </a:cubicBezTo>
                    <a:cubicBezTo>
                      <a:pt x="1464" y="40"/>
                      <a:pt x="1296" y="110"/>
                      <a:pt x="1118" y="149"/>
                    </a:cubicBezTo>
                    <a:cubicBezTo>
                      <a:pt x="1019" y="172"/>
                      <a:pt x="918" y="183"/>
                      <a:pt x="816" y="183"/>
                    </a:cubicBezTo>
                    <a:cubicBezTo>
                      <a:pt x="653" y="183"/>
                      <a:pt x="489" y="155"/>
                      <a:pt x="337" y="100"/>
                    </a:cubicBezTo>
                    <a:lnTo>
                      <a:pt x="40" y="485"/>
                    </a:lnTo>
                    <a:cubicBezTo>
                      <a:pt x="1" y="534"/>
                      <a:pt x="1" y="594"/>
                      <a:pt x="20" y="644"/>
                    </a:cubicBezTo>
                    <a:cubicBezTo>
                      <a:pt x="50" y="703"/>
                      <a:pt x="99" y="732"/>
                      <a:pt x="159" y="732"/>
                    </a:cubicBezTo>
                    <a:lnTo>
                      <a:pt x="2037" y="732"/>
                    </a:lnTo>
                    <a:cubicBezTo>
                      <a:pt x="2087" y="732"/>
                      <a:pt x="2136" y="703"/>
                      <a:pt x="2166" y="653"/>
                    </a:cubicBezTo>
                    <a:cubicBezTo>
                      <a:pt x="2195" y="594"/>
                      <a:pt x="2186" y="545"/>
                      <a:pt x="2155" y="495"/>
                    </a:cubicBezTo>
                    <a:lnTo>
                      <a:pt x="17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5"/>
              <p:cNvSpPr/>
              <p:nvPr/>
            </p:nvSpPr>
            <p:spPr>
              <a:xfrm>
                <a:off x="10225401" y="2740996"/>
                <a:ext cx="30396" cy="27989"/>
              </a:xfrm>
              <a:custGeom>
                <a:rect b="b" l="l" r="r" t="t"/>
                <a:pathLst>
                  <a:path extrusionOk="0" h="383" w="416">
                    <a:moveTo>
                      <a:pt x="206" y="0"/>
                    </a:moveTo>
                    <a:cubicBezTo>
                      <a:pt x="194" y="0"/>
                      <a:pt x="181" y="1"/>
                      <a:pt x="169" y="4"/>
                    </a:cubicBezTo>
                    <a:cubicBezTo>
                      <a:pt x="70" y="23"/>
                      <a:pt x="0" y="122"/>
                      <a:pt x="20" y="230"/>
                    </a:cubicBezTo>
                    <a:cubicBezTo>
                      <a:pt x="38" y="318"/>
                      <a:pt x="117" y="383"/>
                      <a:pt x="211" y="383"/>
                    </a:cubicBezTo>
                    <a:cubicBezTo>
                      <a:pt x="223" y="383"/>
                      <a:pt x="235" y="381"/>
                      <a:pt x="248" y="379"/>
                    </a:cubicBezTo>
                    <a:cubicBezTo>
                      <a:pt x="347" y="359"/>
                      <a:pt x="416" y="261"/>
                      <a:pt x="396" y="151"/>
                    </a:cubicBezTo>
                    <a:cubicBezTo>
                      <a:pt x="378" y="64"/>
                      <a:pt x="299" y="0"/>
                      <a:pt x="2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5"/>
              <p:cNvSpPr/>
              <p:nvPr/>
            </p:nvSpPr>
            <p:spPr>
              <a:xfrm>
                <a:off x="10260035" y="2764235"/>
                <a:ext cx="18851" cy="17612"/>
              </a:xfrm>
              <a:custGeom>
                <a:rect b="b" l="l" r="r" t="t"/>
                <a:pathLst>
                  <a:path extrusionOk="0" h="241" w="258">
                    <a:moveTo>
                      <a:pt x="129" y="0"/>
                    </a:moveTo>
                    <a:cubicBezTo>
                      <a:pt x="123" y="0"/>
                      <a:pt x="116" y="1"/>
                      <a:pt x="110" y="2"/>
                    </a:cubicBezTo>
                    <a:cubicBezTo>
                      <a:pt x="40" y="22"/>
                      <a:pt x="1" y="81"/>
                      <a:pt x="11" y="140"/>
                    </a:cubicBezTo>
                    <a:cubicBezTo>
                      <a:pt x="20" y="202"/>
                      <a:pt x="77" y="240"/>
                      <a:pt x="132" y="240"/>
                    </a:cubicBezTo>
                    <a:cubicBezTo>
                      <a:pt x="138" y="240"/>
                      <a:pt x="144" y="240"/>
                      <a:pt x="150" y="239"/>
                    </a:cubicBezTo>
                    <a:cubicBezTo>
                      <a:pt x="209" y="219"/>
                      <a:pt x="258" y="160"/>
                      <a:pt x="238" y="101"/>
                    </a:cubicBezTo>
                    <a:cubicBezTo>
                      <a:pt x="230" y="38"/>
                      <a:pt x="181" y="0"/>
                      <a:pt x="1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5"/>
              <p:cNvSpPr/>
              <p:nvPr/>
            </p:nvSpPr>
            <p:spPr>
              <a:xfrm>
                <a:off x="10223282" y="2929828"/>
                <a:ext cx="31054" cy="27989"/>
              </a:xfrm>
              <a:custGeom>
                <a:rect b="b" l="l" r="r" t="t"/>
                <a:pathLst>
                  <a:path extrusionOk="0" h="383" w="425">
                    <a:moveTo>
                      <a:pt x="209" y="1"/>
                    </a:moveTo>
                    <a:cubicBezTo>
                      <a:pt x="129" y="1"/>
                      <a:pt x="54" y="50"/>
                      <a:pt x="29" y="137"/>
                    </a:cubicBezTo>
                    <a:cubicBezTo>
                      <a:pt x="0" y="236"/>
                      <a:pt x="59" y="345"/>
                      <a:pt x="158" y="375"/>
                    </a:cubicBezTo>
                    <a:cubicBezTo>
                      <a:pt x="176" y="380"/>
                      <a:pt x="194" y="383"/>
                      <a:pt x="211" y="383"/>
                    </a:cubicBezTo>
                    <a:cubicBezTo>
                      <a:pt x="293" y="383"/>
                      <a:pt x="371" y="328"/>
                      <a:pt x="396" y="247"/>
                    </a:cubicBezTo>
                    <a:cubicBezTo>
                      <a:pt x="425" y="148"/>
                      <a:pt x="366" y="39"/>
                      <a:pt x="267" y="9"/>
                    </a:cubicBezTo>
                    <a:cubicBezTo>
                      <a:pt x="248" y="4"/>
                      <a:pt x="228" y="1"/>
                      <a:pt x="2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5"/>
              <p:cNvSpPr/>
              <p:nvPr/>
            </p:nvSpPr>
            <p:spPr>
              <a:xfrm>
                <a:off x="10260839" y="2906224"/>
                <a:ext cx="23820" cy="21339"/>
              </a:xfrm>
              <a:custGeom>
                <a:rect b="b" l="l" r="r" t="t"/>
                <a:pathLst>
                  <a:path extrusionOk="0" h="292" w="326">
                    <a:moveTo>
                      <a:pt x="161" y="1"/>
                    </a:moveTo>
                    <a:cubicBezTo>
                      <a:pt x="100" y="1"/>
                      <a:pt x="36" y="39"/>
                      <a:pt x="20" y="105"/>
                    </a:cubicBezTo>
                    <a:cubicBezTo>
                      <a:pt x="0" y="184"/>
                      <a:pt x="40" y="263"/>
                      <a:pt x="119" y="283"/>
                    </a:cubicBezTo>
                    <a:cubicBezTo>
                      <a:pt x="135" y="289"/>
                      <a:pt x="151" y="291"/>
                      <a:pt x="166" y="291"/>
                    </a:cubicBezTo>
                    <a:cubicBezTo>
                      <a:pt x="227" y="291"/>
                      <a:pt x="281" y="247"/>
                      <a:pt x="297" y="184"/>
                    </a:cubicBezTo>
                    <a:cubicBezTo>
                      <a:pt x="326" y="115"/>
                      <a:pt x="277" y="26"/>
                      <a:pt x="198" y="6"/>
                    </a:cubicBezTo>
                    <a:cubicBezTo>
                      <a:pt x="186" y="2"/>
                      <a:pt x="173" y="1"/>
                      <a:pt x="1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5"/>
              <p:cNvSpPr/>
              <p:nvPr/>
            </p:nvSpPr>
            <p:spPr>
              <a:xfrm>
                <a:off x="10247029" y="2870781"/>
                <a:ext cx="17463" cy="15346"/>
              </a:xfrm>
              <a:custGeom>
                <a:rect b="b" l="l" r="r" t="t"/>
                <a:pathLst>
                  <a:path extrusionOk="0" h="210" w="239">
                    <a:moveTo>
                      <a:pt x="114" y="1"/>
                    </a:moveTo>
                    <a:cubicBezTo>
                      <a:pt x="71" y="1"/>
                      <a:pt x="36" y="29"/>
                      <a:pt x="21" y="76"/>
                    </a:cubicBezTo>
                    <a:cubicBezTo>
                      <a:pt x="1" y="125"/>
                      <a:pt x="31" y="185"/>
                      <a:pt x="90" y="204"/>
                    </a:cubicBezTo>
                    <a:cubicBezTo>
                      <a:pt x="101" y="208"/>
                      <a:pt x="111" y="210"/>
                      <a:pt x="121" y="210"/>
                    </a:cubicBezTo>
                    <a:cubicBezTo>
                      <a:pt x="166" y="210"/>
                      <a:pt x="202" y="176"/>
                      <a:pt x="218" y="135"/>
                    </a:cubicBezTo>
                    <a:cubicBezTo>
                      <a:pt x="238" y="76"/>
                      <a:pt x="209" y="27"/>
                      <a:pt x="150" y="7"/>
                    </a:cubicBezTo>
                    <a:cubicBezTo>
                      <a:pt x="137" y="3"/>
                      <a:pt x="125" y="1"/>
                      <a:pt x="1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 name="Google Shape;588;p35"/>
            <p:cNvSpPr/>
            <p:nvPr/>
          </p:nvSpPr>
          <p:spPr>
            <a:xfrm rot="-1202195">
              <a:off x="6541093" y="1512981"/>
              <a:ext cx="302084" cy="211351"/>
            </a:xfrm>
            <a:prstGeom prst="rightArrow">
              <a:avLst>
                <a:gd fmla="val 5000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5"/>
            <p:cNvSpPr/>
            <p:nvPr/>
          </p:nvSpPr>
          <p:spPr>
            <a:xfrm rot="2869092">
              <a:off x="7605331" y="1848348"/>
              <a:ext cx="302017" cy="210480"/>
            </a:xfrm>
            <a:prstGeom prst="rightArrow">
              <a:avLst>
                <a:gd fmla="val 5000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5"/>
            <p:cNvSpPr/>
            <p:nvPr/>
          </p:nvSpPr>
          <p:spPr>
            <a:xfrm rot="9335906">
              <a:off x="7588710" y="3270106"/>
              <a:ext cx="302085" cy="210915"/>
            </a:xfrm>
            <a:prstGeom prst="rightArrow">
              <a:avLst>
                <a:gd fmla="val 5000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5"/>
            <p:cNvSpPr/>
            <p:nvPr/>
          </p:nvSpPr>
          <p:spPr>
            <a:xfrm rot="-7400592">
              <a:off x="6187681" y="2671003"/>
              <a:ext cx="302373" cy="210512"/>
            </a:xfrm>
            <a:prstGeom prst="rightArrow">
              <a:avLst>
                <a:gd fmla="val 5000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 name="Google Shape;592;p35"/>
          <p:cNvSpPr/>
          <p:nvPr/>
        </p:nvSpPr>
        <p:spPr>
          <a:xfrm>
            <a:off x="182751" y="382601"/>
            <a:ext cx="1657421" cy="564602"/>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1" name="Shape 6181"/>
        <p:cNvGrpSpPr/>
        <p:nvPr/>
      </p:nvGrpSpPr>
      <p:grpSpPr>
        <a:xfrm>
          <a:off x="0" y="0"/>
          <a:ext cx="0" cy="0"/>
          <a:chOff x="0" y="0"/>
          <a:chExt cx="0" cy="0"/>
        </a:xfrm>
      </p:grpSpPr>
      <p:grpSp>
        <p:nvGrpSpPr>
          <p:cNvPr id="6182" name="Google Shape;6182;p71"/>
          <p:cNvGrpSpPr/>
          <p:nvPr/>
        </p:nvGrpSpPr>
        <p:grpSpPr>
          <a:xfrm>
            <a:off x="717025" y="967615"/>
            <a:ext cx="1636117" cy="1526144"/>
            <a:chOff x="729238" y="1179665"/>
            <a:chExt cx="1636117" cy="1526144"/>
          </a:xfrm>
        </p:grpSpPr>
        <p:grpSp>
          <p:nvGrpSpPr>
            <p:cNvPr id="6183" name="Google Shape;6183;p71"/>
            <p:cNvGrpSpPr/>
            <p:nvPr/>
          </p:nvGrpSpPr>
          <p:grpSpPr>
            <a:xfrm>
              <a:off x="729238" y="1179665"/>
              <a:ext cx="80700" cy="1526144"/>
              <a:chOff x="729238" y="1179665"/>
              <a:chExt cx="80700" cy="1526144"/>
            </a:xfrm>
          </p:grpSpPr>
          <p:sp>
            <p:nvSpPr>
              <p:cNvPr id="6184" name="Google Shape;6184;p7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71"/>
            <p:cNvGrpSpPr/>
            <p:nvPr/>
          </p:nvGrpSpPr>
          <p:grpSpPr>
            <a:xfrm>
              <a:off x="903098" y="1179665"/>
              <a:ext cx="80700" cy="1526144"/>
              <a:chOff x="903098" y="1179665"/>
              <a:chExt cx="80700" cy="1526144"/>
            </a:xfrm>
          </p:grpSpPr>
          <p:sp>
            <p:nvSpPr>
              <p:cNvPr id="6195" name="Google Shape;6195;p7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71"/>
            <p:cNvGrpSpPr/>
            <p:nvPr/>
          </p:nvGrpSpPr>
          <p:grpSpPr>
            <a:xfrm>
              <a:off x="1076958" y="1179665"/>
              <a:ext cx="80700" cy="1526144"/>
              <a:chOff x="1076958" y="1179665"/>
              <a:chExt cx="80700" cy="1526144"/>
            </a:xfrm>
          </p:grpSpPr>
          <p:sp>
            <p:nvSpPr>
              <p:cNvPr id="6206" name="Google Shape;6206;p7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71"/>
            <p:cNvGrpSpPr/>
            <p:nvPr/>
          </p:nvGrpSpPr>
          <p:grpSpPr>
            <a:xfrm>
              <a:off x="1247707" y="1179665"/>
              <a:ext cx="80700" cy="1526144"/>
              <a:chOff x="1247707" y="1179665"/>
              <a:chExt cx="80700" cy="1526144"/>
            </a:xfrm>
          </p:grpSpPr>
          <p:sp>
            <p:nvSpPr>
              <p:cNvPr id="6217" name="Google Shape;6217;p7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71"/>
            <p:cNvGrpSpPr/>
            <p:nvPr/>
          </p:nvGrpSpPr>
          <p:grpSpPr>
            <a:xfrm>
              <a:off x="1421567" y="1179665"/>
              <a:ext cx="80700" cy="1526144"/>
              <a:chOff x="1421567" y="1179665"/>
              <a:chExt cx="80700" cy="1526144"/>
            </a:xfrm>
          </p:grpSpPr>
          <p:sp>
            <p:nvSpPr>
              <p:cNvPr id="6228" name="Google Shape;6228;p7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71"/>
            <p:cNvGrpSpPr/>
            <p:nvPr/>
          </p:nvGrpSpPr>
          <p:grpSpPr>
            <a:xfrm>
              <a:off x="1592327" y="1179665"/>
              <a:ext cx="80700" cy="1526144"/>
              <a:chOff x="1592327" y="1179665"/>
              <a:chExt cx="80700" cy="1526144"/>
            </a:xfrm>
          </p:grpSpPr>
          <p:sp>
            <p:nvSpPr>
              <p:cNvPr id="6239" name="Google Shape;6239;p7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9" name="Google Shape;6249;p71"/>
            <p:cNvGrpSpPr/>
            <p:nvPr/>
          </p:nvGrpSpPr>
          <p:grpSpPr>
            <a:xfrm>
              <a:off x="1766187" y="1179665"/>
              <a:ext cx="80700" cy="1526144"/>
              <a:chOff x="1766187" y="1179665"/>
              <a:chExt cx="80700" cy="1526144"/>
            </a:xfrm>
          </p:grpSpPr>
          <p:sp>
            <p:nvSpPr>
              <p:cNvPr id="6250" name="Google Shape;6250;p7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71"/>
            <p:cNvGrpSpPr/>
            <p:nvPr/>
          </p:nvGrpSpPr>
          <p:grpSpPr>
            <a:xfrm>
              <a:off x="1936935" y="1179665"/>
              <a:ext cx="80700" cy="1526144"/>
              <a:chOff x="1936935" y="1179665"/>
              <a:chExt cx="80700" cy="1526144"/>
            </a:xfrm>
          </p:grpSpPr>
          <p:sp>
            <p:nvSpPr>
              <p:cNvPr id="6261" name="Google Shape;6261;p7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71"/>
            <p:cNvGrpSpPr/>
            <p:nvPr/>
          </p:nvGrpSpPr>
          <p:grpSpPr>
            <a:xfrm>
              <a:off x="2110795" y="1179665"/>
              <a:ext cx="80700" cy="1526144"/>
              <a:chOff x="2110795" y="1179665"/>
              <a:chExt cx="80700" cy="1526144"/>
            </a:xfrm>
          </p:grpSpPr>
          <p:sp>
            <p:nvSpPr>
              <p:cNvPr id="6272" name="Google Shape;6272;p7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71"/>
            <p:cNvGrpSpPr/>
            <p:nvPr/>
          </p:nvGrpSpPr>
          <p:grpSpPr>
            <a:xfrm>
              <a:off x="2284655" y="1179665"/>
              <a:ext cx="80700" cy="1526144"/>
              <a:chOff x="2284655" y="1179665"/>
              <a:chExt cx="80700" cy="1526144"/>
            </a:xfrm>
          </p:grpSpPr>
          <p:sp>
            <p:nvSpPr>
              <p:cNvPr id="6283" name="Google Shape;6283;p7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3" name="Google Shape;6293;p71"/>
          <p:cNvGrpSpPr/>
          <p:nvPr/>
        </p:nvGrpSpPr>
        <p:grpSpPr>
          <a:xfrm>
            <a:off x="2611692" y="986753"/>
            <a:ext cx="1364248" cy="1102133"/>
            <a:chOff x="2623904" y="1198803"/>
            <a:chExt cx="1364248" cy="1102133"/>
          </a:xfrm>
        </p:grpSpPr>
        <p:grpSp>
          <p:nvGrpSpPr>
            <p:cNvPr id="6294" name="Google Shape;6294;p71"/>
            <p:cNvGrpSpPr/>
            <p:nvPr/>
          </p:nvGrpSpPr>
          <p:grpSpPr>
            <a:xfrm>
              <a:off x="2623907" y="1198803"/>
              <a:ext cx="1364245" cy="273000"/>
              <a:chOff x="2623907" y="1198803"/>
              <a:chExt cx="1364245" cy="273000"/>
            </a:xfrm>
          </p:grpSpPr>
          <p:sp>
            <p:nvSpPr>
              <p:cNvPr id="6295" name="Google Shape;6295;p7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0" name="Google Shape;6300;p71"/>
            <p:cNvGrpSpPr/>
            <p:nvPr/>
          </p:nvGrpSpPr>
          <p:grpSpPr>
            <a:xfrm>
              <a:off x="2623904" y="1476964"/>
              <a:ext cx="1364245" cy="273000"/>
              <a:chOff x="2623904" y="1476964"/>
              <a:chExt cx="1364245" cy="273000"/>
            </a:xfrm>
          </p:grpSpPr>
          <p:sp>
            <p:nvSpPr>
              <p:cNvPr id="6301" name="Google Shape;6301;p7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71"/>
            <p:cNvGrpSpPr/>
            <p:nvPr/>
          </p:nvGrpSpPr>
          <p:grpSpPr>
            <a:xfrm>
              <a:off x="2623907" y="1749775"/>
              <a:ext cx="1364245" cy="273000"/>
              <a:chOff x="2623907" y="1749775"/>
              <a:chExt cx="1364245" cy="273000"/>
            </a:xfrm>
          </p:grpSpPr>
          <p:sp>
            <p:nvSpPr>
              <p:cNvPr id="6307" name="Google Shape;6307;p7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71"/>
            <p:cNvGrpSpPr/>
            <p:nvPr/>
          </p:nvGrpSpPr>
          <p:grpSpPr>
            <a:xfrm>
              <a:off x="2623904" y="2027936"/>
              <a:ext cx="1364245" cy="273000"/>
              <a:chOff x="2623904" y="2027936"/>
              <a:chExt cx="1364245" cy="273000"/>
            </a:xfrm>
          </p:grpSpPr>
          <p:sp>
            <p:nvSpPr>
              <p:cNvPr id="6313" name="Google Shape;6313;p7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18" name="Google Shape;6318;p71"/>
          <p:cNvGrpSpPr/>
          <p:nvPr/>
        </p:nvGrpSpPr>
        <p:grpSpPr>
          <a:xfrm>
            <a:off x="2601153" y="2445826"/>
            <a:ext cx="1387541" cy="159124"/>
            <a:chOff x="3200660" y="2180272"/>
            <a:chExt cx="2563824" cy="378237"/>
          </a:xfrm>
        </p:grpSpPr>
        <p:sp>
          <p:nvSpPr>
            <p:cNvPr id="6319" name="Google Shape;6319;p7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71"/>
          <p:cNvGrpSpPr/>
          <p:nvPr/>
        </p:nvGrpSpPr>
        <p:grpSpPr>
          <a:xfrm>
            <a:off x="2597677" y="2723590"/>
            <a:ext cx="1390502" cy="159625"/>
            <a:chOff x="3530150" y="2790075"/>
            <a:chExt cx="1962600" cy="225300"/>
          </a:xfrm>
        </p:grpSpPr>
        <p:sp>
          <p:nvSpPr>
            <p:cNvPr id="6338" name="Google Shape;6338;p7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0" name="Google Shape;6340;p71"/>
          <p:cNvGrpSpPr/>
          <p:nvPr/>
        </p:nvGrpSpPr>
        <p:grpSpPr>
          <a:xfrm>
            <a:off x="2597735" y="3001855"/>
            <a:ext cx="1411629" cy="154175"/>
            <a:chOff x="3558802" y="4011244"/>
            <a:chExt cx="1866000" cy="111600"/>
          </a:xfrm>
        </p:grpSpPr>
        <p:sp>
          <p:nvSpPr>
            <p:cNvPr id="6341" name="Google Shape;6341;p7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71"/>
          <p:cNvGrpSpPr/>
          <p:nvPr/>
        </p:nvGrpSpPr>
        <p:grpSpPr>
          <a:xfrm>
            <a:off x="2598023" y="2207425"/>
            <a:ext cx="1383503" cy="119761"/>
            <a:chOff x="3465975" y="2270258"/>
            <a:chExt cx="1986364" cy="171947"/>
          </a:xfrm>
        </p:grpSpPr>
        <p:sp>
          <p:nvSpPr>
            <p:cNvPr id="6344" name="Google Shape;6344;p7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71"/>
          <p:cNvGrpSpPr/>
          <p:nvPr/>
        </p:nvGrpSpPr>
        <p:grpSpPr>
          <a:xfrm>
            <a:off x="2609030" y="3571198"/>
            <a:ext cx="1369531" cy="195460"/>
            <a:chOff x="723300" y="4253549"/>
            <a:chExt cx="2276482" cy="324900"/>
          </a:xfrm>
        </p:grpSpPr>
        <p:sp>
          <p:nvSpPr>
            <p:cNvPr id="6353" name="Google Shape;6353;p7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71"/>
          <p:cNvGrpSpPr/>
          <p:nvPr/>
        </p:nvGrpSpPr>
        <p:grpSpPr>
          <a:xfrm>
            <a:off x="2598591" y="3272439"/>
            <a:ext cx="1389066" cy="180119"/>
            <a:chOff x="705948" y="3788465"/>
            <a:chExt cx="2308953" cy="299400"/>
          </a:xfrm>
        </p:grpSpPr>
        <p:sp>
          <p:nvSpPr>
            <p:cNvPr id="6359" name="Google Shape;6359;p7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71"/>
          <p:cNvGrpSpPr/>
          <p:nvPr/>
        </p:nvGrpSpPr>
        <p:grpSpPr>
          <a:xfrm>
            <a:off x="4195581" y="1876393"/>
            <a:ext cx="1433821" cy="191501"/>
            <a:chOff x="4273350" y="2088443"/>
            <a:chExt cx="1433821" cy="191501"/>
          </a:xfrm>
        </p:grpSpPr>
        <p:grpSp>
          <p:nvGrpSpPr>
            <p:cNvPr id="6365" name="Google Shape;6365;p71"/>
            <p:cNvGrpSpPr/>
            <p:nvPr/>
          </p:nvGrpSpPr>
          <p:grpSpPr>
            <a:xfrm>
              <a:off x="4273350" y="2088443"/>
              <a:ext cx="1433821" cy="0"/>
              <a:chOff x="5224975" y="2962250"/>
              <a:chExt cx="1544400" cy="0"/>
            </a:xfrm>
          </p:grpSpPr>
          <p:cxnSp>
            <p:nvCxnSpPr>
              <p:cNvPr id="6366" name="Google Shape;6366;p7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367" name="Google Shape;6367;p7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368" name="Google Shape;6368;p71"/>
            <p:cNvGrpSpPr/>
            <p:nvPr/>
          </p:nvGrpSpPr>
          <p:grpSpPr>
            <a:xfrm>
              <a:off x="4273350" y="2279944"/>
              <a:ext cx="1433821" cy="0"/>
              <a:chOff x="5224975" y="2962250"/>
              <a:chExt cx="1544400" cy="0"/>
            </a:xfrm>
          </p:grpSpPr>
          <p:cxnSp>
            <p:nvCxnSpPr>
              <p:cNvPr id="6369" name="Google Shape;6369;p7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370" name="Google Shape;6370;p7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371" name="Google Shape;6371;p71"/>
          <p:cNvGrpSpPr/>
          <p:nvPr/>
        </p:nvGrpSpPr>
        <p:grpSpPr>
          <a:xfrm>
            <a:off x="2646528" y="3885297"/>
            <a:ext cx="1304609" cy="294074"/>
            <a:chOff x="2658741" y="4097347"/>
            <a:chExt cx="1304609" cy="294074"/>
          </a:xfrm>
        </p:grpSpPr>
        <p:grpSp>
          <p:nvGrpSpPr>
            <p:cNvPr id="6372" name="Google Shape;6372;p71"/>
            <p:cNvGrpSpPr/>
            <p:nvPr/>
          </p:nvGrpSpPr>
          <p:grpSpPr>
            <a:xfrm>
              <a:off x="2658741" y="4097347"/>
              <a:ext cx="118572" cy="294074"/>
              <a:chOff x="3343310" y="4475555"/>
              <a:chExt cx="127717" cy="316753"/>
            </a:xfrm>
          </p:grpSpPr>
          <p:sp>
            <p:nvSpPr>
              <p:cNvPr id="6373" name="Google Shape;6373;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71"/>
            <p:cNvGrpSpPr/>
            <p:nvPr/>
          </p:nvGrpSpPr>
          <p:grpSpPr>
            <a:xfrm>
              <a:off x="3815519" y="4098388"/>
              <a:ext cx="147831" cy="291991"/>
              <a:chOff x="3527539" y="4476677"/>
              <a:chExt cx="159232" cy="314510"/>
            </a:xfrm>
          </p:grpSpPr>
          <p:sp>
            <p:nvSpPr>
              <p:cNvPr id="6376" name="Google Shape;6376;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8" name="Google Shape;6378;p71"/>
            <p:cNvGrpSpPr/>
            <p:nvPr/>
          </p:nvGrpSpPr>
          <p:grpSpPr>
            <a:xfrm>
              <a:off x="3511696" y="4098388"/>
              <a:ext cx="147831" cy="291991"/>
              <a:chOff x="3527539" y="4476677"/>
              <a:chExt cx="159232" cy="314510"/>
            </a:xfrm>
          </p:grpSpPr>
          <p:sp>
            <p:nvSpPr>
              <p:cNvPr id="6379" name="Google Shape;6379;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71"/>
            <p:cNvGrpSpPr/>
            <p:nvPr/>
          </p:nvGrpSpPr>
          <p:grpSpPr>
            <a:xfrm>
              <a:off x="3207874" y="4098388"/>
              <a:ext cx="147831" cy="291991"/>
              <a:chOff x="3527539" y="4476677"/>
              <a:chExt cx="159232" cy="314510"/>
            </a:xfrm>
          </p:grpSpPr>
          <p:sp>
            <p:nvSpPr>
              <p:cNvPr id="6382" name="Google Shape;6382;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71"/>
            <p:cNvGrpSpPr/>
            <p:nvPr/>
          </p:nvGrpSpPr>
          <p:grpSpPr>
            <a:xfrm>
              <a:off x="2933305" y="4097347"/>
              <a:ext cx="118572" cy="294074"/>
              <a:chOff x="3343310" y="4475555"/>
              <a:chExt cx="127717" cy="316753"/>
            </a:xfrm>
          </p:grpSpPr>
          <p:sp>
            <p:nvSpPr>
              <p:cNvPr id="6385" name="Google Shape;6385;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7" name="Google Shape;6387;p71"/>
          <p:cNvGrpSpPr/>
          <p:nvPr/>
        </p:nvGrpSpPr>
        <p:grpSpPr>
          <a:xfrm>
            <a:off x="4197136" y="963991"/>
            <a:ext cx="1430711" cy="751237"/>
            <a:chOff x="5159450" y="1919950"/>
            <a:chExt cx="1541050" cy="862500"/>
          </a:xfrm>
        </p:grpSpPr>
        <p:sp>
          <p:nvSpPr>
            <p:cNvPr id="6388" name="Google Shape;6388;p7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389" name="Google Shape;6389;p71"/>
            <p:cNvGrpSpPr/>
            <p:nvPr/>
          </p:nvGrpSpPr>
          <p:grpSpPr>
            <a:xfrm>
              <a:off x="5159450" y="1919950"/>
              <a:ext cx="1541050" cy="862500"/>
              <a:chOff x="5159450" y="1919950"/>
              <a:chExt cx="1541050" cy="862500"/>
            </a:xfrm>
          </p:grpSpPr>
          <p:cxnSp>
            <p:nvCxnSpPr>
              <p:cNvPr id="6390" name="Google Shape;6390;p7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391" name="Google Shape;6391;p7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392" name="Google Shape;6392;p71"/>
          <p:cNvGrpSpPr/>
          <p:nvPr/>
        </p:nvGrpSpPr>
        <p:grpSpPr>
          <a:xfrm>
            <a:off x="4245274" y="2227761"/>
            <a:ext cx="1334436" cy="967914"/>
            <a:chOff x="4294923" y="2439811"/>
            <a:chExt cx="1334436" cy="967914"/>
          </a:xfrm>
        </p:grpSpPr>
        <p:grpSp>
          <p:nvGrpSpPr>
            <p:cNvPr id="6393" name="Google Shape;6393;p71"/>
            <p:cNvGrpSpPr/>
            <p:nvPr/>
          </p:nvGrpSpPr>
          <p:grpSpPr>
            <a:xfrm>
              <a:off x="4960455" y="2469658"/>
              <a:ext cx="668904" cy="885524"/>
              <a:chOff x="4960455" y="2469658"/>
              <a:chExt cx="668904" cy="885524"/>
            </a:xfrm>
          </p:grpSpPr>
          <p:sp>
            <p:nvSpPr>
              <p:cNvPr id="6394" name="Google Shape;6394;p7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71"/>
            <p:cNvGrpSpPr/>
            <p:nvPr/>
          </p:nvGrpSpPr>
          <p:grpSpPr>
            <a:xfrm>
              <a:off x="4294923" y="2469658"/>
              <a:ext cx="668951" cy="885524"/>
              <a:chOff x="4294923" y="2469658"/>
              <a:chExt cx="668951" cy="885524"/>
            </a:xfrm>
          </p:grpSpPr>
          <p:sp>
            <p:nvSpPr>
              <p:cNvPr id="6401" name="Google Shape;6401;p7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7" name="Google Shape;6407;p7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71"/>
          <p:cNvGrpSpPr/>
          <p:nvPr/>
        </p:nvGrpSpPr>
        <p:grpSpPr>
          <a:xfrm>
            <a:off x="4231477" y="3282206"/>
            <a:ext cx="1430949" cy="897289"/>
            <a:chOff x="4351371" y="3547942"/>
            <a:chExt cx="1345130" cy="843475"/>
          </a:xfrm>
        </p:grpSpPr>
        <p:grpSp>
          <p:nvGrpSpPr>
            <p:cNvPr id="6409" name="Google Shape;6409;p71"/>
            <p:cNvGrpSpPr/>
            <p:nvPr/>
          </p:nvGrpSpPr>
          <p:grpSpPr>
            <a:xfrm>
              <a:off x="4351371" y="4209917"/>
              <a:ext cx="1345130" cy="181500"/>
              <a:chOff x="4351371" y="4209917"/>
              <a:chExt cx="1345130" cy="181500"/>
            </a:xfrm>
          </p:grpSpPr>
          <p:sp>
            <p:nvSpPr>
              <p:cNvPr id="6410" name="Google Shape;6410;p7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1" name="Google Shape;6411;p7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412" name="Google Shape;6412;p71"/>
            <p:cNvGrpSpPr/>
            <p:nvPr/>
          </p:nvGrpSpPr>
          <p:grpSpPr>
            <a:xfrm>
              <a:off x="4403010" y="3985221"/>
              <a:ext cx="1109518" cy="181500"/>
              <a:chOff x="4403010" y="3985221"/>
              <a:chExt cx="1109518" cy="181500"/>
            </a:xfrm>
          </p:grpSpPr>
          <p:sp>
            <p:nvSpPr>
              <p:cNvPr id="6413" name="Google Shape;6413;p7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4" name="Google Shape;6414;p7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415" name="Google Shape;6415;p71"/>
            <p:cNvGrpSpPr/>
            <p:nvPr/>
          </p:nvGrpSpPr>
          <p:grpSpPr>
            <a:xfrm>
              <a:off x="4618704" y="3766582"/>
              <a:ext cx="807858" cy="181500"/>
              <a:chOff x="4618704" y="3766582"/>
              <a:chExt cx="807858" cy="181500"/>
            </a:xfrm>
          </p:grpSpPr>
          <p:sp>
            <p:nvSpPr>
              <p:cNvPr id="6416" name="Google Shape;6416;p7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7" name="Google Shape;6417;p7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418" name="Google Shape;6418;p71"/>
            <p:cNvGrpSpPr/>
            <p:nvPr/>
          </p:nvGrpSpPr>
          <p:grpSpPr>
            <a:xfrm>
              <a:off x="4735238" y="3547942"/>
              <a:ext cx="462839" cy="181500"/>
              <a:chOff x="4735238" y="3547942"/>
              <a:chExt cx="462839" cy="181500"/>
            </a:xfrm>
          </p:grpSpPr>
          <p:sp>
            <p:nvSpPr>
              <p:cNvPr id="6419" name="Google Shape;6419;p7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0" name="Google Shape;6420;p7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421" name="Google Shape;6421;p71"/>
          <p:cNvGrpSpPr/>
          <p:nvPr/>
        </p:nvGrpSpPr>
        <p:grpSpPr>
          <a:xfrm>
            <a:off x="7407835" y="2217530"/>
            <a:ext cx="1020955" cy="928853"/>
            <a:chOff x="926675" y="238125"/>
            <a:chExt cx="5755100" cy="5232975"/>
          </a:xfrm>
        </p:grpSpPr>
        <p:sp>
          <p:nvSpPr>
            <p:cNvPr id="6422" name="Google Shape;6422;p7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71"/>
          <p:cNvGrpSpPr/>
          <p:nvPr/>
        </p:nvGrpSpPr>
        <p:grpSpPr>
          <a:xfrm>
            <a:off x="715208" y="2616265"/>
            <a:ext cx="1695374" cy="1560837"/>
            <a:chOff x="727421" y="2828315"/>
            <a:chExt cx="1695374" cy="1560837"/>
          </a:xfrm>
        </p:grpSpPr>
        <p:grpSp>
          <p:nvGrpSpPr>
            <p:cNvPr id="6427" name="Google Shape;6427;p71"/>
            <p:cNvGrpSpPr/>
            <p:nvPr/>
          </p:nvGrpSpPr>
          <p:grpSpPr>
            <a:xfrm>
              <a:off x="727421" y="2828315"/>
              <a:ext cx="1695374" cy="1560837"/>
              <a:chOff x="734799" y="2782450"/>
              <a:chExt cx="1571100" cy="1577400"/>
            </a:xfrm>
          </p:grpSpPr>
          <p:cxnSp>
            <p:nvCxnSpPr>
              <p:cNvPr id="6428" name="Google Shape;6428;p7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429" name="Google Shape;6429;p7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430" name="Google Shape;6430;p71"/>
            <p:cNvGrpSpPr/>
            <p:nvPr/>
          </p:nvGrpSpPr>
          <p:grpSpPr>
            <a:xfrm>
              <a:off x="819108" y="2882501"/>
              <a:ext cx="1556791" cy="1426186"/>
              <a:chOff x="819108" y="2882501"/>
              <a:chExt cx="1556791" cy="1426186"/>
            </a:xfrm>
          </p:grpSpPr>
          <p:grpSp>
            <p:nvGrpSpPr>
              <p:cNvPr id="6431" name="Google Shape;6431;p71"/>
              <p:cNvGrpSpPr/>
              <p:nvPr/>
            </p:nvGrpSpPr>
            <p:grpSpPr>
              <a:xfrm>
                <a:off x="819108" y="2882501"/>
                <a:ext cx="103104" cy="1426186"/>
                <a:chOff x="4674013" y="3100904"/>
                <a:chExt cx="122758" cy="1698043"/>
              </a:xfrm>
            </p:grpSpPr>
            <p:sp>
              <p:nvSpPr>
                <p:cNvPr id="6432" name="Google Shape;6432;p7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71"/>
              <p:cNvGrpSpPr/>
              <p:nvPr/>
            </p:nvGrpSpPr>
            <p:grpSpPr>
              <a:xfrm>
                <a:off x="1062475" y="2882501"/>
                <a:ext cx="103104" cy="1426186"/>
                <a:chOff x="4940438" y="3100904"/>
                <a:chExt cx="122758" cy="1698043"/>
              </a:xfrm>
            </p:grpSpPr>
            <p:sp>
              <p:nvSpPr>
                <p:cNvPr id="6440" name="Google Shape;6440;p7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71"/>
              <p:cNvGrpSpPr/>
              <p:nvPr/>
            </p:nvGrpSpPr>
            <p:grpSpPr>
              <a:xfrm>
                <a:off x="1299324" y="2882501"/>
                <a:ext cx="103104" cy="1426186"/>
                <a:chOff x="5206863" y="3100904"/>
                <a:chExt cx="122758" cy="1698043"/>
              </a:xfrm>
            </p:grpSpPr>
            <p:sp>
              <p:nvSpPr>
                <p:cNvPr id="6448" name="Google Shape;6448;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71"/>
              <p:cNvGrpSpPr/>
              <p:nvPr/>
            </p:nvGrpSpPr>
            <p:grpSpPr>
              <a:xfrm>
                <a:off x="1786057" y="2882501"/>
                <a:ext cx="103104" cy="1426186"/>
                <a:chOff x="6006138" y="3143629"/>
                <a:chExt cx="122758" cy="1698043"/>
              </a:xfrm>
            </p:grpSpPr>
            <p:sp>
              <p:nvSpPr>
                <p:cNvPr id="6456" name="Google Shape;6456;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71"/>
              <p:cNvGrpSpPr/>
              <p:nvPr/>
            </p:nvGrpSpPr>
            <p:grpSpPr>
              <a:xfrm>
                <a:off x="2029422" y="2882501"/>
                <a:ext cx="103104" cy="1426186"/>
                <a:chOff x="6805413" y="3100904"/>
                <a:chExt cx="122758" cy="1698043"/>
              </a:xfrm>
            </p:grpSpPr>
            <p:sp>
              <p:nvSpPr>
                <p:cNvPr id="6464" name="Google Shape;6464;p7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71"/>
              <p:cNvGrpSpPr/>
              <p:nvPr/>
            </p:nvGrpSpPr>
            <p:grpSpPr>
              <a:xfrm>
                <a:off x="2272795" y="2882501"/>
                <a:ext cx="103104" cy="1426186"/>
                <a:chOff x="5206863" y="3100904"/>
                <a:chExt cx="122758" cy="1698043"/>
              </a:xfrm>
            </p:grpSpPr>
            <p:sp>
              <p:nvSpPr>
                <p:cNvPr id="6472" name="Google Shape;6472;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71"/>
              <p:cNvGrpSpPr/>
              <p:nvPr/>
            </p:nvGrpSpPr>
            <p:grpSpPr>
              <a:xfrm>
                <a:off x="1542694" y="2882501"/>
                <a:ext cx="103104" cy="1426186"/>
                <a:chOff x="6006138" y="3143629"/>
                <a:chExt cx="122758" cy="1698043"/>
              </a:xfrm>
            </p:grpSpPr>
            <p:sp>
              <p:nvSpPr>
                <p:cNvPr id="6480" name="Google Shape;6480;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487" name="Google Shape;6487;p71"/>
          <p:cNvGrpSpPr/>
          <p:nvPr/>
        </p:nvGrpSpPr>
        <p:grpSpPr>
          <a:xfrm>
            <a:off x="5671259" y="3305987"/>
            <a:ext cx="2749952" cy="870677"/>
            <a:chOff x="238125" y="1725700"/>
            <a:chExt cx="7139025" cy="2260325"/>
          </a:xfrm>
        </p:grpSpPr>
        <p:sp>
          <p:nvSpPr>
            <p:cNvPr id="6488" name="Google Shape;6488;p7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71"/>
          <p:cNvGrpSpPr/>
          <p:nvPr/>
        </p:nvGrpSpPr>
        <p:grpSpPr>
          <a:xfrm>
            <a:off x="5941423" y="2247733"/>
            <a:ext cx="1105452" cy="916747"/>
            <a:chOff x="5249100" y="1210600"/>
            <a:chExt cx="3502700" cy="2904775"/>
          </a:xfrm>
        </p:grpSpPr>
        <p:sp>
          <p:nvSpPr>
            <p:cNvPr id="6499" name="Google Shape;6499;p7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03" name="Google Shape;6503;p7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504" name="Google Shape;6504;p7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505" name="Google Shape;6505;p7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506" name="Google Shape;6506;p7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507" name="Google Shape;6507;p7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71"/>
          <p:cNvGrpSpPr/>
          <p:nvPr/>
        </p:nvGrpSpPr>
        <p:grpSpPr>
          <a:xfrm>
            <a:off x="7123971" y="967151"/>
            <a:ext cx="1304650" cy="1124856"/>
            <a:chOff x="7287122" y="1165658"/>
            <a:chExt cx="1219413" cy="1051365"/>
          </a:xfrm>
        </p:grpSpPr>
        <p:grpSp>
          <p:nvGrpSpPr>
            <p:cNvPr id="6509" name="Google Shape;6509;p71"/>
            <p:cNvGrpSpPr/>
            <p:nvPr/>
          </p:nvGrpSpPr>
          <p:grpSpPr>
            <a:xfrm>
              <a:off x="7287122" y="1969723"/>
              <a:ext cx="1219413" cy="247300"/>
              <a:chOff x="7287122" y="1969723"/>
              <a:chExt cx="1219413" cy="247300"/>
            </a:xfrm>
          </p:grpSpPr>
          <p:sp>
            <p:nvSpPr>
              <p:cNvPr id="6510" name="Google Shape;6510;p7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1" name="Google Shape;6511;p71"/>
              <p:cNvGrpSpPr/>
              <p:nvPr/>
            </p:nvGrpSpPr>
            <p:grpSpPr>
              <a:xfrm>
                <a:off x="7287122" y="2063892"/>
                <a:ext cx="1151753" cy="73428"/>
                <a:chOff x="7287122" y="2063892"/>
                <a:chExt cx="1151753" cy="73428"/>
              </a:xfrm>
            </p:grpSpPr>
            <p:sp>
              <p:nvSpPr>
                <p:cNvPr id="6512" name="Google Shape;6512;p7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13" name="Google Shape;6513;p7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514" name="Google Shape;6514;p71"/>
            <p:cNvGrpSpPr/>
            <p:nvPr/>
          </p:nvGrpSpPr>
          <p:grpSpPr>
            <a:xfrm>
              <a:off x="7287122" y="1712201"/>
              <a:ext cx="1219403" cy="246767"/>
              <a:chOff x="7287122" y="1712201"/>
              <a:chExt cx="1219403" cy="246767"/>
            </a:xfrm>
          </p:grpSpPr>
          <p:sp>
            <p:nvSpPr>
              <p:cNvPr id="6515" name="Google Shape;6515;p7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6" name="Google Shape;6516;p71"/>
              <p:cNvGrpSpPr/>
              <p:nvPr/>
            </p:nvGrpSpPr>
            <p:grpSpPr>
              <a:xfrm>
                <a:off x="7287122" y="1842861"/>
                <a:ext cx="1005303" cy="73419"/>
                <a:chOff x="7287122" y="1842861"/>
                <a:chExt cx="1005303" cy="73419"/>
              </a:xfrm>
            </p:grpSpPr>
            <p:sp>
              <p:nvSpPr>
                <p:cNvPr id="6517" name="Google Shape;6517;p7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18" name="Google Shape;6518;p7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519" name="Google Shape;6519;p71"/>
            <p:cNvGrpSpPr/>
            <p:nvPr/>
          </p:nvGrpSpPr>
          <p:grpSpPr>
            <a:xfrm>
              <a:off x="7287122" y="1447520"/>
              <a:ext cx="1219403" cy="286667"/>
              <a:chOff x="7287122" y="1447520"/>
              <a:chExt cx="1219403" cy="286667"/>
            </a:xfrm>
          </p:grpSpPr>
          <p:sp>
            <p:nvSpPr>
              <p:cNvPr id="6520" name="Google Shape;6520;p7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1" name="Google Shape;6521;p71"/>
              <p:cNvGrpSpPr/>
              <p:nvPr/>
            </p:nvGrpSpPr>
            <p:grpSpPr>
              <a:xfrm>
                <a:off x="7287122" y="1581977"/>
                <a:ext cx="852803" cy="73428"/>
                <a:chOff x="7287122" y="1581977"/>
                <a:chExt cx="852803" cy="73428"/>
              </a:xfrm>
            </p:grpSpPr>
            <p:sp>
              <p:nvSpPr>
                <p:cNvPr id="6522" name="Google Shape;6522;p7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3" name="Google Shape;6523;p7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524" name="Google Shape;6524;p71"/>
            <p:cNvGrpSpPr/>
            <p:nvPr/>
          </p:nvGrpSpPr>
          <p:grpSpPr>
            <a:xfrm>
              <a:off x="7287122" y="1165658"/>
              <a:ext cx="1219403" cy="344253"/>
              <a:chOff x="7287122" y="1165658"/>
              <a:chExt cx="1219403" cy="344253"/>
            </a:xfrm>
          </p:grpSpPr>
          <p:sp>
            <p:nvSpPr>
              <p:cNvPr id="6525" name="Google Shape;6525;p7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6" name="Google Shape;6526;p71"/>
              <p:cNvGrpSpPr/>
              <p:nvPr/>
            </p:nvGrpSpPr>
            <p:grpSpPr>
              <a:xfrm>
                <a:off x="7287122" y="1341025"/>
                <a:ext cx="695703" cy="73419"/>
                <a:chOff x="7287122" y="1341025"/>
                <a:chExt cx="695703" cy="73419"/>
              </a:xfrm>
            </p:grpSpPr>
            <p:sp>
              <p:nvSpPr>
                <p:cNvPr id="6527" name="Google Shape;6527;p7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8" name="Google Shape;6528;p7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529" name="Google Shape;6529;p71"/>
          <p:cNvGrpSpPr/>
          <p:nvPr/>
        </p:nvGrpSpPr>
        <p:grpSpPr>
          <a:xfrm>
            <a:off x="5790463" y="973174"/>
            <a:ext cx="1397729" cy="1098540"/>
            <a:chOff x="5900602" y="1193063"/>
            <a:chExt cx="1299851" cy="1021707"/>
          </a:xfrm>
        </p:grpSpPr>
        <p:grpSp>
          <p:nvGrpSpPr>
            <p:cNvPr id="6530" name="Google Shape;6530;p71"/>
            <p:cNvGrpSpPr/>
            <p:nvPr/>
          </p:nvGrpSpPr>
          <p:grpSpPr>
            <a:xfrm>
              <a:off x="6520337" y="1193063"/>
              <a:ext cx="341815" cy="799959"/>
              <a:chOff x="6520337" y="1193063"/>
              <a:chExt cx="341815" cy="799959"/>
            </a:xfrm>
          </p:grpSpPr>
          <p:grpSp>
            <p:nvGrpSpPr>
              <p:cNvPr id="6531" name="Google Shape;6531;p71"/>
              <p:cNvGrpSpPr/>
              <p:nvPr/>
            </p:nvGrpSpPr>
            <p:grpSpPr>
              <a:xfrm>
                <a:off x="6520337" y="1589527"/>
                <a:ext cx="213950" cy="403494"/>
                <a:chOff x="6520337" y="1589527"/>
                <a:chExt cx="213950" cy="403494"/>
              </a:xfrm>
            </p:grpSpPr>
            <p:sp>
              <p:nvSpPr>
                <p:cNvPr id="6532" name="Google Shape;6532;p7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71"/>
              <p:cNvGrpSpPr/>
              <p:nvPr/>
            </p:nvGrpSpPr>
            <p:grpSpPr>
              <a:xfrm>
                <a:off x="6577204" y="1193063"/>
                <a:ext cx="284947" cy="464512"/>
                <a:chOff x="6577204" y="1193063"/>
                <a:chExt cx="284947" cy="464512"/>
              </a:xfrm>
            </p:grpSpPr>
            <p:sp>
              <p:nvSpPr>
                <p:cNvPr id="6535" name="Google Shape;6535;p7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36" name="Google Shape;6536;p7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537" name="Google Shape;6537;p71"/>
            <p:cNvGrpSpPr/>
            <p:nvPr/>
          </p:nvGrpSpPr>
          <p:grpSpPr>
            <a:xfrm>
              <a:off x="6238903" y="1193063"/>
              <a:ext cx="300475" cy="900152"/>
              <a:chOff x="6238903" y="1193063"/>
              <a:chExt cx="300475" cy="900152"/>
            </a:xfrm>
          </p:grpSpPr>
          <p:grpSp>
            <p:nvGrpSpPr>
              <p:cNvPr id="6538" name="Google Shape;6538;p71"/>
              <p:cNvGrpSpPr/>
              <p:nvPr/>
            </p:nvGrpSpPr>
            <p:grpSpPr>
              <a:xfrm>
                <a:off x="6290865" y="1489315"/>
                <a:ext cx="248514" cy="603900"/>
                <a:chOff x="6290865" y="1489315"/>
                <a:chExt cx="248514" cy="603900"/>
              </a:xfrm>
            </p:grpSpPr>
            <p:sp>
              <p:nvSpPr>
                <p:cNvPr id="6539" name="Google Shape;6539;p7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71"/>
              <p:cNvGrpSpPr/>
              <p:nvPr/>
            </p:nvGrpSpPr>
            <p:grpSpPr>
              <a:xfrm>
                <a:off x="6238903" y="1193063"/>
                <a:ext cx="284947" cy="333087"/>
                <a:chOff x="6238903" y="1193063"/>
                <a:chExt cx="284947" cy="333087"/>
              </a:xfrm>
            </p:grpSpPr>
            <p:sp>
              <p:nvSpPr>
                <p:cNvPr id="6542" name="Google Shape;6542;p7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3" name="Google Shape;6543;p7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544" name="Google Shape;6544;p71"/>
            <p:cNvGrpSpPr/>
            <p:nvPr/>
          </p:nvGrpSpPr>
          <p:grpSpPr>
            <a:xfrm>
              <a:off x="5900602" y="1193063"/>
              <a:ext cx="444345" cy="1021707"/>
              <a:chOff x="5900602" y="1193063"/>
              <a:chExt cx="444345" cy="1021707"/>
            </a:xfrm>
          </p:grpSpPr>
          <p:grpSp>
            <p:nvGrpSpPr>
              <p:cNvPr id="6545" name="Google Shape;6545;p71"/>
              <p:cNvGrpSpPr/>
              <p:nvPr/>
            </p:nvGrpSpPr>
            <p:grpSpPr>
              <a:xfrm>
                <a:off x="6046501" y="1367785"/>
                <a:ext cx="298446" cy="846986"/>
                <a:chOff x="6046501" y="1367785"/>
                <a:chExt cx="298446" cy="846986"/>
              </a:xfrm>
            </p:grpSpPr>
            <p:sp>
              <p:nvSpPr>
                <p:cNvPr id="6546" name="Google Shape;6546;p7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71"/>
              <p:cNvGrpSpPr/>
              <p:nvPr/>
            </p:nvGrpSpPr>
            <p:grpSpPr>
              <a:xfrm>
                <a:off x="5900602" y="1193063"/>
                <a:ext cx="284947" cy="182312"/>
                <a:chOff x="5900602" y="1193063"/>
                <a:chExt cx="284947" cy="182312"/>
              </a:xfrm>
            </p:grpSpPr>
            <p:sp>
              <p:nvSpPr>
                <p:cNvPr id="6549" name="Google Shape;6549;p7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50" name="Google Shape;6550;p7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551" name="Google Shape;6551;p71"/>
            <p:cNvGrpSpPr/>
            <p:nvPr/>
          </p:nvGrpSpPr>
          <p:grpSpPr>
            <a:xfrm>
              <a:off x="6738300" y="1193063"/>
              <a:ext cx="462153" cy="707634"/>
              <a:chOff x="6738300" y="1193063"/>
              <a:chExt cx="462153" cy="707634"/>
            </a:xfrm>
          </p:grpSpPr>
          <p:grpSp>
            <p:nvGrpSpPr>
              <p:cNvPr id="6552" name="Google Shape;6552;p71"/>
              <p:cNvGrpSpPr/>
              <p:nvPr/>
            </p:nvGrpSpPr>
            <p:grpSpPr>
              <a:xfrm>
                <a:off x="6915505" y="1193063"/>
                <a:ext cx="284947" cy="597387"/>
                <a:chOff x="6915505" y="1193063"/>
                <a:chExt cx="284947" cy="597387"/>
              </a:xfrm>
            </p:grpSpPr>
            <p:sp>
              <p:nvSpPr>
                <p:cNvPr id="6553" name="Google Shape;6553;p7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54" name="Google Shape;6554;p7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555" name="Google Shape;6555;p71"/>
              <p:cNvGrpSpPr/>
              <p:nvPr/>
            </p:nvGrpSpPr>
            <p:grpSpPr>
              <a:xfrm>
                <a:off x="6738300" y="1684725"/>
                <a:ext cx="230066" cy="215971"/>
                <a:chOff x="6738300" y="1684725"/>
                <a:chExt cx="230066" cy="215971"/>
              </a:xfrm>
            </p:grpSpPr>
            <p:sp>
              <p:nvSpPr>
                <p:cNvPr id="6556" name="Google Shape;6556;p7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61" name="Shape 6561"/>
        <p:cNvGrpSpPr/>
        <p:nvPr/>
      </p:nvGrpSpPr>
      <p:grpSpPr>
        <a:xfrm>
          <a:off x="0" y="0"/>
          <a:ext cx="0" cy="0"/>
          <a:chOff x="0" y="0"/>
          <a:chExt cx="0" cy="0"/>
        </a:xfrm>
      </p:grpSpPr>
      <p:grpSp>
        <p:nvGrpSpPr>
          <p:cNvPr id="6562" name="Google Shape;6562;p72"/>
          <p:cNvGrpSpPr/>
          <p:nvPr/>
        </p:nvGrpSpPr>
        <p:grpSpPr>
          <a:xfrm>
            <a:off x="829359" y="2307635"/>
            <a:ext cx="339235" cy="298186"/>
            <a:chOff x="898875" y="244725"/>
            <a:chExt cx="481800" cy="423500"/>
          </a:xfrm>
        </p:grpSpPr>
        <p:sp>
          <p:nvSpPr>
            <p:cNvPr id="6563" name="Google Shape;6563;p7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4" name="Google Shape;6564;p7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5" name="Google Shape;6565;p7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6" name="Google Shape;6566;p7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7" name="Google Shape;6567;p7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8" name="Google Shape;6568;p7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69" name="Google Shape;6569;p72"/>
          <p:cNvGrpSpPr/>
          <p:nvPr/>
        </p:nvGrpSpPr>
        <p:grpSpPr>
          <a:xfrm>
            <a:off x="1267741" y="2287103"/>
            <a:ext cx="298169" cy="339253"/>
            <a:chOff x="1529350" y="258825"/>
            <a:chExt cx="423475" cy="481825"/>
          </a:xfrm>
        </p:grpSpPr>
        <p:sp>
          <p:nvSpPr>
            <p:cNvPr id="6570" name="Google Shape;6570;p7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1" name="Google Shape;6571;p7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72" name="Google Shape;6572;p72"/>
          <p:cNvGrpSpPr/>
          <p:nvPr/>
        </p:nvGrpSpPr>
        <p:grpSpPr>
          <a:xfrm>
            <a:off x="1660716" y="2367273"/>
            <a:ext cx="340890" cy="178912"/>
            <a:chOff x="2084325" y="363300"/>
            <a:chExt cx="484150" cy="254100"/>
          </a:xfrm>
        </p:grpSpPr>
        <p:sp>
          <p:nvSpPr>
            <p:cNvPr id="6573" name="Google Shape;6573;p7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4" name="Google Shape;6574;p7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75" name="Google Shape;6575;p72"/>
          <p:cNvGrpSpPr/>
          <p:nvPr/>
        </p:nvGrpSpPr>
        <p:grpSpPr>
          <a:xfrm>
            <a:off x="2110011" y="2287102"/>
            <a:ext cx="298169" cy="339253"/>
            <a:chOff x="2707500" y="249400"/>
            <a:chExt cx="423475" cy="481825"/>
          </a:xfrm>
        </p:grpSpPr>
        <p:sp>
          <p:nvSpPr>
            <p:cNvPr id="6576" name="Google Shape;6576;p7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7" name="Google Shape;6577;p7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78" name="Google Shape;6578;p72"/>
          <p:cNvGrpSpPr/>
          <p:nvPr/>
        </p:nvGrpSpPr>
        <p:grpSpPr>
          <a:xfrm>
            <a:off x="2523626" y="2287428"/>
            <a:ext cx="305386" cy="338602"/>
            <a:chOff x="3300325" y="249875"/>
            <a:chExt cx="433725" cy="480900"/>
          </a:xfrm>
        </p:grpSpPr>
        <p:sp>
          <p:nvSpPr>
            <p:cNvPr id="6579" name="Google Shape;6579;p7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0" name="Google Shape;6580;p7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1" name="Google Shape;6581;p7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2" name="Google Shape;6582;p7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3" name="Google Shape;6583;p7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4" name="Google Shape;6584;p7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85" name="Google Shape;6585;p72"/>
          <p:cNvGrpSpPr/>
          <p:nvPr/>
        </p:nvGrpSpPr>
        <p:grpSpPr>
          <a:xfrm>
            <a:off x="2912712" y="2287349"/>
            <a:ext cx="352349" cy="338760"/>
            <a:chOff x="3854700" y="249750"/>
            <a:chExt cx="500425" cy="481125"/>
          </a:xfrm>
        </p:grpSpPr>
        <p:sp>
          <p:nvSpPr>
            <p:cNvPr id="6586" name="Google Shape;6586;p7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7" name="Google Shape;6587;p7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8" name="Google Shape;6588;p7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9" name="Google Shape;6589;p7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0" name="Google Shape;6590;p7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1" name="Google Shape;6591;p7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2" name="Google Shape;6592;p7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3" name="Google Shape;6593;p7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94" name="Google Shape;6594;p72"/>
          <p:cNvGrpSpPr/>
          <p:nvPr/>
        </p:nvGrpSpPr>
        <p:grpSpPr>
          <a:xfrm>
            <a:off x="3330701" y="2287349"/>
            <a:ext cx="352349" cy="338760"/>
            <a:chOff x="4447550" y="249750"/>
            <a:chExt cx="500425" cy="481125"/>
          </a:xfrm>
        </p:grpSpPr>
        <p:sp>
          <p:nvSpPr>
            <p:cNvPr id="6595" name="Google Shape;6595;p7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6" name="Google Shape;6596;p7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97" name="Google Shape;6597;p72"/>
          <p:cNvGrpSpPr/>
          <p:nvPr/>
        </p:nvGrpSpPr>
        <p:grpSpPr>
          <a:xfrm>
            <a:off x="3759902" y="2287102"/>
            <a:ext cx="339253" cy="339253"/>
            <a:chOff x="5049725" y="249400"/>
            <a:chExt cx="481825" cy="481825"/>
          </a:xfrm>
        </p:grpSpPr>
        <p:sp>
          <p:nvSpPr>
            <p:cNvPr id="6598" name="Google Shape;6598;p7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9" name="Google Shape;6599;p7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0" name="Google Shape;6600;p72"/>
          <p:cNvGrpSpPr/>
          <p:nvPr/>
        </p:nvGrpSpPr>
        <p:grpSpPr>
          <a:xfrm>
            <a:off x="4173843" y="2287102"/>
            <a:ext cx="339253" cy="339253"/>
            <a:chOff x="5660400" y="238125"/>
            <a:chExt cx="481825" cy="481825"/>
          </a:xfrm>
        </p:grpSpPr>
        <p:sp>
          <p:nvSpPr>
            <p:cNvPr id="6601" name="Google Shape;6601;p7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2" name="Google Shape;6602;p7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3" name="Google Shape;6603;p72"/>
          <p:cNvGrpSpPr/>
          <p:nvPr/>
        </p:nvGrpSpPr>
        <p:grpSpPr>
          <a:xfrm>
            <a:off x="4590529" y="2287102"/>
            <a:ext cx="339253" cy="339253"/>
            <a:chOff x="6235400" y="249400"/>
            <a:chExt cx="481825" cy="481825"/>
          </a:xfrm>
        </p:grpSpPr>
        <p:sp>
          <p:nvSpPr>
            <p:cNvPr id="6604" name="Google Shape;6604;p7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5" name="Google Shape;6605;p7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6" name="Google Shape;6606;p7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7" name="Google Shape;6607;p7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8" name="Google Shape;6608;p7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9" name="Google Shape;6609;p72"/>
          <p:cNvGrpSpPr/>
          <p:nvPr/>
        </p:nvGrpSpPr>
        <p:grpSpPr>
          <a:xfrm>
            <a:off x="828875" y="2731810"/>
            <a:ext cx="340204" cy="298116"/>
            <a:chOff x="899850" y="871450"/>
            <a:chExt cx="483175" cy="423400"/>
          </a:xfrm>
        </p:grpSpPr>
        <p:sp>
          <p:nvSpPr>
            <p:cNvPr id="6610" name="Google Shape;6610;p7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1" name="Google Shape;6611;p7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2" name="Google Shape;6612;p7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3" name="Google Shape;6613;p7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14" name="Google Shape;6614;p72"/>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15" name="Google Shape;6615;p72"/>
          <p:cNvGrpSpPr/>
          <p:nvPr/>
        </p:nvGrpSpPr>
        <p:grpSpPr>
          <a:xfrm>
            <a:off x="1660875" y="2711232"/>
            <a:ext cx="340573" cy="339271"/>
            <a:chOff x="2085450" y="842250"/>
            <a:chExt cx="483700" cy="481850"/>
          </a:xfrm>
        </p:grpSpPr>
        <p:sp>
          <p:nvSpPr>
            <p:cNvPr id="6616" name="Google Shape;6616;p7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7" name="Google Shape;6617;p7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8" name="Google Shape;6618;p7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9" name="Google Shape;6619;p72"/>
          <p:cNvGrpSpPr/>
          <p:nvPr/>
        </p:nvGrpSpPr>
        <p:grpSpPr>
          <a:xfrm>
            <a:off x="2089443" y="2711241"/>
            <a:ext cx="339306" cy="339253"/>
            <a:chOff x="2685825" y="840375"/>
            <a:chExt cx="481900" cy="481825"/>
          </a:xfrm>
        </p:grpSpPr>
        <p:sp>
          <p:nvSpPr>
            <p:cNvPr id="6620" name="Google Shape;6620;p7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1" name="Google Shape;6621;p7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2" name="Google Shape;6622;p72"/>
          <p:cNvGrpSpPr/>
          <p:nvPr/>
        </p:nvGrpSpPr>
        <p:grpSpPr>
          <a:xfrm>
            <a:off x="2501104" y="2710924"/>
            <a:ext cx="350431" cy="339887"/>
            <a:chOff x="3270675" y="841800"/>
            <a:chExt cx="497700" cy="482725"/>
          </a:xfrm>
        </p:grpSpPr>
        <p:sp>
          <p:nvSpPr>
            <p:cNvPr id="6623" name="Google Shape;6623;p7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4" name="Google Shape;6624;p7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5" name="Google Shape;6625;p7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26" name="Google Shape;6626;p72"/>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27" name="Google Shape;6627;p72"/>
          <p:cNvGrpSpPr/>
          <p:nvPr/>
        </p:nvGrpSpPr>
        <p:grpSpPr>
          <a:xfrm>
            <a:off x="3337249" y="2731783"/>
            <a:ext cx="339253" cy="298169"/>
            <a:chOff x="4467200" y="877100"/>
            <a:chExt cx="481825" cy="423475"/>
          </a:xfrm>
        </p:grpSpPr>
        <p:sp>
          <p:nvSpPr>
            <p:cNvPr id="6628" name="Google Shape;6628;p7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9" name="Google Shape;6629;p7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0" name="Google Shape;6630;p7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1" name="Google Shape;6631;p7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2" name="Google Shape;6632;p72"/>
          <p:cNvGrpSpPr/>
          <p:nvPr/>
        </p:nvGrpSpPr>
        <p:grpSpPr>
          <a:xfrm>
            <a:off x="3752140" y="2711232"/>
            <a:ext cx="354778" cy="339271"/>
            <a:chOff x="5045500" y="842250"/>
            <a:chExt cx="503875" cy="481850"/>
          </a:xfrm>
        </p:grpSpPr>
        <p:sp>
          <p:nvSpPr>
            <p:cNvPr id="6633" name="Google Shape;6633;p7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4" name="Google Shape;6634;p7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5" name="Google Shape;6635;p72"/>
          <p:cNvGrpSpPr/>
          <p:nvPr/>
        </p:nvGrpSpPr>
        <p:grpSpPr>
          <a:xfrm>
            <a:off x="4174987" y="2737451"/>
            <a:ext cx="336965" cy="286833"/>
            <a:chOff x="5645200" y="879425"/>
            <a:chExt cx="478575" cy="407375"/>
          </a:xfrm>
        </p:grpSpPr>
        <p:sp>
          <p:nvSpPr>
            <p:cNvPr id="6636" name="Google Shape;6636;p7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7" name="Google Shape;6637;p7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8" name="Google Shape;6638;p7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9" name="Google Shape;6639;p7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0" name="Google Shape;6640;p7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1" name="Google Shape;6641;p7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42" name="Google Shape;6642;p72"/>
          <p:cNvGrpSpPr/>
          <p:nvPr/>
        </p:nvGrpSpPr>
        <p:grpSpPr>
          <a:xfrm>
            <a:off x="4611062" y="2711241"/>
            <a:ext cx="298186" cy="339253"/>
            <a:chOff x="6264525" y="842250"/>
            <a:chExt cx="423500" cy="481825"/>
          </a:xfrm>
        </p:grpSpPr>
        <p:sp>
          <p:nvSpPr>
            <p:cNvPr id="6643" name="Google Shape;6643;p7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4" name="Google Shape;6644;p7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5" name="Google Shape;6645;p7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6" name="Google Shape;6646;p7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7" name="Google Shape;6647;p7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8" name="Google Shape;6648;p7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9" name="Google Shape;6649;p7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50" name="Google Shape;6650;p72"/>
          <p:cNvGrpSpPr/>
          <p:nvPr/>
        </p:nvGrpSpPr>
        <p:grpSpPr>
          <a:xfrm>
            <a:off x="829350" y="3125895"/>
            <a:ext cx="339253" cy="339253"/>
            <a:chOff x="900750" y="1436075"/>
            <a:chExt cx="481825" cy="481825"/>
          </a:xfrm>
        </p:grpSpPr>
        <p:sp>
          <p:nvSpPr>
            <p:cNvPr id="6651" name="Google Shape;6651;p7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2" name="Google Shape;6652;p7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3" name="Google Shape;6653;p7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4" name="Google Shape;6654;p7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55" name="Google Shape;6655;p72"/>
          <p:cNvGrpSpPr/>
          <p:nvPr/>
        </p:nvGrpSpPr>
        <p:grpSpPr>
          <a:xfrm>
            <a:off x="1247198" y="3186183"/>
            <a:ext cx="339253" cy="218676"/>
            <a:chOff x="1492675" y="1520750"/>
            <a:chExt cx="481825" cy="310575"/>
          </a:xfrm>
        </p:grpSpPr>
        <p:sp>
          <p:nvSpPr>
            <p:cNvPr id="6656" name="Google Shape;6656;p7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7" name="Google Shape;6657;p7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58" name="Google Shape;6658;p72"/>
          <p:cNvGrpSpPr/>
          <p:nvPr/>
        </p:nvGrpSpPr>
        <p:grpSpPr>
          <a:xfrm>
            <a:off x="1654995" y="3125877"/>
            <a:ext cx="352332" cy="339288"/>
            <a:chOff x="2071000" y="1435025"/>
            <a:chExt cx="500400" cy="481875"/>
          </a:xfrm>
        </p:grpSpPr>
        <p:sp>
          <p:nvSpPr>
            <p:cNvPr id="6659" name="Google Shape;6659;p7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0" name="Google Shape;6660;p7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1" name="Google Shape;6661;p7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2" name="Google Shape;6662;p72"/>
          <p:cNvGrpSpPr/>
          <p:nvPr/>
        </p:nvGrpSpPr>
        <p:grpSpPr>
          <a:xfrm>
            <a:off x="2083159" y="3146709"/>
            <a:ext cx="351874" cy="297623"/>
            <a:chOff x="2678350" y="1464650"/>
            <a:chExt cx="499750" cy="422700"/>
          </a:xfrm>
        </p:grpSpPr>
        <p:sp>
          <p:nvSpPr>
            <p:cNvPr id="6663" name="Google Shape;6663;p7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4" name="Google Shape;6664;p7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5" name="Google Shape;6665;p7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6" name="Google Shape;6666;p72"/>
          <p:cNvGrpSpPr/>
          <p:nvPr/>
        </p:nvGrpSpPr>
        <p:grpSpPr>
          <a:xfrm>
            <a:off x="2506692" y="3125895"/>
            <a:ext cx="339253" cy="339253"/>
            <a:chOff x="3271200" y="1435075"/>
            <a:chExt cx="481825" cy="481825"/>
          </a:xfrm>
        </p:grpSpPr>
        <p:sp>
          <p:nvSpPr>
            <p:cNvPr id="6667" name="Google Shape;6667;p7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8" name="Google Shape;6668;p7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9" name="Google Shape;6669;p72"/>
          <p:cNvGrpSpPr/>
          <p:nvPr/>
        </p:nvGrpSpPr>
        <p:grpSpPr>
          <a:xfrm>
            <a:off x="2917165" y="3125877"/>
            <a:ext cx="343442" cy="339288"/>
            <a:chOff x="3858100" y="1435075"/>
            <a:chExt cx="487775" cy="481875"/>
          </a:xfrm>
        </p:grpSpPr>
        <p:sp>
          <p:nvSpPr>
            <p:cNvPr id="6670" name="Google Shape;6670;p7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1" name="Google Shape;6671;p7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2" name="Google Shape;6672;p7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3" name="Google Shape;6673;p7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4" name="Google Shape;6674;p7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75" name="Google Shape;6675;p72"/>
          <p:cNvGrpSpPr/>
          <p:nvPr/>
        </p:nvGrpSpPr>
        <p:grpSpPr>
          <a:xfrm>
            <a:off x="3337249" y="3125895"/>
            <a:ext cx="339253" cy="339253"/>
            <a:chOff x="4456875" y="1435075"/>
            <a:chExt cx="481825" cy="481825"/>
          </a:xfrm>
        </p:grpSpPr>
        <p:sp>
          <p:nvSpPr>
            <p:cNvPr id="6676" name="Google Shape;6676;p7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7" name="Google Shape;6677;p7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8" name="Google Shape;6678;p7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9" name="Google Shape;6679;p7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0" name="Google Shape;6680;p7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1" name="Google Shape;6681;p7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2" name="Google Shape;6682;p7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3" name="Google Shape;6683;p7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4" name="Google Shape;6684;p7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5" name="Google Shape;6685;p7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6" name="Google Shape;6686;p7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7" name="Google Shape;6687;p7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8" name="Google Shape;6688;p7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9" name="Google Shape;6689;p7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0" name="Google Shape;6690;p7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1" name="Google Shape;6691;p7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2" name="Google Shape;6692;p7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3" name="Google Shape;6693;p7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4" name="Google Shape;6694;p7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95" name="Google Shape;6695;p72"/>
          <p:cNvGrpSpPr/>
          <p:nvPr/>
        </p:nvGrpSpPr>
        <p:grpSpPr>
          <a:xfrm>
            <a:off x="3758239" y="3125886"/>
            <a:ext cx="342580" cy="339271"/>
            <a:chOff x="5049725" y="1435050"/>
            <a:chExt cx="486550" cy="481850"/>
          </a:xfrm>
        </p:grpSpPr>
        <p:sp>
          <p:nvSpPr>
            <p:cNvPr id="6696" name="Google Shape;6696;p7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7" name="Google Shape;6697;p7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8" name="Google Shape;6698;p7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9" name="Google Shape;6699;p7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0" name="Google Shape;6700;p72"/>
          <p:cNvGrpSpPr/>
          <p:nvPr/>
        </p:nvGrpSpPr>
        <p:grpSpPr>
          <a:xfrm>
            <a:off x="4173790" y="3125895"/>
            <a:ext cx="339359" cy="339253"/>
            <a:chOff x="5642475" y="1435075"/>
            <a:chExt cx="481975" cy="481825"/>
          </a:xfrm>
        </p:grpSpPr>
        <p:sp>
          <p:nvSpPr>
            <p:cNvPr id="6701" name="Google Shape;6701;p7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2" name="Google Shape;6702;p7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3" name="Google Shape;6703;p7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4" name="Google Shape;6704;p72"/>
          <p:cNvGrpSpPr/>
          <p:nvPr/>
        </p:nvGrpSpPr>
        <p:grpSpPr>
          <a:xfrm>
            <a:off x="4588276" y="3125886"/>
            <a:ext cx="343759" cy="339271"/>
            <a:chOff x="6232000" y="1435050"/>
            <a:chExt cx="488225" cy="481850"/>
          </a:xfrm>
        </p:grpSpPr>
        <p:sp>
          <p:nvSpPr>
            <p:cNvPr id="6705" name="Google Shape;6705;p7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6" name="Google Shape;6706;p7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7" name="Google Shape;6707;p7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8" name="Google Shape;6708;p7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9" name="Google Shape;6709;p7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0" name="Google Shape;6710;p72"/>
          <p:cNvGrpSpPr/>
          <p:nvPr/>
        </p:nvGrpSpPr>
        <p:grpSpPr>
          <a:xfrm>
            <a:off x="849012" y="3539545"/>
            <a:ext cx="299929" cy="337792"/>
            <a:chOff x="924450" y="2028975"/>
            <a:chExt cx="425975" cy="479750"/>
          </a:xfrm>
        </p:grpSpPr>
        <p:sp>
          <p:nvSpPr>
            <p:cNvPr id="6711" name="Google Shape;6711;p7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2" name="Google Shape;6712;p7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3" name="Google Shape;6713;p7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4" name="Google Shape;6714;p72"/>
          <p:cNvGrpSpPr/>
          <p:nvPr/>
        </p:nvGrpSpPr>
        <p:grpSpPr>
          <a:xfrm>
            <a:off x="1661509" y="3559347"/>
            <a:ext cx="339306" cy="298186"/>
            <a:chOff x="2085450" y="2057100"/>
            <a:chExt cx="481900" cy="423500"/>
          </a:xfrm>
        </p:grpSpPr>
        <p:sp>
          <p:nvSpPr>
            <p:cNvPr id="6715" name="Google Shape;6715;p7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6" name="Google Shape;6716;p7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7" name="Google Shape;6717;p7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8" name="Google Shape;6718;p72"/>
          <p:cNvGrpSpPr/>
          <p:nvPr/>
        </p:nvGrpSpPr>
        <p:grpSpPr>
          <a:xfrm>
            <a:off x="2089442" y="3582592"/>
            <a:ext cx="339306" cy="251698"/>
            <a:chOff x="2678275" y="2090100"/>
            <a:chExt cx="481900" cy="357475"/>
          </a:xfrm>
        </p:grpSpPr>
        <p:sp>
          <p:nvSpPr>
            <p:cNvPr id="6719" name="Google Shape;6719;p7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0" name="Google Shape;6720;p7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1" name="Google Shape;6721;p7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2" name="Google Shape;6722;p7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3" name="Google Shape;6723;p7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24" name="Google Shape;6724;p72"/>
          <p:cNvGrpSpPr/>
          <p:nvPr/>
        </p:nvGrpSpPr>
        <p:grpSpPr>
          <a:xfrm>
            <a:off x="2566646" y="3594790"/>
            <a:ext cx="219345" cy="227301"/>
            <a:chOff x="3357325" y="2093500"/>
            <a:chExt cx="311525" cy="322825"/>
          </a:xfrm>
        </p:grpSpPr>
        <p:sp>
          <p:nvSpPr>
            <p:cNvPr id="6725" name="Google Shape;6725;p7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6" name="Google Shape;6726;p7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7" name="Google Shape;6727;p7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728" name="Google Shape;6728;p72"/>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729" name="Google Shape;6729;p72"/>
          <p:cNvGrpSpPr/>
          <p:nvPr/>
        </p:nvGrpSpPr>
        <p:grpSpPr>
          <a:xfrm>
            <a:off x="3360836" y="3538814"/>
            <a:ext cx="292078" cy="339253"/>
            <a:chOff x="4492800" y="2027925"/>
            <a:chExt cx="414825" cy="481825"/>
          </a:xfrm>
        </p:grpSpPr>
        <p:sp>
          <p:nvSpPr>
            <p:cNvPr id="6730" name="Google Shape;6730;p7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1" name="Google Shape;6731;p7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32" name="Google Shape;6732;p72"/>
          <p:cNvGrpSpPr/>
          <p:nvPr/>
        </p:nvGrpSpPr>
        <p:grpSpPr>
          <a:xfrm>
            <a:off x="3759928" y="3538805"/>
            <a:ext cx="339200" cy="339271"/>
            <a:chOff x="5049725" y="2027900"/>
            <a:chExt cx="481750" cy="481850"/>
          </a:xfrm>
        </p:grpSpPr>
        <p:sp>
          <p:nvSpPr>
            <p:cNvPr id="6733" name="Google Shape;6733;p7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4" name="Google Shape;6734;p7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5" name="Google Shape;6735;p7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6" name="Google Shape;6736;p7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7" name="Google Shape;6737;p7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8" name="Google Shape;6738;p7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9" name="Google Shape;6739;p7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0" name="Google Shape;6740;p7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1" name="Google Shape;6741;p72"/>
          <p:cNvGrpSpPr/>
          <p:nvPr/>
        </p:nvGrpSpPr>
        <p:grpSpPr>
          <a:xfrm>
            <a:off x="4233524" y="3538893"/>
            <a:ext cx="219890" cy="339095"/>
            <a:chOff x="5726350" y="2028150"/>
            <a:chExt cx="312300" cy="481600"/>
          </a:xfrm>
        </p:grpSpPr>
        <p:sp>
          <p:nvSpPr>
            <p:cNvPr id="6742" name="Google Shape;6742;p7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3" name="Google Shape;6743;p7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4" name="Google Shape;6744;p7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5" name="Google Shape;6745;p72"/>
          <p:cNvGrpSpPr/>
          <p:nvPr/>
        </p:nvGrpSpPr>
        <p:grpSpPr>
          <a:xfrm>
            <a:off x="4593715" y="3542000"/>
            <a:ext cx="332881" cy="332881"/>
            <a:chOff x="6239925" y="2032450"/>
            <a:chExt cx="472775" cy="472775"/>
          </a:xfrm>
        </p:grpSpPr>
        <p:sp>
          <p:nvSpPr>
            <p:cNvPr id="6746" name="Google Shape;6746;p7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7" name="Google Shape;6747;p7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8" name="Google Shape;6748;p72"/>
          <p:cNvGrpSpPr/>
          <p:nvPr/>
        </p:nvGrpSpPr>
        <p:grpSpPr>
          <a:xfrm>
            <a:off x="5042807" y="2364092"/>
            <a:ext cx="334641" cy="185425"/>
            <a:chOff x="903075" y="2730000"/>
            <a:chExt cx="475275" cy="263350"/>
          </a:xfrm>
        </p:grpSpPr>
        <p:sp>
          <p:nvSpPr>
            <p:cNvPr id="6749" name="Google Shape;6749;p7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0" name="Google Shape;6750;p7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1" name="Google Shape;6751;p7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2" name="Google Shape;6752;p72"/>
          <p:cNvGrpSpPr/>
          <p:nvPr/>
        </p:nvGrpSpPr>
        <p:grpSpPr>
          <a:xfrm>
            <a:off x="1247198" y="3538814"/>
            <a:ext cx="339253" cy="339253"/>
            <a:chOff x="1492675" y="2027925"/>
            <a:chExt cx="481825" cy="481825"/>
          </a:xfrm>
        </p:grpSpPr>
        <p:sp>
          <p:nvSpPr>
            <p:cNvPr id="6753" name="Google Shape;6753;p7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4" name="Google Shape;6754;p7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5" name="Google Shape;6755;p7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6" name="Google Shape;6756;p7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7" name="Google Shape;6757;p7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8" name="Google Shape;6758;p72"/>
          <p:cNvGrpSpPr/>
          <p:nvPr/>
        </p:nvGrpSpPr>
        <p:grpSpPr>
          <a:xfrm>
            <a:off x="5473575" y="2287178"/>
            <a:ext cx="339253" cy="339253"/>
            <a:chOff x="1492675" y="2620775"/>
            <a:chExt cx="481825" cy="481825"/>
          </a:xfrm>
        </p:grpSpPr>
        <p:sp>
          <p:nvSpPr>
            <p:cNvPr id="6759" name="Google Shape;6759;p7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0" name="Google Shape;6760;p7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761" name="Google Shape;6761;p72"/>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762" name="Google Shape;6762;p72"/>
          <p:cNvGrpSpPr/>
          <p:nvPr/>
        </p:nvGrpSpPr>
        <p:grpSpPr>
          <a:xfrm>
            <a:off x="6297328" y="2303161"/>
            <a:ext cx="333585" cy="307287"/>
            <a:chOff x="2682350" y="2643425"/>
            <a:chExt cx="473775" cy="436425"/>
          </a:xfrm>
        </p:grpSpPr>
        <p:sp>
          <p:nvSpPr>
            <p:cNvPr id="6763" name="Google Shape;6763;p7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4" name="Google Shape;6764;p7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5" name="Google Shape;6765;p7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6" name="Google Shape;6766;p7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7" name="Google Shape;6767;p7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8" name="Google Shape;6768;p7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9" name="Google Shape;6769;p7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70" name="Google Shape;6770;p72"/>
          <p:cNvGrpSpPr/>
          <p:nvPr/>
        </p:nvGrpSpPr>
        <p:grpSpPr>
          <a:xfrm>
            <a:off x="6762818" y="2287178"/>
            <a:ext cx="238531" cy="339253"/>
            <a:chOff x="3342725" y="2620775"/>
            <a:chExt cx="338775" cy="481825"/>
          </a:xfrm>
        </p:grpSpPr>
        <p:sp>
          <p:nvSpPr>
            <p:cNvPr id="6771" name="Google Shape;6771;p7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2" name="Google Shape;6772;p7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3" name="Google Shape;6773;p7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74" name="Google Shape;6774;p72"/>
          <p:cNvGrpSpPr/>
          <p:nvPr/>
        </p:nvGrpSpPr>
        <p:grpSpPr>
          <a:xfrm>
            <a:off x="7156568" y="2287178"/>
            <a:ext cx="278296" cy="339253"/>
            <a:chOff x="3907325" y="2620775"/>
            <a:chExt cx="395250" cy="481825"/>
          </a:xfrm>
        </p:grpSpPr>
        <p:sp>
          <p:nvSpPr>
            <p:cNvPr id="6775" name="Google Shape;6775;p7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6" name="Google Shape;6776;p7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7" name="Google Shape;6777;p7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8" name="Google Shape;6778;p7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79" name="Google Shape;6779;p72"/>
          <p:cNvGrpSpPr/>
          <p:nvPr/>
        </p:nvGrpSpPr>
        <p:grpSpPr>
          <a:xfrm>
            <a:off x="7549755" y="2297783"/>
            <a:ext cx="339253" cy="318042"/>
            <a:chOff x="4456875" y="2635825"/>
            <a:chExt cx="481825" cy="451700"/>
          </a:xfrm>
        </p:grpSpPr>
        <p:sp>
          <p:nvSpPr>
            <p:cNvPr id="6780" name="Google Shape;6780;p7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1" name="Google Shape;6781;p7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2" name="Google Shape;6782;p7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3" name="Google Shape;6783;p7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4" name="Google Shape;6784;p7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5" name="Google Shape;6785;p7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86" name="Google Shape;6786;p72"/>
          <p:cNvGrpSpPr/>
          <p:nvPr/>
        </p:nvGrpSpPr>
        <p:grpSpPr>
          <a:xfrm>
            <a:off x="7974679" y="2297783"/>
            <a:ext cx="339253" cy="318042"/>
            <a:chOff x="5049725" y="2635825"/>
            <a:chExt cx="481825" cy="451700"/>
          </a:xfrm>
        </p:grpSpPr>
        <p:sp>
          <p:nvSpPr>
            <p:cNvPr id="6787" name="Google Shape;6787;p7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8" name="Google Shape;6788;p7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9" name="Google Shape;6789;p7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90" name="Google Shape;6790;p72"/>
          <p:cNvGrpSpPr/>
          <p:nvPr/>
        </p:nvGrpSpPr>
        <p:grpSpPr>
          <a:xfrm>
            <a:off x="2375386" y="3952243"/>
            <a:ext cx="338566" cy="338373"/>
            <a:chOff x="5643000" y="2621375"/>
            <a:chExt cx="480850" cy="480575"/>
          </a:xfrm>
        </p:grpSpPr>
        <p:sp>
          <p:nvSpPr>
            <p:cNvPr id="6791" name="Google Shape;6791;p7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2" name="Google Shape;6792;p7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3" name="Google Shape;6793;p7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4" name="Google Shape;6794;p7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5" name="Google Shape;6795;p7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6" name="Google Shape;6796;p7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7" name="Google Shape;6797;p7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98" name="Google Shape;6798;p72"/>
          <p:cNvGrpSpPr/>
          <p:nvPr/>
        </p:nvGrpSpPr>
        <p:grpSpPr>
          <a:xfrm>
            <a:off x="4192782" y="3951803"/>
            <a:ext cx="339359" cy="339253"/>
            <a:chOff x="6235250" y="2620775"/>
            <a:chExt cx="481975" cy="481825"/>
          </a:xfrm>
        </p:grpSpPr>
        <p:sp>
          <p:nvSpPr>
            <p:cNvPr id="6799" name="Google Shape;6799;p7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0" name="Google Shape;6800;p7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1" name="Google Shape;6801;p7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2" name="Google Shape;6802;p7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3" name="Google Shape;6803;p7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804" name="Google Shape;6804;p72"/>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805" name="Google Shape;6805;p72"/>
          <p:cNvGrpSpPr/>
          <p:nvPr/>
        </p:nvGrpSpPr>
        <p:grpSpPr>
          <a:xfrm>
            <a:off x="5472652" y="2711317"/>
            <a:ext cx="341101" cy="339253"/>
            <a:chOff x="1535000" y="3223325"/>
            <a:chExt cx="484450" cy="481825"/>
          </a:xfrm>
        </p:grpSpPr>
        <p:sp>
          <p:nvSpPr>
            <p:cNvPr id="6806" name="Google Shape;6806;p7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7" name="Google Shape;6807;p7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8" name="Google Shape;6808;p7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09" name="Google Shape;6809;p72"/>
          <p:cNvGrpSpPr/>
          <p:nvPr/>
        </p:nvGrpSpPr>
        <p:grpSpPr>
          <a:xfrm>
            <a:off x="5880219" y="2746618"/>
            <a:ext cx="339253" cy="268649"/>
            <a:chOff x="2085525" y="3263750"/>
            <a:chExt cx="481825" cy="381550"/>
          </a:xfrm>
        </p:grpSpPr>
        <p:sp>
          <p:nvSpPr>
            <p:cNvPr id="6810" name="Google Shape;6810;p7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1" name="Google Shape;6811;p7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812" name="Google Shape;6812;p72"/>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813" name="Google Shape;6813;p72"/>
          <p:cNvGrpSpPr/>
          <p:nvPr/>
        </p:nvGrpSpPr>
        <p:grpSpPr>
          <a:xfrm>
            <a:off x="6711982" y="2711308"/>
            <a:ext cx="340204" cy="339271"/>
            <a:chOff x="3270450" y="3213625"/>
            <a:chExt cx="483175" cy="481850"/>
          </a:xfrm>
        </p:grpSpPr>
        <p:sp>
          <p:nvSpPr>
            <p:cNvPr id="6814" name="Google Shape;6814;p7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5" name="Google Shape;6815;p7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16" name="Google Shape;6816;p72"/>
          <p:cNvGrpSpPr/>
          <p:nvPr/>
        </p:nvGrpSpPr>
        <p:grpSpPr>
          <a:xfrm>
            <a:off x="7211250" y="2711317"/>
            <a:ext cx="168931" cy="339253"/>
            <a:chOff x="3984950" y="3213600"/>
            <a:chExt cx="239925" cy="481825"/>
          </a:xfrm>
        </p:grpSpPr>
        <p:sp>
          <p:nvSpPr>
            <p:cNvPr id="6817" name="Google Shape;6817;p7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8" name="Google Shape;6818;p7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819" name="Google Shape;6819;p72"/>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0" name="Google Shape;6820;p72"/>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821" name="Google Shape;6821;p72"/>
          <p:cNvGrpSpPr/>
          <p:nvPr/>
        </p:nvGrpSpPr>
        <p:grpSpPr>
          <a:xfrm>
            <a:off x="1874281" y="3981487"/>
            <a:ext cx="355218" cy="279880"/>
            <a:chOff x="5629975" y="3255775"/>
            <a:chExt cx="504500" cy="397500"/>
          </a:xfrm>
        </p:grpSpPr>
        <p:sp>
          <p:nvSpPr>
            <p:cNvPr id="6822" name="Google Shape;6822;p7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3" name="Google Shape;6823;p7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4" name="Google Shape;6824;p7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5" name="Google Shape;6825;p7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6" name="Google Shape;6826;p7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27" name="Google Shape;6827;p72"/>
          <p:cNvGrpSpPr/>
          <p:nvPr/>
        </p:nvGrpSpPr>
        <p:grpSpPr>
          <a:xfrm>
            <a:off x="3755839" y="3981593"/>
            <a:ext cx="340256" cy="279669"/>
            <a:chOff x="6234950" y="3255925"/>
            <a:chExt cx="483250" cy="397200"/>
          </a:xfrm>
        </p:grpSpPr>
        <p:sp>
          <p:nvSpPr>
            <p:cNvPr id="6828" name="Google Shape;6828;p7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9" name="Google Shape;6829;p7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0" name="Google Shape;6830;p7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1" name="Google Shape;6831;p7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2" name="Google Shape;6832;p7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3" name="Google Shape;6833;p7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34" name="Google Shape;6834;p72"/>
          <p:cNvGrpSpPr/>
          <p:nvPr/>
        </p:nvGrpSpPr>
        <p:grpSpPr>
          <a:xfrm>
            <a:off x="5051107" y="3125970"/>
            <a:ext cx="318042" cy="339253"/>
            <a:chOff x="914900" y="3806450"/>
            <a:chExt cx="451700" cy="481825"/>
          </a:xfrm>
        </p:grpSpPr>
        <p:sp>
          <p:nvSpPr>
            <p:cNvPr id="6835" name="Google Shape;6835;p7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6" name="Google Shape;6836;p7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7" name="Google Shape;6837;p7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8" name="Google Shape;6838;p7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9" name="Google Shape;6839;p7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40" name="Google Shape;6840;p72"/>
          <p:cNvGrpSpPr/>
          <p:nvPr/>
        </p:nvGrpSpPr>
        <p:grpSpPr>
          <a:xfrm>
            <a:off x="5470028" y="3125785"/>
            <a:ext cx="346347" cy="339623"/>
            <a:chOff x="1490050" y="3805975"/>
            <a:chExt cx="491900" cy="482350"/>
          </a:xfrm>
        </p:grpSpPr>
        <p:sp>
          <p:nvSpPr>
            <p:cNvPr id="6841" name="Google Shape;6841;p7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2" name="Google Shape;6842;p7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3" name="Google Shape;6843;p7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4" name="Google Shape;6844;p7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45" name="Google Shape;6845;p72"/>
          <p:cNvGrpSpPr/>
          <p:nvPr/>
        </p:nvGrpSpPr>
        <p:grpSpPr>
          <a:xfrm>
            <a:off x="5893896" y="3125970"/>
            <a:ext cx="311899" cy="339253"/>
            <a:chOff x="2104275" y="3806450"/>
            <a:chExt cx="442975" cy="481825"/>
          </a:xfrm>
        </p:grpSpPr>
        <p:sp>
          <p:nvSpPr>
            <p:cNvPr id="6846" name="Google Shape;6846;p7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7" name="Google Shape;6847;p7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48" name="Google Shape;6848;p72"/>
          <p:cNvGrpSpPr/>
          <p:nvPr/>
        </p:nvGrpSpPr>
        <p:grpSpPr>
          <a:xfrm>
            <a:off x="6317413" y="3125970"/>
            <a:ext cx="293416" cy="339253"/>
            <a:chOff x="2710875" y="3806450"/>
            <a:chExt cx="416725" cy="481825"/>
          </a:xfrm>
        </p:grpSpPr>
        <p:sp>
          <p:nvSpPr>
            <p:cNvPr id="6849" name="Google Shape;6849;p7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0" name="Google Shape;6850;p7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51" name="Google Shape;6851;p72"/>
          <p:cNvGrpSpPr/>
          <p:nvPr/>
        </p:nvGrpSpPr>
        <p:grpSpPr>
          <a:xfrm>
            <a:off x="6712457" y="3166412"/>
            <a:ext cx="339253" cy="258369"/>
            <a:chOff x="3271200" y="3863875"/>
            <a:chExt cx="481825" cy="366950"/>
          </a:xfrm>
        </p:grpSpPr>
        <p:sp>
          <p:nvSpPr>
            <p:cNvPr id="6852" name="Google Shape;6852;p7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3" name="Google Shape;6853;p7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54" name="Google Shape;6854;p72"/>
          <p:cNvGrpSpPr/>
          <p:nvPr/>
        </p:nvGrpSpPr>
        <p:grpSpPr>
          <a:xfrm>
            <a:off x="7147952" y="3126199"/>
            <a:ext cx="295528" cy="338795"/>
            <a:chOff x="3895050" y="3806775"/>
            <a:chExt cx="419725" cy="481175"/>
          </a:xfrm>
        </p:grpSpPr>
        <p:sp>
          <p:nvSpPr>
            <p:cNvPr id="6855" name="Google Shape;6855;p7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6" name="Google Shape;6856;p7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57" name="Google Shape;6857;p72"/>
          <p:cNvGrpSpPr/>
          <p:nvPr/>
        </p:nvGrpSpPr>
        <p:grpSpPr>
          <a:xfrm>
            <a:off x="7551234" y="3125979"/>
            <a:ext cx="336296" cy="339235"/>
            <a:chOff x="4464775" y="3806475"/>
            <a:chExt cx="477625" cy="481800"/>
          </a:xfrm>
        </p:grpSpPr>
        <p:sp>
          <p:nvSpPr>
            <p:cNvPr id="6858" name="Google Shape;6858;p7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9" name="Google Shape;6859;p7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0" name="Google Shape;6860;p7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1" name="Google Shape;6861;p7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2" name="Google Shape;6862;p7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3" name="Google Shape;6863;p7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64" name="Google Shape;6864;p72"/>
          <p:cNvGrpSpPr/>
          <p:nvPr/>
        </p:nvGrpSpPr>
        <p:grpSpPr>
          <a:xfrm>
            <a:off x="7974679" y="3125970"/>
            <a:ext cx="339253" cy="339253"/>
            <a:chOff x="5049725" y="3806450"/>
            <a:chExt cx="481825" cy="481825"/>
          </a:xfrm>
        </p:grpSpPr>
        <p:sp>
          <p:nvSpPr>
            <p:cNvPr id="6865" name="Google Shape;6865;p7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6" name="Google Shape;6866;p7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7" name="Google Shape;6867;p7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68" name="Google Shape;6868;p72"/>
          <p:cNvGrpSpPr/>
          <p:nvPr/>
        </p:nvGrpSpPr>
        <p:grpSpPr>
          <a:xfrm>
            <a:off x="1461983" y="3951798"/>
            <a:ext cx="339253" cy="339253"/>
            <a:chOff x="5651375" y="3806450"/>
            <a:chExt cx="481825" cy="481825"/>
          </a:xfrm>
        </p:grpSpPr>
        <p:sp>
          <p:nvSpPr>
            <p:cNvPr id="6869" name="Google Shape;6869;p7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0" name="Google Shape;6870;p7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1" name="Google Shape;6871;p7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2" name="Google Shape;6872;p7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73" name="Google Shape;6873;p72"/>
          <p:cNvGrpSpPr/>
          <p:nvPr/>
        </p:nvGrpSpPr>
        <p:grpSpPr>
          <a:xfrm>
            <a:off x="3360663" y="3953787"/>
            <a:ext cx="298503" cy="335275"/>
            <a:chOff x="6264300" y="3809300"/>
            <a:chExt cx="423950" cy="476175"/>
          </a:xfrm>
        </p:grpSpPr>
        <p:sp>
          <p:nvSpPr>
            <p:cNvPr id="6874" name="Google Shape;6874;p7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5" name="Google Shape;6875;p7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6" name="Google Shape;6876;p7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77" name="Google Shape;6877;p72"/>
          <p:cNvGrpSpPr/>
          <p:nvPr/>
        </p:nvGrpSpPr>
        <p:grpSpPr>
          <a:xfrm>
            <a:off x="5039841" y="3538881"/>
            <a:ext cx="340573" cy="339271"/>
            <a:chOff x="898875" y="4399275"/>
            <a:chExt cx="483700" cy="481850"/>
          </a:xfrm>
        </p:grpSpPr>
        <p:sp>
          <p:nvSpPr>
            <p:cNvPr id="6878" name="Google Shape;6878;p7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9" name="Google Shape;6879;p72"/>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0" name="Google Shape;6880;p7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1" name="Google Shape;6881;p7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2" name="Google Shape;6882;p7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3" name="Google Shape;6883;p7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4" name="Google Shape;6884;p7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5" name="Google Shape;6885;p7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86" name="Google Shape;6886;p72"/>
          <p:cNvGrpSpPr/>
          <p:nvPr/>
        </p:nvGrpSpPr>
        <p:grpSpPr>
          <a:xfrm>
            <a:off x="5473575" y="3554133"/>
            <a:ext cx="339253" cy="308765"/>
            <a:chOff x="1492675" y="4420975"/>
            <a:chExt cx="481825" cy="438525"/>
          </a:xfrm>
        </p:grpSpPr>
        <p:sp>
          <p:nvSpPr>
            <p:cNvPr id="6887" name="Google Shape;6887;p7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8" name="Google Shape;6888;p7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9" name="Google Shape;6889;p7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0" name="Google Shape;6890;p7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1" name="Google Shape;6891;p7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92" name="Google Shape;6892;p72"/>
          <p:cNvGrpSpPr/>
          <p:nvPr/>
        </p:nvGrpSpPr>
        <p:grpSpPr>
          <a:xfrm>
            <a:off x="5878556" y="3539558"/>
            <a:ext cx="342580" cy="337915"/>
            <a:chOff x="2084100" y="4400250"/>
            <a:chExt cx="486550" cy="479925"/>
          </a:xfrm>
        </p:grpSpPr>
        <p:sp>
          <p:nvSpPr>
            <p:cNvPr id="6893" name="Google Shape;6893;p7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4" name="Google Shape;6894;p7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5" name="Google Shape;6895;p7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6" name="Google Shape;6896;p7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7" name="Google Shape;6897;p7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8" name="Google Shape;6898;p7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99" name="Google Shape;6899;p72"/>
          <p:cNvGrpSpPr/>
          <p:nvPr/>
        </p:nvGrpSpPr>
        <p:grpSpPr>
          <a:xfrm>
            <a:off x="6315036" y="3538907"/>
            <a:ext cx="298169" cy="339218"/>
            <a:chOff x="2707950" y="4399325"/>
            <a:chExt cx="423475" cy="481775"/>
          </a:xfrm>
        </p:grpSpPr>
        <p:sp>
          <p:nvSpPr>
            <p:cNvPr id="6900" name="Google Shape;6900;p7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1" name="Google Shape;6901;p7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2" name="Google Shape;6902;p7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3" name="Google Shape;6903;p7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4" name="Google Shape;6904;p7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5" name="Google Shape;6905;p7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6" name="Google Shape;6906;p7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7" name="Google Shape;6907;p7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8" name="Google Shape;6908;p7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9" name="Google Shape;6909;p7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0" name="Google Shape;6910;p7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1" name="Google Shape;6911;p7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12" name="Google Shape;6912;p72"/>
          <p:cNvGrpSpPr/>
          <p:nvPr/>
        </p:nvGrpSpPr>
        <p:grpSpPr>
          <a:xfrm>
            <a:off x="6744555" y="3538881"/>
            <a:ext cx="275057" cy="339271"/>
            <a:chOff x="3330525" y="4399275"/>
            <a:chExt cx="390650" cy="481850"/>
          </a:xfrm>
        </p:grpSpPr>
        <p:sp>
          <p:nvSpPr>
            <p:cNvPr id="6913" name="Google Shape;6913;p7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4" name="Google Shape;6914;p7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5" name="Google Shape;6915;p7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6" name="Google Shape;6916;p7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7" name="Google Shape;6917;p7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8" name="Google Shape;6918;p7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9" name="Google Shape;6919;p7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20" name="Google Shape;6920;p72"/>
          <p:cNvGrpSpPr/>
          <p:nvPr/>
        </p:nvGrpSpPr>
        <p:grpSpPr>
          <a:xfrm>
            <a:off x="7169084" y="3538890"/>
            <a:ext cx="253265" cy="339253"/>
            <a:chOff x="3938800" y="4399275"/>
            <a:chExt cx="359700" cy="481825"/>
          </a:xfrm>
        </p:grpSpPr>
        <p:sp>
          <p:nvSpPr>
            <p:cNvPr id="6921" name="Google Shape;6921;p7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2" name="Google Shape;6922;p7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3" name="Google Shape;6923;p7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4" name="Google Shape;6924;p7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5" name="Google Shape;6925;p7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26" name="Google Shape;6926;p72"/>
          <p:cNvGrpSpPr/>
          <p:nvPr/>
        </p:nvGrpSpPr>
        <p:grpSpPr>
          <a:xfrm>
            <a:off x="7639862" y="3538890"/>
            <a:ext cx="159039" cy="339253"/>
            <a:chOff x="4584850" y="4399275"/>
            <a:chExt cx="225875" cy="481825"/>
          </a:xfrm>
        </p:grpSpPr>
        <p:sp>
          <p:nvSpPr>
            <p:cNvPr id="6927" name="Google Shape;6927;p7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8" name="Google Shape;6928;p7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929" name="Google Shape;6929;p72"/>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930" name="Google Shape;6930;p72"/>
          <p:cNvGrpSpPr/>
          <p:nvPr/>
        </p:nvGrpSpPr>
        <p:grpSpPr>
          <a:xfrm>
            <a:off x="1049680" y="3951795"/>
            <a:ext cx="339253" cy="339253"/>
            <a:chOff x="5642550" y="4399275"/>
            <a:chExt cx="481825" cy="481825"/>
          </a:xfrm>
        </p:grpSpPr>
        <p:sp>
          <p:nvSpPr>
            <p:cNvPr id="6931" name="Google Shape;6931;p7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2" name="Google Shape;6932;p7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33" name="Google Shape;6933;p72"/>
          <p:cNvGrpSpPr/>
          <p:nvPr/>
        </p:nvGrpSpPr>
        <p:grpSpPr>
          <a:xfrm>
            <a:off x="2859815" y="3963703"/>
            <a:ext cx="363316" cy="315437"/>
            <a:chOff x="6218300" y="4416175"/>
            <a:chExt cx="516000" cy="448000"/>
          </a:xfrm>
        </p:grpSpPr>
        <p:sp>
          <p:nvSpPr>
            <p:cNvPr id="6934" name="Google Shape;6934;p7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5" name="Google Shape;6935;p7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6" name="Google Shape;6936;p7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37" name="Google Shape;6937;p72"/>
          <p:cNvGrpSpPr/>
          <p:nvPr/>
        </p:nvGrpSpPr>
        <p:grpSpPr>
          <a:xfrm>
            <a:off x="5918879" y="3951792"/>
            <a:ext cx="339253" cy="339253"/>
            <a:chOff x="899850" y="4992125"/>
            <a:chExt cx="481825" cy="481825"/>
          </a:xfrm>
        </p:grpSpPr>
        <p:sp>
          <p:nvSpPr>
            <p:cNvPr id="6938" name="Google Shape;6938;p7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9" name="Google Shape;6939;p7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0" name="Google Shape;6940;p7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41" name="Google Shape;6941;p72"/>
          <p:cNvGrpSpPr/>
          <p:nvPr/>
        </p:nvGrpSpPr>
        <p:grpSpPr>
          <a:xfrm>
            <a:off x="5461708" y="3951792"/>
            <a:ext cx="339253" cy="339253"/>
            <a:chOff x="1492675" y="4992125"/>
            <a:chExt cx="481825" cy="481825"/>
          </a:xfrm>
        </p:grpSpPr>
        <p:sp>
          <p:nvSpPr>
            <p:cNvPr id="6942" name="Google Shape;6942;p7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3" name="Google Shape;6943;p7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44" name="Google Shape;6944;p72"/>
          <p:cNvGrpSpPr/>
          <p:nvPr/>
        </p:nvGrpSpPr>
        <p:grpSpPr>
          <a:xfrm>
            <a:off x="5004462" y="3951792"/>
            <a:ext cx="339253" cy="339253"/>
            <a:chOff x="2085525" y="4992125"/>
            <a:chExt cx="481825" cy="481825"/>
          </a:xfrm>
        </p:grpSpPr>
        <p:sp>
          <p:nvSpPr>
            <p:cNvPr id="6945" name="Google Shape;6945;p7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6" name="Google Shape;6946;p7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47" name="Google Shape;6947;p72"/>
          <p:cNvGrpSpPr/>
          <p:nvPr/>
        </p:nvGrpSpPr>
        <p:grpSpPr>
          <a:xfrm>
            <a:off x="6833221" y="3951792"/>
            <a:ext cx="339253" cy="339253"/>
            <a:chOff x="2678350" y="4992125"/>
            <a:chExt cx="481825" cy="481825"/>
          </a:xfrm>
        </p:grpSpPr>
        <p:sp>
          <p:nvSpPr>
            <p:cNvPr id="6948" name="Google Shape;6948;p7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9" name="Google Shape;6949;p7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0" name="Google Shape;6950;p7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51" name="Google Shape;6951;p72"/>
          <p:cNvGrpSpPr/>
          <p:nvPr/>
        </p:nvGrpSpPr>
        <p:grpSpPr>
          <a:xfrm>
            <a:off x="4628816" y="3951792"/>
            <a:ext cx="339253" cy="339253"/>
            <a:chOff x="3271200" y="4992125"/>
            <a:chExt cx="481825" cy="481825"/>
          </a:xfrm>
        </p:grpSpPr>
        <p:sp>
          <p:nvSpPr>
            <p:cNvPr id="6952" name="Google Shape;6952;p7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3" name="Google Shape;6953;p7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4" name="Google Shape;6954;p7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55" name="Google Shape;6955;p72"/>
          <p:cNvGrpSpPr/>
          <p:nvPr/>
        </p:nvGrpSpPr>
        <p:grpSpPr>
          <a:xfrm>
            <a:off x="7290263" y="3952822"/>
            <a:ext cx="339411" cy="337193"/>
            <a:chOff x="3863900" y="4993625"/>
            <a:chExt cx="482050" cy="478900"/>
          </a:xfrm>
        </p:grpSpPr>
        <p:sp>
          <p:nvSpPr>
            <p:cNvPr id="6956" name="Google Shape;6956;p72"/>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7" name="Google Shape;6957;p72"/>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8" name="Google Shape;6958;p72"/>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9" name="Google Shape;6959;p72"/>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60" name="Google Shape;6960;p72"/>
          <p:cNvGrpSpPr/>
          <p:nvPr/>
        </p:nvGrpSpPr>
        <p:grpSpPr>
          <a:xfrm>
            <a:off x="7747437" y="3952822"/>
            <a:ext cx="339411" cy="337193"/>
            <a:chOff x="4456725" y="4993625"/>
            <a:chExt cx="482050" cy="478900"/>
          </a:xfrm>
        </p:grpSpPr>
        <p:sp>
          <p:nvSpPr>
            <p:cNvPr id="6961" name="Google Shape;6961;p72"/>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2" name="Google Shape;6962;p72"/>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3" name="Google Shape;6963;p72"/>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4" name="Google Shape;6964;p72"/>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65" name="Google Shape;6965;p72"/>
          <p:cNvGrpSpPr/>
          <p:nvPr/>
        </p:nvGrpSpPr>
        <p:grpSpPr>
          <a:xfrm>
            <a:off x="6376030" y="3952813"/>
            <a:ext cx="339411" cy="337211"/>
            <a:chOff x="5049575" y="4993600"/>
            <a:chExt cx="482050" cy="478925"/>
          </a:xfrm>
        </p:grpSpPr>
        <p:sp>
          <p:nvSpPr>
            <p:cNvPr id="6966" name="Google Shape;6966;p7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7" name="Google Shape;6967;p7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8" name="Google Shape;6968;p7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9" name="Google Shape;6969;p7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970" name="Google Shape;6970;p72"/>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6971" name="Google Shape;6971;p7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75" name="Shape 6975"/>
        <p:cNvGrpSpPr/>
        <p:nvPr/>
      </p:nvGrpSpPr>
      <p:grpSpPr>
        <a:xfrm>
          <a:off x="0" y="0"/>
          <a:ext cx="0" cy="0"/>
          <a:chOff x="0" y="0"/>
          <a:chExt cx="0" cy="0"/>
        </a:xfrm>
      </p:grpSpPr>
      <p:grpSp>
        <p:nvGrpSpPr>
          <p:cNvPr id="6976" name="Google Shape;6976;p73"/>
          <p:cNvGrpSpPr/>
          <p:nvPr/>
        </p:nvGrpSpPr>
        <p:grpSpPr>
          <a:xfrm>
            <a:off x="876361" y="1308054"/>
            <a:ext cx="322099" cy="370529"/>
            <a:chOff x="-42971725" y="3217825"/>
            <a:chExt cx="275675" cy="317125"/>
          </a:xfrm>
        </p:grpSpPr>
        <p:sp>
          <p:nvSpPr>
            <p:cNvPr id="6977" name="Google Shape;6977;p7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73"/>
          <p:cNvGrpSpPr/>
          <p:nvPr/>
        </p:nvGrpSpPr>
        <p:grpSpPr>
          <a:xfrm>
            <a:off x="848276" y="1776710"/>
            <a:ext cx="378270" cy="337551"/>
            <a:chOff x="-42996150" y="3612600"/>
            <a:chExt cx="323750" cy="288900"/>
          </a:xfrm>
        </p:grpSpPr>
        <p:sp>
          <p:nvSpPr>
            <p:cNvPr id="6981" name="Google Shape;6981;p7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73"/>
          <p:cNvGrpSpPr/>
          <p:nvPr/>
        </p:nvGrpSpPr>
        <p:grpSpPr>
          <a:xfrm>
            <a:off x="851036" y="2186080"/>
            <a:ext cx="372749" cy="370909"/>
            <a:chOff x="-42994575" y="3950300"/>
            <a:chExt cx="319025" cy="317450"/>
          </a:xfrm>
        </p:grpSpPr>
        <p:sp>
          <p:nvSpPr>
            <p:cNvPr id="6985" name="Google Shape;6985;p7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73"/>
          <p:cNvGrpSpPr/>
          <p:nvPr/>
        </p:nvGrpSpPr>
        <p:grpSpPr>
          <a:xfrm>
            <a:off x="3004431" y="1332912"/>
            <a:ext cx="371785" cy="370879"/>
            <a:chOff x="-41111350" y="3239100"/>
            <a:chExt cx="318200" cy="317425"/>
          </a:xfrm>
        </p:grpSpPr>
        <p:sp>
          <p:nvSpPr>
            <p:cNvPr id="6989" name="Google Shape;6989;p7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73"/>
          <p:cNvGrpSpPr/>
          <p:nvPr/>
        </p:nvGrpSpPr>
        <p:grpSpPr>
          <a:xfrm>
            <a:off x="3000751" y="1768444"/>
            <a:ext cx="379146" cy="370967"/>
            <a:chOff x="-41117650" y="3605525"/>
            <a:chExt cx="324500" cy="317500"/>
          </a:xfrm>
        </p:grpSpPr>
        <p:sp>
          <p:nvSpPr>
            <p:cNvPr id="6994" name="Google Shape;6994;p7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7" name="Google Shape;6997;p73"/>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8" name="Google Shape;6998;p73"/>
          <p:cNvGrpSpPr/>
          <p:nvPr/>
        </p:nvGrpSpPr>
        <p:grpSpPr>
          <a:xfrm>
            <a:off x="1827005" y="2659967"/>
            <a:ext cx="216271" cy="371814"/>
            <a:chOff x="-39205300" y="3220175"/>
            <a:chExt cx="185100" cy="318225"/>
          </a:xfrm>
        </p:grpSpPr>
        <p:sp>
          <p:nvSpPr>
            <p:cNvPr id="6999" name="Google Shape;6999;p7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73"/>
          <p:cNvGrpSpPr/>
          <p:nvPr/>
        </p:nvGrpSpPr>
        <p:grpSpPr>
          <a:xfrm>
            <a:off x="1792533" y="3120038"/>
            <a:ext cx="300016" cy="369273"/>
            <a:chOff x="-39248625" y="3588600"/>
            <a:chExt cx="256775" cy="316050"/>
          </a:xfrm>
        </p:grpSpPr>
        <p:sp>
          <p:nvSpPr>
            <p:cNvPr id="7002" name="Google Shape;7002;p7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4" name="Google Shape;7004;p73"/>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3"/>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6" name="Google Shape;7006;p73"/>
          <p:cNvGrpSpPr/>
          <p:nvPr/>
        </p:nvGrpSpPr>
        <p:grpSpPr>
          <a:xfrm>
            <a:off x="1243246" y="1308054"/>
            <a:ext cx="429504" cy="370879"/>
            <a:chOff x="-42651700" y="3217825"/>
            <a:chExt cx="367600" cy="317425"/>
          </a:xfrm>
        </p:grpSpPr>
        <p:sp>
          <p:nvSpPr>
            <p:cNvPr id="7007" name="Google Shape;7007;p7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73"/>
          <p:cNvGrpSpPr/>
          <p:nvPr/>
        </p:nvGrpSpPr>
        <p:grpSpPr>
          <a:xfrm>
            <a:off x="1278678" y="1747704"/>
            <a:ext cx="358640" cy="363226"/>
            <a:chOff x="-42617300" y="3587775"/>
            <a:chExt cx="306950" cy="310875"/>
          </a:xfrm>
        </p:grpSpPr>
        <p:sp>
          <p:nvSpPr>
            <p:cNvPr id="7012" name="Google Shape;7012;p7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4" name="Google Shape;7014;p73"/>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5" name="Google Shape;7015;p73"/>
          <p:cNvGrpSpPr/>
          <p:nvPr/>
        </p:nvGrpSpPr>
        <p:grpSpPr>
          <a:xfrm>
            <a:off x="3450506" y="1332445"/>
            <a:ext cx="376926" cy="370324"/>
            <a:chOff x="-40748275" y="3238700"/>
            <a:chExt cx="322600" cy="316950"/>
          </a:xfrm>
        </p:grpSpPr>
        <p:sp>
          <p:nvSpPr>
            <p:cNvPr id="7016" name="Google Shape;7016;p7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73"/>
          <p:cNvGrpSpPr/>
          <p:nvPr/>
        </p:nvGrpSpPr>
        <p:grpSpPr>
          <a:xfrm>
            <a:off x="3453062" y="1800429"/>
            <a:ext cx="371814" cy="338690"/>
            <a:chOff x="-40745125" y="3632900"/>
            <a:chExt cx="318225" cy="289875"/>
          </a:xfrm>
        </p:grpSpPr>
        <p:sp>
          <p:nvSpPr>
            <p:cNvPr id="7023" name="Google Shape;7023;p7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73"/>
          <p:cNvGrpSpPr/>
          <p:nvPr/>
        </p:nvGrpSpPr>
        <p:grpSpPr>
          <a:xfrm>
            <a:off x="3457209" y="2211639"/>
            <a:ext cx="363518" cy="370178"/>
            <a:chOff x="-40742750" y="3972175"/>
            <a:chExt cx="311125" cy="316825"/>
          </a:xfrm>
        </p:grpSpPr>
        <p:sp>
          <p:nvSpPr>
            <p:cNvPr id="7031" name="Google Shape;7031;p7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73"/>
          <p:cNvGrpSpPr/>
          <p:nvPr/>
        </p:nvGrpSpPr>
        <p:grpSpPr>
          <a:xfrm>
            <a:off x="2239871" y="2661807"/>
            <a:ext cx="266892" cy="369974"/>
            <a:chOff x="-38860325" y="3221750"/>
            <a:chExt cx="228425" cy="316650"/>
          </a:xfrm>
        </p:grpSpPr>
        <p:sp>
          <p:nvSpPr>
            <p:cNvPr id="7034" name="Google Shape;7034;p7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73"/>
          <p:cNvGrpSpPr/>
          <p:nvPr/>
        </p:nvGrpSpPr>
        <p:grpSpPr>
          <a:xfrm>
            <a:off x="2190678" y="3123864"/>
            <a:ext cx="380081" cy="367111"/>
            <a:chOff x="-38905225" y="3591875"/>
            <a:chExt cx="325300" cy="314200"/>
          </a:xfrm>
        </p:grpSpPr>
        <p:sp>
          <p:nvSpPr>
            <p:cNvPr id="7039" name="Google Shape;7039;p7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2" name="Google Shape;7042;p73"/>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3" name="Google Shape;7043;p73"/>
          <p:cNvGrpSpPr/>
          <p:nvPr/>
        </p:nvGrpSpPr>
        <p:grpSpPr>
          <a:xfrm>
            <a:off x="3997427" y="3108944"/>
            <a:ext cx="290815" cy="369740"/>
            <a:chOff x="-37370925" y="3579105"/>
            <a:chExt cx="248900" cy="316450"/>
          </a:xfrm>
        </p:grpSpPr>
        <p:sp>
          <p:nvSpPr>
            <p:cNvPr id="7044" name="Google Shape;7044;p7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6" name="Google Shape;7046;p73"/>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3"/>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8" name="Google Shape;7048;p73"/>
          <p:cNvGrpSpPr/>
          <p:nvPr/>
        </p:nvGrpSpPr>
        <p:grpSpPr>
          <a:xfrm>
            <a:off x="1690803" y="2187015"/>
            <a:ext cx="371814" cy="369974"/>
            <a:chOff x="-42259725" y="3951100"/>
            <a:chExt cx="318225" cy="316650"/>
          </a:xfrm>
        </p:grpSpPr>
        <p:sp>
          <p:nvSpPr>
            <p:cNvPr id="7049" name="Google Shape;7049;p7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73"/>
          <p:cNvGrpSpPr/>
          <p:nvPr/>
        </p:nvGrpSpPr>
        <p:grpSpPr>
          <a:xfrm>
            <a:off x="3889164" y="1366036"/>
            <a:ext cx="370879" cy="337755"/>
            <a:chOff x="-40378075" y="3267450"/>
            <a:chExt cx="317425" cy="289075"/>
          </a:xfrm>
        </p:grpSpPr>
        <p:sp>
          <p:nvSpPr>
            <p:cNvPr id="7052" name="Google Shape;7052;p7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73"/>
          <p:cNvGrpSpPr/>
          <p:nvPr/>
        </p:nvGrpSpPr>
        <p:grpSpPr>
          <a:xfrm>
            <a:off x="3892830" y="1767304"/>
            <a:ext cx="363548" cy="369974"/>
            <a:chOff x="-40372575" y="3604550"/>
            <a:chExt cx="311150" cy="316650"/>
          </a:xfrm>
        </p:grpSpPr>
        <p:sp>
          <p:nvSpPr>
            <p:cNvPr id="7057" name="Google Shape;7057;p7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0" name="Google Shape;7060;p73"/>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1" name="Google Shape;7061;p73"/>
          <p:cNvGrpSpPr/>
          <p:nvPr/>
        </p:nvGrpSpPr>
        <p:grpSpPr>
          <a:xfrm>
            <a:off x="2616780" y="2659967"/>
            <a:ext cx="399038" cy="372165"/>
            <a:chOff x="-38542250" y="3220175"/>
            <a:chExt cx="341525" cy="318525"/>
          </a:xfrm>
        </p:grpSpPr>
        <p:sp>
          <p:nvSpPr>
            <p:cNvPr id="7062" name="Google Shape;7062;p7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73"/>
          <p:cNvGrpSpPr/>
          <p:nvPr/>
        </p:nvGrpSpPr>
        <p:grpSpPr>
          <a:xfrm>
            <a:off x="2638712" y="3119337"/>
            <a:ext cx="369974" cy="369068"/>
            <a:chOff x="-38537400" y="3588000"/>
            <a:chExt cx="316650" cy="315875"/>
          </a:xfrm>
        </p:grpSpPr>
        <p:sp>
          <p:nvSpPr>
            <p:cNvPr id="7066" name="Google Shape;7066;p7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73"/>
          <p:cNvGrpSpPr/>
          <p:nvPr/>
        </p:nvGrpSpPr>
        <p:grpSpPr>
          <a:xfrm>
            <a:off x="2637792" y="3576866"/>
            <a:ext cx="371814" cy="369974"/>
            <a:chOff x="-38538975" y="3954250"/>
            <a:chExt cx="318225" cy="316650"/>
          </a:xfrm>
        </p:grpSpPr>
        <p:sp>
          <p:nvSpPr>
            <p:cNvPr id="7071" name="Google Shape;7071;p7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73"/>
          <p:cNvGrpSpPr/>
          <p:nvPr/>
        </p:nvGrpSpPr>
        <p:grpSpPr>
          <a:xfrm>
            <a:off x="3955104" y="3571793"/>
            <a:ext cx="375465" cy="371814"/>
            <a:chOff x="-37385100" y="3949908"/>
            <a:chExt cx="321350" cy="318225"/>
          </a:xfrm>
        </p:grpSpPr>
        <p:sp>
          <p:nvSpPr>
            <p:cNvPr id="7074" name="Google Shape;7074;p7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73"/>
          <p:cNvGrpSpPr/>
          <p:nvPr/>
        </p:nvGrpSpPr>
        <p:grpSpPr>
          <a:xfrm>
            <a:off x="2130763" y="1307353"/>
            <a:ext cx="370909" cy="370675"/>
            <a:chOff x="-41895050" y="3217225"/>
            <a:chExt cx="317450" cy="317250"/>
          </a:xfrm>
        </p:grpSpPr>
        <p:sp>
          <p:nvSpPr>
            <p:cNvPr id="7077" name="Google Shape;7077;p7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73"/>
          <p:cNvGrpSpPr/>
          <p:nvPr/>
        </p:nvGrpSpPr>
        <p:grpSpPr>
          <a:xfrm>
            <a:off x="2130310" y="1744287"/>
            <a:ext cx="371814" cy="369974"/>
            <a:chOff x="-41893475" y="3584850"/>
            <a:chExt cx="318225" cy="316650"/>
          </a:xfrm>
        </p:grpSpPr>
        <p:sp>
          <p:nvSpPr>
            <p:cNvPr id="7083" name="Google Shape;7083;p7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7" name="Google Shape;7087;p73"/>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3"/>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9" name="Google Shape;7089;p73"/>
          <p:cNvGrpSpPr/>
          <p:nvPr/>
        </p:nvGrpSpPr>
        <p:grpSpPr>
          <a:xfrm>
            <a:off x="900338" y="3139579"/>
            <a:ext cx="337522" cy="370909"/>
            <a:chOff x="-39998250" y="3605325"/>
            <a:chExt cx="288875" cy="317450"/>
          </a:xfrm>
        </p:grpSpPr>
        <p:sp>
          <p:nvSpPr>
            <p:cNvPr id="7090" name="Google Shape;7090;p7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73"/>
          <p:cNvGrpSpPr/>
          <p:nvPr/>
        </p:nvGrpSpPr>
        <p:grpSpPr>
          <a:xfrm>
            <a:off x="884112" y="3598043"/>
            <a:ext cx="369974" cy="369945"/>
            <a:chOff x="-40011050" y="3972375"/>
            <a:chExt cx="316650" cy="316625"/>
          </a:xfrm>
        </p:grpSpPr>
        <p:sp>
          <p:nvSpPr>
            <p:cNvPr id="7093" name="Google Shape;7093;p7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73"/>
          <p:cNvGrpSpPr/>
          <p:nvPr/>
        </p:nvGrpSpPr>
        <p:grpSpPr>
          <a:xfrm>
            <a:off x="3116043" y="2662742"/>
            <a:ext cx="266921" cy="369039"/>
            <a:chOff x="-38129425" y="3222550"/>
            <a:chExt cx="228450" cy="315850"/>
          </a:xfrm>
        </p:grpSpPr>
        <p:sp>
          <p:nvSpPr>
            <p:cNvPr id="7096" name="Google Shape;7096;p7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73"/>
          <p:cNvGrpSpPr/>
          <p:nvPr/>
        </p:nvGrpSpPr>
        <p:grpSpPr>
          <a:xfrm>
            <a:off x="3071012" y="3119337"/>
            <a:ext cx="371785" cy="369974"/>
            <a:chOff x="-38172725" y="3588000"/>
            <a:chExt cx="318200" cy="316650"/>
          </a:xfrm>
        </p:grpSpPr>
        <p:sp>
          <p:nvSpPr>
            <p:cNvPr id="7099" name="Google Shape;7099;p7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73"/>
          <p:cNvGrpSpPr/>
          <p:nvPr/>
        </p:nvGrpSpPr>
        <p:grpSpPr>
          <a:xfrm>
            <a:off x="3146914" y="3577772"/>
            <a:ext cx="219981" cy="369974"/>
            <a:chOff x="-38109725" y="3955025"/>
            <a:chExt cx="188275" cy="316650"/>
          </a:xfrm>
        </p:grpSpPr>
        <p:sp>
          <p:nvSpPr>
            <p:cNvPr id="7108" name="Google Shape;7108;p7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0" name="Google Shape;7110;p73"/>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1" name="Google Shape;7111;p73"/>
          <p:cNvGrpSpPr/>
          <p:nvPr/>
        </p:nvGrpSpPr>
        <p:grpSpPr>
          <a:xfrm>
            <a:off x="2562313" y="1309193"/>
            <a:ext cx="373654" cy="369068"/>
            <a:chOff x="-41530375" y="3218800"/>
            <a:chExt cx="319800" cy="315875"/>
          </a:xfrm>
        </p:grpSpPr>
        <p:sp>
          <p:nvSpPr>
            <p:cNvPr id="7112" name="Google Shape;7112;p7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73"/>
          <p:cNvGrpSpPr/>
          <p:nvPr/>
        </p:nvGrpSpPr>
        <p:grpSpPr>
          <a:xfrm>
            <a:off x="2564607" y="1824351"/>
            <a:ext cx="369068" cy="289004"/>
            <a:chOff x="-41526450" y="3653375"/>
            <a:chExt cx="315875" cy="247350"/>
          </a:xfrm>
        </p:grpSpPr>
        <p:sp>
          <p:nvSpPr>
            <p:cNvPr id="7115" name="Google Shape;7115;p7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73"/>
          <p:cNvGrpSpPr/>
          <p:nvPr/>
        </p:nvGrpSpPr>
        <p:grpSpPr>
          <a:xfrm>
            <a:off x="2565994" y="2187015"/>
            <a:ext cx="366293" cy="369974"/>
            <a:chOff x="-41526450" y="3951100"/>
            <a:chExt cx="313500" cy="316650"/>
          </a:xfrm>
        </p:grpSpPr>
        <p:sp>
          <p:nvSpPr>
            <p:cNvPr id="7118" name="Google Shape;7118;p7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73"/>
          <p:cNvGrpSpPr/>
          <p:nvPr/>
        </p:nvGrpSpPr>
        <p:grpSpPr>
          <a:xfrm>
            <a:off x="1331249" y="2681144"/>
            <a:ext cx="339595" cy="371814"/>
            <a:chOff x="-39625900" y="3238300"/>
            <a:chExt cx="290650" cy="318225"/>
          </a:xfrm>
        </p:grpSpPr>
        <p:sp>
          <p:nvSpPr>
            <p:cNvPr id="7122" name="Google Shape;7122;p7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4" name="Google Shape;7124;p73"/>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5" name="Google Shape;7125;p73"/>
          <p:cNvGrpSpPr/>
          <p:nvPr/>
        </p:nvGrpSpPr>
        <p:grpSpPr>
          <a:xfrm>
            <a:off x="1325300" y="3597605"/>
            <a:ext cx="366293" cy="370441"/>
            <a:chOff x="-39647175" y="3972000"/>
            <a:chExt cx="313500" cy="317050"/>
          </a:xfrm>
        </p:grpSpPr>
        <p:sp>
          <p:nvSpPr>
            <p:cNvPr id="7126" name="Google Shape;7126;p7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73"/>
          <p:cNvGrpSpPr/>
          <p:nvPr/>
        </p:nvGrpSpPr>
        <p:grpSpPr>
          <a:xfrm>
            <a:off x="3494427" y="2661603"/>
            <a:ext cx="375495" cy="370879"/>
            <a:chOff x="-37808850" y="3221575"/>
            <a:chExt cx="321375" cy="317425"/>
          </a:xfrm>
        </p:grpSpPr>
        <p:sp>
          <p:nvSpPr>
            <p:cNvPr id="7130" name="Google Shape;7130;p7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73"/>
          <p:cNvGrpSpPr/>
          <p:nvPr/>
        </p:nvGrpSpPr>
        <p:grpSpPr>
          <a:xfrm>
            <a:off x="3503201" y="3183634"/>
            <a:ext cx="372749" cy="241158"/>
            <a:chOff x="-37806500" y="3643030"/>
            <a:chExt cx="319025" cy="206400"/>
          </a:xfrm>
        </p:grpSpPr>
        <p:sp>
          <p:nvSpPr>
            <p:cNvPr id="7133" name="Google Shape;7133;p7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73"/>
          <p:cNvGrpSpPr/>
          <p:nvPr/>
        </p:nvGrpSpPr>
        <p:grpSpPr>
          <a:xfrm>
            <a:off x="3505508" y="3575931"/>
            <a:ext cx="368134" cy="371814"/>
            <a:chOff x="-37804925" y="3953450"/>
            <a:chExt cx="315075" cy="318225"/>
          </a:xfrm>
        </p:grpSpPr>
        <p:sp>
          <p:nvSpPr>
            <p:cNvPr id="7136" name="Google Shape;7136;p7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9" name="Google Shape;7139;p73"/>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0" name="Google Shape;7140;p73"/>
          <p:cNvGrpSpPr/>
          <p:nvPr/>
        </p:nvGrpSpPr>
        <p:grpSpPr>
          <a:xfrm>
            <a:off x="4860977" y="1328538"/>
            <a:ext cx="355663" cy="308725"/>
            <a:chOff x="-28462125" y="3199700"/>
            <a:chExt cx="298550" cy="259150"/>
          </a:xfrm>
        </p:grpSpPr>
        <p:sp>
          <p:nvSpPr>
            <p:cNvPr id="7141" name="Google Shape;7141;p7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73"/>
          <p:cNvGrpSpPr/>
          <p:nvPr/>
        </p:nvGrpSpPr>
        <p:grpSpPr>
          <a:xfrm>
            <a:off x="4861930" y="1763228"/>
            <a:ext cx="353757" cy="352833"/>
            <a:chOff x="-28461325" y="3545475"/>
            <a:chExt cx="296950" cy="296175"/>
          </a:xfrm>
        </p:grpSpPr>
        <p:sp>
          <p:nvSpPr>
            <p:cNvPr id="7145" name="Google Shape;7145;p7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73"/>
          <p:cNvGrpSpPr/>
          <p:nvPr/>
        </p:nvGrpSpPr>
        <p:grpSpPr>
          <a:xfrm>
            <a:off x="4858162" y="2213272"/>
            <a:ext cx="361292" cy="352803"/>
            <a:chOff x="-28463700" y="3914875"/>
            <a:chExt cx="303275" cy="296150"/>
          </a:xfrm>
        </p:grpSpPr>
        <p:sp>
          <p:nvSpPr>
            <p:cNvPr id="7152" name="Google Shape;7152;p7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73"/>
          <p:cNvGrpSpPr/>
          <p:nvPr/>
        </p:nvGrpSpPr>
        <p:grpSpPr>
          <a:xfrm>
            <a:off x="7092947" y="1369355"/>
            <a:ext cx="351880" cy="227092"/>
            <a:chOff x="-26573400" y="3224125"/>
            <a:chExt cx="295375" cy="190625"/>
          </a:xfrm>
        </p:grpSpPr>
        <p:sp>
          <p:nvSpPr>
            <p:cNvPr id="7155" name="Google Shape;7155;p7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73"/>
          <p:cNvGrpSpPr/>
          <p:nvPr/>
        </p:nvGrpSpPr>
        <p:grpSpPr>
          <a:xfrm>
            <a:off x="7092947" y="1763690"/>
            <a:ext cx="351880" cy="351910"/>
            <a:chOff x="-26573400" y="3546250"/>
            <a:chExt cx="295375" cy="295400"/>
          </a:xfrm>
        </p:grpSpPr>
        <p:sp>
          <p:nvSpPr>
            <p:cNvPr id="7158" name="Google Shape;7158;p7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73"/>
          <p:cNvGrpSpPr/>
          <p:nvPr/>
        </p:nvGrpSpPr>
        <p:grpSpPr>
          <a:xfrm>
            <a:off x="7081228" y="2213599"/>
            <a:ext cx="375319" cy="352148"/>
            <a:chOff x="-26583625" y="3917025"/>
            <a:chExt cx="315050" cy="295600"/>
          </a:xfrm>
        </p:grpSpPr>
        <p:sp>
          <p:nvSpPr>
            <p:cNvPr id="7164" name="Google Shape;7164;p7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8" name="Google Shape;7168;p73"/>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9" name="Google Shape;7169;p73"/>
          <p:cNvGrpSpPr/>
          <p:nvPr/>
        </p:nvGrpSpPr>
        <p:grpSpPr>
          <a:xfrm>
            <a:off x="5779742" y="3172629"/>
            <a:ext cx="289039" cy="352833"/>
            <a:chOff x="-24694925" y="3518700"/>
            <a:chExt cx="242625" cy="296175"/>
          </a:xfrm>
        </p:grpSpPr>
        <p:sp>
          <p:nvSpPr>
            <p:cNvPr id="7170" name="Google Shape;7170;p7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73"/>
          <p:cNvGrpSpPr/>
          <p:nvPr/>
        </p:nvGrpSpPr>
        <p:grpSpPr>
          <a:xfrm>
            <a:off x="5779280" y="3622657"/>
            <a:ext cx="289962" cy="352833"/>
            <a:chOff x="-24709100" y="3888875"/>
            <a:chExt cx="243400" cy="296175"/>
          </a:xfrm>
        </p:grpSpPr>
        <p:sp>
          <p:nvSpPr>
            <p:cNvPr id="7175" name="Google Shape;7175;p7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73"/>
          <p:cNvGrpSpPr/>
          <p:nvPr/>
        </p:nvGrpSpPr>
        <p:grpSpPr>
          <a:xfrm>
            <a:off x="7979280" y="2695320"/>
            <a:ext cx="356556" cy="349557"/>
            <a:chOff x="-22863675" y="3131775"/>
            <a:chExt cx="299300" cy="293425"/>
          </a:xfrm>
        </p:grpSpPr>
        <p:sp>
          <p:nvSpPr>
            <p:cNvPr id="7179" name="Google Shape;7179;p7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73"/>
          <p:cNvGrpSpPr/>
          <p:nvPr/>
        </p:nvGrpSpPr>
        <p:grpSpPr>
          <a:xfrm>
            <a:off x="5322144" y="1306499"/>
            <a:ext cx="310602" cy="352803"/>
            <a:chOff x="-28069875" y="3175300"/>
            <a:chExt cx="260725" cy="296150"/>
          </a:xfrm>
        </p:grpSpPr>
        <p:sp>
          <p:nvSpPr>
            <p:cNvPr id="7183" name="Google Shape;7183;p7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2" name="Google Shape;7192;p73"/>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3" name="Google Shape;7193;p73"/>
          <p:cNvGrpSpPr/>
          <p:nvPr/>
        </p:nvGrpSpPr>
        <p:grpSpPr>
          <a:xfrm>
            <a:off x="5363423" y="2213733"/>
            <a:ext cx="228045" cy="351880"/>
            <a:chOff x="-28032075" y="3916450"/>
            <a:chExt cx="191425" cy="295375"/>
          </a:xfrm>
        </p:grpSpPr>
        <p:sp>
          <p:nvSpPr>
            <p:cNvPr id="7194" name="Google Shape;7194;p7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73"/>
          <p:cNvGrpSpPr/>
          <p:nvPr/>
        </p:nvGrpSpPr>
        <p:grpSpPr>
          <a:xfrm>
            <a:off x="7528769" y="1306484"/>
            <a:ext cx="352833" cy="352833"/>
            <a:chOff x="-26201650" y="3176075"/>
            <a:chExt cx="296175" cy="296175"/>
          </a:xfrm>
        </p:grpSpPr>
        <p:sp>
          <p:nvSpPr>
            <p:cNvPr id="7198" name="Google Shape;7198;p7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73"/>
          <p:cNvGrpSpPr/>
          <p:nvPr/>
        </p:nvGrpSpPr>
        <p:grpSpPr>
          <a:xfrm>
            <a:off x="7528293" y="1763705"/>
            <a:ext cx="353786" cy="351880"/>
            <a:chOff x="-26204800" y="3547050"/>
            <a:chExt cx="296975" cy="295375"/>
          </a:xfrm>
        </p:grpSpPr>
        <p:sp>
          <p:nvSpPr>
            <p:cNvPr id="7201" name="Google Shape;7201;p7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3" name="Google Shape;7203;p73"/>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4" name="Google Shape;7204;p73"/>
          <p:cNvGrpSpPr/>
          <p:nvPr/>
        </p:nvGrpSpPr>
        <p:grpSpPr>
          <a:xfrm>
            <a:off x="6199548" y="2693683"/>
            <a:ext cx="345328" cy="352833"/>
            <a:chOff x="-24353875" y="3147725"/>
            <a:chExt cx="289875" cy="296175"/>
          </a:xfrm>
        </p:grpSpPr>
        <p:sp>
          <p:nvSpPr>
            <p:cNvPr id="7205" name="Google Shape;7205;p7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73"/>
          <p:cNvGrpSpPr/>
          <p:nvPr/>
        </p:nvGrpSpPr>
        <p:grpSpPr>
          <a:xfrm>
            <a:off x="6207530" y="3173090"/>
            <a:ext cx="329365" cy="351910"/>
            <a:chOff x="-24344425" y="3519475"/>
            <a:chExt cx="276475" cy="295400"/>
          </a:xfrm>
        </p:grpSpPr>
        <p:sp>
          <p:nvSpPr>
            <p:cNvPr id="7208" name="Google Shape;7208;p7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73"/>
          <p:cNvGrpSpPr/>
          <p:nvPr/>
        </p:nvGrpSpPr>
        <p:grpSpPr>
          <a:xfrm>
            <a:off x="6197210" y="3625010"/>
            <a:ext cx="350004" cy="348128"/>
            <a:chOff x="-24353075" y="3891250"/>
            <a:chExt cx="293800" cy="292225"/>
          </a:xfrm>
        </p:grpSpPr>
        <p:sp>
          <p:nvSpPr>
            <p:cNvPr id="7211" name="Google Shape;7211;p7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73"/>
          <p:cNvGrpSpPr/>
          <p:nvPr/>
        </p:nvGrpSpPr>
        <p:grpSpPr>
          <a:xfrm>
            <a:off x="7980681" y="3173313"/>
            <a:ext cx="353757" cy="351463"/>
            <a:chOff x="-22845575" y="3504075"/>
            <a:chExt cx="296950" cy="295025"/>
          </a:xfrm>
        </p:grpSpPr>
        <p:sp>
          <p:nvSpPr>
            <p:cNvPr id="7214" name="Google Shape;7214;p7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73"/>
          <p:cNvGrpSpPr/>
          <p:nvPr/>
        </p:nvGrpSpPr>
        <p:grpSpPr>
          <a:xfrm>
            <a:off x="5773862" y="1306961"/>
            <a:ext cx="299344" cy="351880"/>
            <a:chOff x="-27691025" y="3175300"/>
            <a:chExt cx="251275" cy="295375"/>
          </a:xfrm>
        </p:grpSpPr>
        <p:sp>
          <p:nvSpPr>
            <p:cNvPr id="7217" name="Google Shape;7217;p7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73"/>
          <p:cNvGrpSpPr/>
          <p:nvPr/>
        </p:nvGrpSpPr>
        <p:grpSpPr>
          <a:xfrm>
            <a:off x="5746179" y="1825637"/>
            <a:ext cx="354710" cy="228015"/>
            <a:chOff x="-27721750" y="3598250"/>
            <a:chExt cx="297750" cy="191400"/>
          </a:xfrm>
        </p:grpSpPr>
        <p:sp>
          <p:nvSpPr>
            <p:cNvPr id="7222" name="Google Shape;7222;p7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73"/>
          <p:cNvGrpSpPr/>
          <p:nvPr/>
        </p:nvGrpSpPr>
        <p:grpSpPr>
          <a:xfrm>
            <a:off x="5747579" y="2219183"/>
            <a:ext cx="351910" cy="340980"/>
            <a:chOff x="-27719400" y="3925600"/>
            <a:chExt cx="295400" cy="286225"/>
          </a:xfrm>
        </p:grpSpPr>
        <p:sp>
          <p:nvSpPr>
            <p:cNvPr id="7225" name="Google Shape;7225;p7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73"/>
          <p:cNvGrpSpPr/>
          <p:nvPr/>
        </p:nvGrpSpPr>
        <p:grpSpPr>
          <a:xfrm>
            <a:off x="7968851" y="1306023"/>
            <a:ext cx="353757" cy="353757"/>
            <a:chOff x="-25834600" y="3176875"/>
            <a:chExt cx="296950" cy="296950"/>
          </a:xfrm>
        </p:grpSpPr>
        <p:sp>
          <p:nvSpPr>
            <p:cNvPr id="7228" name="Google Shape;7228;p7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73"/>
          <p:cNvGrpSpPr/>
          <p:nvPr/>
        </p:nvGrpSpPr>
        <p:grpSpPr>
          <a:xfrm>
            <a:off x="7968851" y="1774024"/>
            <a:ext cx="353757" cy="331241"/>
            <a:chOff x="-25834600" y="3564375"/>
            <a:chExt cx="296950" cy="278050"/>
          </a:xfrm>
        </p:grpSpPr>
        <p:sp>
          <p:nvSpPr>
            <p:cNvPr id="7234" name="Google Shape;7234;p7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73"/>
          <p:cNvGrpSpPr/>
          <p:nvPr/>
        </p:nvGrpSpPr>
        <p:grpSpPr>
          <a:xfrm>
            <a:off x="7966974" y="2213376"/>
            <a:ext cx="357509" cy="352595"/>
            <a:chOff x="-25834600" y="3915850"/>
            <a:chExt cx="300100" cy="295975"/>
          </a:xfrm>
        </p:grpSpPr>
        <p:sp>
          <p:nvSpPr>
            <p:cNvPr id="7243" name="Google Shape;7243;p7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73"/>
          <p:cNvGrpSpPr/>
          <p:nvPr/>
        </p:nvGrpSpPr>
        <p:grpSpPr>
          <a:xfrm>
            <a:off x="6702402" y="2694606"/>
            <a:ext cx="228968" cy="350987"/>
            <a:chOff x="-23930925" y="3149300"/>
            <a:chExt cx="192200" cy="294625"/>
          </a:xfrm>
        </p:grpSpPr>
        <p:sp>
          <p:nvSpPr>
            <p:cNvPr id="7247" name="Google Shape;7247;p7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73"/>
          <p:cNvGrpSpPr/>
          <p:nvPr/>
        </p:nvGrpSpPr>
        <p:grpSpPr>
          <a:xfrm>
            <a:off x="6659232" y="3173090"/>
            <a:ext cx="315307" cy="351910"/>
            <a:chOff x="-23962425" y="3519475"/>
            <a:chExt cx="264675" cy="295400"/>
          </a:xfrm>
        </p:grpSpPr>
        <p:sp>
          <p:nvSpPr>
            <p:cNvPr id="7252" name="Google Shape;7252;p7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4" name="Google Shape;7254;p73"/>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5" name="Google Shape;7255;p73"/>
          <p:cNvGrpSpPr/>
          <p:nvPr/>
        </p:nvGrpSpPr>
        <p:grpSpPr>
          <a:xfrm>
            <a:off x="8037908" y="3623134"/>
            <a:ext cx="239302" cy="351880"/>
            <a:chOff x="-22788075" y="3904625"/>
            <a:chExt cx="200875" cy="295375"/>
          </a:xfrm>
        </p:grpSpPr>
        <p:sp>
          <p:nvSpPr>
            <p:cNvPr id="7256" name="Google Shape;7256;p7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73"/>
          <p:cNvGrpSpPr/>
          <p:nvPr/>
        </p:nvGrpSpPr>
        <p:grpSpPr>
          <a:xfrm>
            <a:off x="6193206" y="1306499"/>
            <a:ext cx="354710" cy="352803"/>
            <a:chOff x="-27351575" y="3175300"/>
            <a:chExt cx="297750" cy="296150"/>
          </a:xfrm>
        </p:grpSpPr>
        <p:sp>
          <p:nvSpPr>
            <p:cNvPr id="7261" name="Google Shape;7261;p7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73"/>
          <p:cNvGrpSpPr/>
          <p:nvPr/>
        </p:nvGrpSpPr>
        <p:grpSpPr>
          <a:xfrm>
            <a:off x="6235914" y="1763109"/>
            <a:ext cx="269293" cy="353072"/>
            <a:chOff x="-27313750" y="3545275"/>
            <a:chExt cx="226050" cy="296375"/>
          </a:xfrm>
        </p:grpSpPr>
        <p:sp>
          <p:nvSpPr>
            <p:cNvPr id="7266" name="Google Shape;7266;p7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73"/>
          <p:cNvGrpSpPr/>
          <p:nvPr/>
        </p:nvGrpSpPr>
        <p:grpSpPr>
          <a:xfrm>
            <a:off x="6193206" y="2211380"/>
            <a:ext cx="354710" cy="356586"/>
            <a:chOff x="-27351575" y="3915650"/>
            <a:chExt cx="297750" cy="299325"/>
          </a:xfrm>
        </p:grpSpPr>
        <p:sp>
          <p:nvSpPr>
            <p:cNvPr id="7270" name="Google Shape;7270;p7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73"/>
          <p:cNvGrpSpPr/>
          <p:nvPr/>
        </p:nvGrpSpPr>
        <p:grpSpPr>
          <a:xfrm>
            <a:off x="4880696" y="2693579"/>
            <a:ext cx="319060" cy="353042"/>
            <a:chOff x="-25445525" y="3175900"/>
            <a:chExt cx="267825" cy="296350"/>
          </a:xfrm>
        </p:grpSpPr>
        <p:sp>
          <p:nvSpPr>
            <p:cNvPr id="7273" name="Google Shape;7273;p7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73"/>
          <p:cNvGrpSpPr/>
          <p:nvPr/>
        </p:nvGrpSpPr>
        <p:grpSpPr>
          <a:xfrm>
            <a:off x="4862410" y="3183902"/>
            <a:ext cx="355633" cy="330288"/>
            <a:chOff x="-25465200" y="3565175"/>
            <a:chExt cx="298525" cy="277250"/>
          </a:xfrm>
        </p:grpSpPr>
        <p:sp>
          <p:nvSpPr>
            <p:cNvPr id="7277" name="Google Shape;7277;p7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73"/>
          <p:cNvGrpSpPr/>
          <p:nvPr/>
        </p:nvGrpSpPr>
        <p:grpSpPr>
          <a:xfrm>
            <a:off x="4861948" y="3623432"/>
            <a:ext cx="356556" cy="351285"/>
            <a:chOff x="-25465200" y="3916150"/>
            <a:chExt cx="299300" cy="294875"/>
          </a:xfrm>
        </p:grpSpPr>
        <p:sp>
          <p:nvSpPr>
            <p:cNvPr id="7280" name="Google Shape;7280;p7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73"/>
          <p:cNvGrpSpPr/>
          <p:nvPr/>
        </p:nvGrpSpPr>
        <p:grpSpPr>
          <a:xfrm>
            <a:off x="7089388" y="2693698"/>
            <a:ext cx="351880" cy="352803"/>
            <a:chOff x="-23615075" y="3148525"/>
            <a:chExt cx="295375" cy="296150"/>
          </a:xfrm>
        </p:grpSpPr>
        <p:sp>
          <p:nvSpPr>
            <p:cNvPr id="7283" name="Google Shape;7283;p7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7" name="Google Shape;7287;p73"/>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8" name="Google Shape;7288;p73"/>
          <p:cNvGrpSpPr/>
          <p:nvPr/>
        </p:nvGrpSpPr>
        <p:grpSpPr>
          <a:xfrm>
            <a:off x="7088911" y="3632977"/>
            <a:ext cx="352833" cy="332194"/>
            <a:chOff x="-23615075" y="3906200"/>
            <a:chExt cx="296175" cy="278850"/>
          </a:xfrm>
        </p:grpSpPr>
        <p:sp>
          <p:nvSpPr>
            <p:cNvPr id="7289" name="Google Shape;7289;p7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2" name="Google Shape;7292;p73"/>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3" name="Google Shape;7293;p73"/>
          <p:cNvGrpSpPr/>
          <p:nvPr/>
        </p:nvGrpSpPr>
        <p:grpSpPr>
          <a:xfrm>
            <a:off x="6637880" y="1306618"/>
            <a:ext cx="353757" cy="352565"/>
            <a:chOff x="-26980600" y="3175500"/>
            <a:chExt cx="296950" cy="295950"/>
          </a:xfrm>
        </p:grpSpPr>
        <p:sp>
          <p:nvSpPr>
            <p:cNvPr id="7294" name="Google Shape;7294;p7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7" name="Google Shape;7297;p73"/>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8" name="Google Shape;7298;p73"/>
          <p:cNvGrpSpPr/>
          <p:nvPr/>
        </p:nvGrpSpPr>
        <p:grpSpPr>
          <a:xfrm>
            <a:off x="6638357" y="2245154"/>
            <a:ext cx="352803" cy="289039"/>
            <a:chOff x="-26981375" y="3951875"/>
            <a:chExt cx="296150" cy="242625"/>
          </a:xfrm>
        </p:grpSpPr>
        <p:sp>
          <p:nvSpPr>
            <p:cNvPr id="7299" name="Google Shape;7299;p7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73"/>
          <p:cNvGrpSpPr/>
          <p:nvPr/>
        </p:nvGrpSpPr>
        <p:grpSpPr>
          <a:xfrm>
            <a:off x="5303399" y="2692745"/>
            <a:ext cx="351910" cy="354710"/>
            <a:chOff x="-25094250" y="3176075"/>
            <a:chExt cx="295400" cy="297750"/>
          </a:xfrm>
        </p:grpSpPr>
        <p:sp>
          <p:nvSpPr>
            <p:cNvPr id="7303" name="Google Shape;7303;p7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73"/>
          <p:cNvGrpSpPr/>
          <p:nvPr/>
        </p:nvGrpSpPr>
        <p:grpSpPr>
          <a:xfrm>
            <a:off x="5303399" y="3173106"/>
            <a:ext cx="351910" cy="351880"/>
            <a:chOff x="-25094250" y="3547050"/>
            <a:chExt cx="295400" cy="295375"/>
          </a:xfrm>
        </p:grpSpPr>
        <p:sp>
          <p:nvSpPr>
            <p:cNvPr id="7307" name="Google Shape;7307;p7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2" name="Google Shape;7312;p73"/>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3" name="Google Shape;7313;p73"/>
          <p:cNvGrpSpPr/>
          <p:nvPr/>
        </p:nvGrpSpPr>
        <p:grpSpPr>
          <a:xfrm>
            <a:off x="7535476" y="2693698"/>
            <a:ext cx="352803" cy="352803"/>
            <a:chOff x="-23245675" y="3148525"/>
            <a:chExt cx="296150" cy="296150"/>
          </a:xfrm>
        </p:grpSpPr>
        <p:sp>
          <p:nvSpPr>
            <p:cNvPr id="7314" name="Google Shape;7314;p7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7" name="Google Shape;7317;p73"/>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8" name="Google Shape;7318;p73"/>
          <p:cNvGrpSpPr/>
          <p:nvPr/>
        </p:nvGrpSpPr>
        <p:grpSpPr>
          <a:xfrm>
            <a:off x="7535938" y="3622672"/>
            <a:ext cx="351880" cy="352803"/>
            <a:chOff x="-23244900" y="3888100"/>
            <a:chExt cx="295375" cy="296150"/>
          </a:xfrm>
        </p:grpSpPr>
        <p:sp>
          <p:nvSpPr>
            <p:cNvPr id="7319" name="Google Shape;7319;p7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0" name="Google Shape;7330;p73"/>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3"/>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7332" name="Google Shape;7332;p73"/>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36" name="Shape 7336"/>
        <p:cNvGrpSpPr/>
        <p:nvPr/>
      </p:nvGrpSpPr>
      <p:grpSpPr>
        <a:xfrm>
          <a:off x="0" y="0"/>
          <a:ext cx="0" cy="0"/>
          <a:chOff x="0" y="0"/>
          <a:chExt cx="0" cy="0"/>
        </a:xfrm>
      </p:grpSpPr>
      <p:sp>
        <p:nvSpPr>
          <p:cNvPr id="7337" name="Google Shape;7337;p74"/>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8" name="Google Shape;7338;p74"/>
          <p:cNvGrpSpPr/>
          <p:nvPr/>
        </p:nvGrpSpPr>
        <p:grpSpPr>
          <a:xfrm>
            <a:off x="850004" y="1823018"/>
            <a:ext cx="367261" cy="367261"/>
            <a:chOff x="-65145700" y="3727425"/>
            <a:chExt cx="317425" cy="317425"/>
          </a:xfrm>
        </p:grpSpPr>
        <p:sp>
          <p:nvSpPr>
            <p:cNvPr id="7339" name="Google Shape;7339;p7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74"/>
          <p:cNvGrpSpPr/>
          <p:nvPr/>
        </p:nvGrpSpPr>
        <p:grpSpPr>
          <a:xfrm>
            <a:off x="853201" y="2251933"/>
            <a:ext cx="360868" cy="367261"/>
            <a:chOff x="-65144125" y="4094450"/>
            <a:chExt cx="311900" cy="317425"/>
          </a:xfrm>
        </p:grpSpPr>
        <p:sp>
          <p:nvSpPr>
            <p:cNvPr id="7342" name="Google Shape;7342;p7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5" name="Google Shape;7345;p74"/>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6" name="Google Shape;7346;p74"/>
          <p:cNvGrpSpPr/>
          <p:nvPr/>
        </p:nvGrpSpPr>
        <p:grpSpPr>
          <a:xfrm>
            <a:off x="3056770" y="1822628"/>
            <a:ext cx="370645" cy="368042"/>
            <a:chOff x="-63250675" y="3744075"/>
            <a:chExt cx="320350" cy="318100"/>
          </a:xfrm>
        </p:grpSpPr>
        <p:sp>
          <p:nvSpPr>
            <p:cNvPr id="7347" name="Google Shape;7347;p7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74"/>
          <p:cNvGrpSpPr/>
          <p:nvPr/>
        </p:nvGrpSpPr>
        <p:grpSpPr>
          <a:xfrm>
            <a:off x="3058462" y="2251933"/>
            <a:ext cx="367261" cy="367261"/>
            <a:chOff x="-63250675" y="4110200"/>
            <a:chExt cx="317425" cy="317425"/>
          </a:xfrm>
        </p:grpSpPr>
        <p:sp>
          <p:nvSpPr>
            <p:cNvPr id="7351" name="Google Shape;7351;p7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74"/>
          <p:cNvGrpSpPr/>
          <p:nvPr/>
        </p:nvGrpSpPr>
        <p:grpSpPr>
          <a:xfrm>
            <a:off x="1737509" y="2749028"/>
            <a:ext cx="359075" cy="358844"/>
            <a:chOff x="-61351725" y="3372400"/>
            <a:chExt cx="310350" cy="310150"/>
          </a:xfrm>
        </p:grpSpPr>
        <p:sp>
          <p:nvSpPr>
            <p:cNvPr id="7361" name="Google Shape;7361;p7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74"/>
          <p:cNvGrpSpPr/>
          <p:nvPr/>
        </p:nvGrpSpPr>
        <p:grpSpPr>
          <a:xfrm>
            <a:off x="1733864" y="3212084"/>
            <a:ext cx="366364" cy="333534"/>
            <a:chOff x="-61354875" y="3751050"/>
            <a:chExt cx="316650" cy="288275"/>
          </a:xfrm>
        </p:grpSpPr>
        <p:sp>
          <p:nvSpPr>
            <p:cNvPr id="7365" name="Google Shape;7365;p7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74"/>
          <p:cNvGrpSpPr/>
          <p:nvPr/>
        </p:nvGrpSpPr>
        <p:grpSpPr>
          <a:xfrm>
            <a:off x="1733864" y="3653724"/>
            <a:ext cx="366364" cy="367290"/>
            <a:chOff x="-61354875" y="4101525"/>
            <a:chExt cx="316650" cy="317450"/>
          </a:xfrm>
        </p:grpSpPr>
        <p:sp>
          <p:nvSpPr>
            <p:cNvPr id="7369" name="Google Shape;7369;p7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1" name="Google Shape;7371;p74"/>
          <p:cNvGrpSpPr/>
          <p:nvPr/>
        </p:nvGrpSpPr>
        <p:grpSpPr>
          <a:xfrm>
            <a:off x="3950299" y="2745600"/>
            <a:ext cx="368157" cy="365699"/>
            <a:chOff x="-59470075" y="3308975"/>
            <a:chExt cx="318200" cy="316075"/>
          </a:xfrm>
        </p:grpSpPr>
        <p:sp>
          <p:nvSpPr>
            <p:cNvPr id="7372" name="Google Shape;7372;p7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74"/>
          <p:cNvGrpSpPr/>
          <p:nvPr/>
        </p:nvGrpSpPr>
        <p:grpSpPr>
          <a:xfrm>
            <a:off x="1295729" y="1381305"/>
            <a:ext cx="367261" cy="364686"/>
            <a:chOff x="-64781025" y="3361050"/>
            <a:chExt cx="317425" cy="315200"/>
          </a:xfrm>
        </p:grpSpPr>
        <p:sp>
          <p:nvSpPr>
            <p:cNvPr id="7382" name="Google Shape;7382;p7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6" name="Google Shape;7386;p74"/>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4"/>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4"/>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9" name="Google Shape;7389;p74"/>
          <p:cNvGrpSpPr/>
          <p:nvPr/>
        </p:nvGrpSpPr>
        <p:grpSpPr>
          <a:xfrm>
            <a:off x="3500129" y="1822744"/>
            <a:ext cx="382765" cy="367810"/>
            <a:chOff x="-62890750" y="3747425"/>
            <a:chExt cx="330825" cy="317900"/>
          </a:xfrm>
        </p:grpSpPr>
        <p:sp>
          <p:nvSpPr>
            <p:cNvPr id="7390" name="Google Shape;7390;p7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74"/>
          <p:cNvGrpSpPr/>
          <p:nvPr/>
        </p:nvGrpSpPr>
        <p:grpSpPr>
          <a:xfrm>
            <a:off x="3507881" y="2252381"/>
            <a:ext cx="367261" cy="366364"/>
            <a:chOff x="-62884425" y="4111775"/>
            <a:chExt cx="317425" cy="316650"/>
          </a:xfrm>
        </p:grpSpPr>
        <p:sp>
          <p:nvSpPr>
            <p:cNvPr id="7405" name="Google Shape;7405;p7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74"/>
          <p:cNvGrpSpPr/>
          <p:nvPr/>
        </p:nvGrpSpPr>
        <p:grpSpPr>
          <a:xfrm>
            <a:off x="2180515" y="2748450"/>
            <a:ext cx="365438" cy="360001"/>
            <a:chOff x="-60991775" y="3376900"/>
            <a:chExt cx="315850" cy="311150"/>
          </a:xfrm>
        </p:grpSpPr>
        <p:sp>
          <p:nvSpPr>
            <p:cNvPr id="7408" name="Google Shape;7408;p7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74"/>
          <p:cNvGrpSpPr/>
          <p:nvPr/>
        </p:nvGrpSpPr>
        <p:grpSpPr>
          <a:xfrm>
            <a:off x="2180052" y="3199314"/>
            <a:ext cx="366364" cy="359075"/>
            <a:chOff x="-60988625" y="3740800"/>
            <a:chExt cx="316650" cy="310350"/>
          </a:xfrm>
        </p:grpSpPr>
        <p:sp>
          <p:nvSpPr>
            <p:cNvPr id="7412" name="Google Shape;7412;p7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74"/>
          <p:cNvGrpSpPr/>
          <p:nvPr/>
        </p:nvGrpSpPr>
        <p:grpSpPr>
          <a:xfrm>
            <a:off x="2180052" y="3654765"/>
            <a:ext cx="366364" cy="365207"/>
            <a:chOff x="-60987850" y="4100950"/>
            <a:chExt cx="316650" cy="315650"/>
          </a:xfrm>
        </p:grpSpPr>
        <p:sp>
          <p:nvSpPr>
            <p:cNvPr id="7416" name="Google Shape;7416;p7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74"/>
          <p:cNvGrpSpPr/>
          <p:nvPr/>
        </p:nvGrpSpPr>
        <p:grpSpPr>
          <a:xfrm>
            <a:off x="3949836" y="3200225"/>
            <a:ext cx="369083" cy="357253"/>
            <a:chOff x="-59447250" y="3706150"/>
            <a:chExt cx="319000" cy="308775"/>
          </a:xfrm>
        </p:grpSpPr>
        <p:sp>
          <p:nvSpPr>
            <p:cNvPr id="7422" name="Google Shape;7422;p7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74"/>
          <p:cNvGrpSpPr/>
          <p:nvPr/>
        </p:nvGrpSpPr>
        <p:grpSpPr>
          <a:xfrm>
            <a:off x="1738564" y="1381536"/>
            <a:ext cx="368186" cy="364224"/>
            <a:chOff x="-64406125" y="3362225"/>
            <a:chExt cx="318225" cy="314800"/>
          </a:xfrm>
        </p:grpSpPr>
        <p:sp>
          <p:nvSpPr>
            <p:cNvPr id="7427" name="Google Shape;7427;p7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9" name="Google Shape;7429;p74"/>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0" name="Google Shape;7430;p74"/>
          <p:cNvGrpSpPr/>
          <p:nvPr/>
        </p:nvGrpSpPr>
        <p:grpSpPr>
          <a:xfrm>
            <a:off x="1739027" y="2252381"/>
            <a:ext cx="367261" cy="366364"/>
            <a:chOff x="-64410850" y="4094450"/>
            <a:chExt cx="317425" cy="316650"/>
          </a:xfrm>
        </p:grpSpPr>
        <p:sp>
          <p:nvSpPr>
            <p:cNvPr id="7431" name="Google Shape;7431;p7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4" name="Google Shape;7434;p74"/>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5" name="Google Shape;7435;p74"/>
          <p:cNvGrpSpPr/>
          <p:nvPr/>
        </p:nvGrpSpPr>
        <p:grpSpPr>
          <a:xfrm>
            <a:off x="3960575" y="1822454"/>
            <a:ext cx="365467" cy="368389"/>
            <a:chOff x="-62516625" y="3743175"/>
            <a:chExt cx="315875" cy="318400"/>
          </a:xfrm>
        </p:grpSpPr>
        <p:sp>
          <p:nvSpPr>
            <p:cNvPr id="7436" name="Google Shape;7436;p7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74"/>
          <p:cNvGrpSpPr/>
          <p:nvPr/>
        </p:nvGrpSpPr>
        <p:grpSpPr>
          <a:xfrm>
            <a:off x="3967415" y="2272426"/>
            <a:ext cx="351786" cy="326274"/>
            <a:chOff x="-62511900" y="4129100"/>
            <a:chExt cx="304050" cy="282000"/>
          </a:xfrm>
        </p:grpSpPr>
        <p:sp>
          <p:nvSpPr>
            <p:cNvPr id="7439" name="Google Shape;7439;p7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74"/>
          <p:cNvGrpSpPr/>
          <p:nvPr/>
        </p:nvGrpSpPr>
        <p:grpSpPr>
          <a:xfrm>
            <a:off x="2645537" y="2744820"/>
            <a:ext cx="310770" cy="367261"/>
            <a:chOff x="-60597975" y="3367475"/>
            <a:chExt cx="268600" cy="317425"/>
          </a:xfrm>
        </p:grpSpPr>
        <p:sp>
          <p:nvSpPr>
            <p:cNvPr id="7445" name="Google Shape;7445;p7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0" name="Google Shape;7450;p74"/>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1" name="Google Shape;7451;p74"/>
          <p:cNvGrpSpPr/>
          <p:nvPr/>
        </p:nvGrpSpPr>
        <p:grpSpPr>
          <a:xfrm>
            <a:off x="2617740" y="3706136"/>
            <a:ext cx="366364" cy="262465"/>
            <a:chOff x="-60621600" y="4145650"/>
            <a:chExt cx="316650" cy="226850"/>
          </a:xfrm>
        </p:grpSpPr>
        <p:sp>
          <p:nvSpPr>
            <p:cNvPr id="7452" name="Google Shape;7452;p7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74"/>
          <p:cNvGrpSpPr/>
          <p:nvPr/>
        </p:nvGrpSpPr>
        <p:grpSpPr>
          <a:xfrm>
            <a:off x="3954392" y="3654635"/>
            <a:ext cx="359972" cy="365467"/>
            <a:chOff x="-59400775" y="4084200"/>
            <a:chExt cx="311125" cy="315875"/>
          </a:xfrm>
        </p:grpSpPr>
        <p:sp>
          <p:nvSpPr>
            <p:cNvPr id="7456" name="Google Shape;7456;p7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74"/>
          <p:cNvGrpSpPr/>
          <p:nvPr/>
        </p:nvGrpSpPr>
        <p:grpSpPr>
          <a:xfrm>
            <a:off x="2178486" y="1380466"/>
            <a:ext cx="365438" cy="366364"/>
            <a:chOff x="-64044600" y="3360375"/>
            <a:chExt cx="315850" cy="316650"/>
          </a:xfrm>
        </p:grpSpPr>
        <p:sp>
          <p:nvSpPr>
            <p:cNvPr id="7463" name="Google Shape;7463;p7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74"/>
          <p:cNvGrpSpPr/>
          <p:nvPr/>
        </p:nvGrpSpPr>
        <p:grpSpPr>
          <a:xfrm>
            <a:off x="2204909" y="1823018"/>
            <a:ext cx="312592" cy="367261"/>
            <a:chOff x="-64022550" y="3727425"/>
            <a:chExt cx="270175" cy="317425"/>
          </a:xfrm>
        </p:grpSpPr>
        <p:sp>
          <p:nvSpPr>
            <p:cNvPr id="7467" name="Google Shape;7467;p7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74"/>
          <p:cNvGrpSpPr/>
          <p:nvPr/>
        </p:nvGrpSpPr>
        <p:grpSpPr>
          <a:xfrm>
            <a:off x="2229047" y="2251918"/>
            <a:ext cx="264317" cy="367290"/>
            <a:chOff x="-64001300" y="4093650"/>
            <a:chExt cx="228450" cy="317450"/>
          </a:xfrm>
        </p:grpSpPr>
        <p:sp>
          <p:nvSpPr>
            <p:cNvPr id="7471" name="Google Shape;7471;p7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74"/>
          <p:cNvGrpSpPr/>
          <p:nvPr/>
        </p:nvGrpSpPr>
        <p:grpSpPr>
          <a:xfrm>
            <a:off x="848051" y="2745210"/>
            <a:ext cx="359972" cy="366480"/>
            <a:chOff x="-62148800" y="3377700"/>
            <a:chExt cx="311125" cy="316750"/>
          </a:xfrm>
        </p:grpSpPr>
        <p:sp>
          <p:nvSpPr>
            <p:cNvPr id="7476" name="Google Shape;7476;p7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74"/>
          <p:cNvGrpSpPr/>
          <p:nvPr/>
        </p:nvGrpSpPr>
        <p:grpSpPr>
          <a:xfrm>
            <a:off x="843958" y="3195207"/>
            <a:ext cx="368157" cy="367290"/>
            <a:chOff x="-62154300" y="3743950"/>
            <a:chExt cx="318200" cy="317450"/>
          </a:xfrm>
        </p:grpSpPr>
        <p:sp>
          <p:nvSpPr>
            <p:cNvPr id="7479" name="Google Shape;7479;p7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74"/>
          <p:cNvGrpSpPr/>
          <p:nvPr/>
        </p:nvGrpSpPr>
        <p:grpSpPr>
          <a:xfrm>
            <a:off x="843944" y="3654187"/>
            <a:ext cx="368186" cy="366364"/>
            <a:chOff x="-62151950" y="4111775"/>
            <a:chExt cx="318225" cy="316650"/>
          </a:xfrm>
        </p:grpSpPr>
        <p:sp>
          <p:nvSpPr>
            <p:cNvPr id="7482" name="Google Shape;7482;p7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74"/>
          <p:cNvGrpSpPr/>
          <p:nvPr/>
        </p:nvGrpSpPr>
        <p:grpSpPr>
          <a:xfrm>
            <a:off x="3062568" y="2744733"/>
            <a:ext cx="368157" cy="367434"/>
            <a:chOff x="-60254550" y="3367325"/>
            <a:chExt cx="318200" cy="317575"/>
          </a:xfrm>
        </p:grpSpPr>
        <p:sp>
          <p:nvSpPr>
            <p:cNvPr id="7487" name="Google Shape;7487;p7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74"/>
          <p:cNvGrpSpPr/>
          <p:nvPr/>
        </p:nvGrpSpPr>
        <p:grpSpPr>
          <a:xfrm>
            <a:off x="3063465" y="3195727"/>
            <a:ext cx="366364" cy="366248"/>
            <a:chOff x="-60255350" y="3733825"/>
            <a:chExt cx="316650" cy="316550"/>
          </a:xfrm>
        </p:grpSpPr>
        <p:sp>
          <p:nvSpPr>
            <p:cNvPr id="7492" name="Google Shape;7492;p7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74"/>
          <p:cNvGrpSpPr/>
          <p:nvPr/>
        </p:nvGrpSpPr>
        <p:grpSpPr>
          <a:xfrm>
            <a:off x="3091262" y="3654635"/>
            <a:ext cx="310770" cy="365467"/>
            <a:chOff x="-60232500" y="4101525"/>
            <a:chExt cx="268600" cy="315875"/>
          </a:xfrm>
        </p:grpSpPr>
        <p:sp>
          <p:nvSpPr>
            <p:cNvPr id="7500" name="Google Shape;7500;p7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2" name="Google Shape;7502;p74"/>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3" name="Google Shape;7503;p74"/>
          <p:cNvGrpSpPr/>
          <p:nvPr/>
        </p:nvGrpSpPr>
        <p:grpSpPr>
          <a:xfrm>
            <a:off x="2624262" y="1380466"/>
            <a:ext cx="368186" cy="366364"/>
            <a:chOff x="-63679950" y="3360375"/>
            <a:chExt cx="318225" cy="316650"/>
          </a:xfrm>
        </p:grpSpPr>
        <p:sp>
          <p:nvSpPr>
            <p:cNvPr id="7504" name="Google Shape;7504;p7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8" name="Google Shape;7508;p74"/>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9" name="Google Shape;7509;p74"/>
          <p:cNvGrpSpPr/>
          <p:nvPr/>
        </p:nvGrpSpPr>
        <p:grpSpPr>
          <a:xfrm>
            <a:off x="2622889" y="2251803"/>
            <a:ext cx="370934" cy="367521"/>
            <a:chOff x="-63679950" y="4093450"/>
            <a:chExt cx="320600" cy="317650"/>
          </a:xfrm>
        </p:grpSpPr>
        <p:sp>
          <p:nvSpPr>
            <p:cNvPr id="7510" name="Google Shape;7510;p7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74"/>
          <p:cNvGrpSpPr/>
          <p:nvPr/>
        </p:nvGrpSpPr>
        <p:grpSpPr>
          <a:xfrm>
            <a:off x="1283006" y="2744805"/>
            <a:ext cx="366364" cy="367290"/>
            <a:chOff x="-61784125" y="3377700"/>
            <a:chExt cx="316650" cy="317450"/>
          </a:xfrm>
        </p:grpSpPr>
        <p:sp>
          <p:nvSpPr>
            <p:cNvPr id="7514" name="Google Shape;7514;p7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74"/>
          <p:cNvGrpSpPr/>
          <p:nvPr/>
        </p:nvGrpSpPr>
        <p:grpSpPr>
          <a:xfrm>
            <a:off x="1283006" y="3195207"/>
            <a:ext cx="366364" cy="367290"/>
            <a:chOff x="-61783350" y="3743950"/>
            <a:chExt cx="316650" cy="317450"/>
          </a:xfrm>
        </p:grpSpPr>
        <p:sp>
          <p:nvSpPr>
            <p:cNvPr id="7522" name="Google Shape;7522;p7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4" name="Google Shape;7524;p74"/>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4"/>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4"/>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7" name="Google Shape;7527;p74"/>
          <p:cNvGrpSpPr/>
          <p:nvPr/>
        </p:nvGrpSpPr>
        <p:grpSpPr>
          <a:xfrm>
            <a:off x="3504430" y="3655040"/>
            <a:ext cx="369112" cy="364657"/>
            <a:chOff x="-59869425" y="4102225"/>
            <a:chExt cx="319025" cy="315175"/>
          </a:xfrm>
        </p:grpSpPr>
        <p:sp>
          <p:nvSpPr>
            <p:cNvPr id="7528" name="Google Shape;7528;p7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74"/>
          <p:cNvGrpSpPr/>
          <p:nvPr/>
        </p:nvGrpSpPr>
        <p:grpSpPr>
          <a:xfrm>
            <a:off x="2623233" y="4123862"/>
            <a:ext cx="366364" cy="365467"/>
            <a:chOff x="-59029025" y="3711650"/>
            <a:chExt cx="316650" cy="315875"/>
          </a:xfrm>
        </p:grpSpPr>
        <p:sp>
          <p:nvSpPr>
            <p:cNvPr id="7533" name="Google Shape;7533;p7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74"/>
          <p:cNvGrpSpPr/>
          <p:nvPr/>
        </p:nvGrpSpPr>
        <p:grpSpPr>
          <a:xfrm>
            <a:off x="4859311" y="1379917"/>
            <a:ext cx="351940" cy="348188"/>
            <a:chOff x="581525" y="3254850"/>
            <a:chExt cx="297750" cy="294575"/>
          </a:xfrm>
        </p:grpSpPr>
        <p:sp>
          <p:nvSpPr>
            <p:cNvPr id="7541" name="Google Shape;7541;p7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74"/>
          <p:cNvGrpSpPr/>
          <p:nvPr/>
        </p:nvGrpSpPr>
        <p:grpSpPr>
          <a:xfrm>
            <a:off x="4858380" y="1818853"/>
            <a:ext cx="353802" cy="351497"/>
            <a:chOff x="580725" y="3617925"/>
            <a:chExt cx="299325" cy="297375"/>
          </a:xfrm>
        </p:grpSpPr>
        <p:sp>
          <p:nvSpPr>
            <p:cNvPr id="7545" name="Google Shape;7545;p7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74"/>
          <p:cNvGrpSpPr/>
          <p:nvPr/>
        </p:nvGrpSpPr>
        <p:grpSpPr>
          <a:xfrm>
            <a:off x="4860242" y="2266043"/>
            <a:ext cx="350079" cy="350079"/>
            <a:chOff x="583100" y="3982600"/>
            <a:chExt cx="296175" cy="296175"/>
          </a:xfrm>
        </p:grpSpPr>
        <p:sp>
          <p:nvSpPr>
            <p:cNvPr id="7551" name="Google Shape;7551;p7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74"/>
          <p:cNvGrpSpPr/>
          <p:nvPr/>
        </p:nvGrpSpPr>
        <p:grpSpPr>
          <a:xfrm>
            <a:off x="7092856" y="1379667"/>
            <a:ext cx="307231" cy="348690"/>
            <a:chOff x="2423775" y="3226875"/>
            <a:chExt cx="259925" cy="295000"/>
          </a:xfrm>
        </p:grpSpPr>
        <p:sp>
          <p:nvSpPr>
            <p:cNvPr id="7559" name="Google Shape;7559;p7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74"/>
          <p:cNvGrpSpPr/>
          <p:nvPr/>
        </p:nvGrpSpPr>
        <p:grpSpPr>
          <a:xfrm>
            <a:off x="7070043" y="1820952"/>
            <a:ext cx="352857" cy="347301"/>
            <a:chOff x="2404875" y="3592725"/>
            <a:chExt cx="298525" cy="293825"/>
          </a:xfrm>
        </p:grpSpPr>
        <p:sp>
          <p:nvSpPr>
            <p:cNvPr id="7563" name="Google Shape;7563;p7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74"/>
          <p:cNvGrpSpPr/>
          <p:nvPr/>
        </p:nvGrpSpPr>
        <p:grpSpPr>
          <a:xfrm>
            <a:off x="7070974" y="2266517"/>
            <a:ext cx="350995" cy="349133"/>
            <a:chOff x="2404875" y="3955825"/>
            <a:chExt cx="296950" cy="295375"/>
          </a:xfrm>
        </p:grpSpPr>
        <p:sp>
          <p:nvSpPr>
            <p:cNvPr id="7567" name="Google Shape;7567;p7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74"/>
          <p:cNvGrpSpPr/>
          <p:nvPr/>
        </p:nvGrpSpPr>
        <p:grpSpPr>
          <a:xfrm>
            <a:off x="5764954" y="2730711"/>
            <a:ext cx="349163" cy="350079"/>
            <a:chOff x="4263650" y="3235150"/>
            <a:chExt cx="295400" cy="296175"/>
          </a:xfrm>
        </p:grpSpPr>
        <p:sp>
          <p:nvSpPr>
            <p:cNvPr id="7572" name="Google Shape;7572;p7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74"/>
          <p:cNvGrpSpPr/>
          <p:nvPr/>
        </p:nvGrpSpPr>
        <p:grpSpPr>
          <a:xfrm>
            <a:off x="5762634" y="3189872"/>
            <a:ext cx="353802" cy="327739"/>
            <a:chOff x="4266025" y="3609275"/>
            <a:chExt cx="299325" cy="277275"/>
          </a:xfrm>
        </p:grpSpPr>
        <p:sp>
          <p:nvSpPr>
            <p:cNvPr id="7578" name="Google Shape;7578;p7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74"/>
          <p:cNvGrpSpPr/>
          <p:nvPr/>
        </p:nvGrpSpPr>
        <p:grpSpPr>
          <a:xfrm>
            <a:off x="5763092" y="3655259"/>
            <a:ext cx="352886" cy="349133"/>
            <a:chOff x="4263650" y="3963700"/>
            <a:chExt cx="298550" cy="295375"/>
          </a:xfrm>
        </p:grpSpPr>
        <p:sp>
          <p:nvSpPr>
            <p:cNvPr id="7581" name="Google Shape;7581;p7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74"/>
          <p:cNvGrpSpPr/>
          <p:nvPr/>
        </p:nvGrpSpPr>
        <p:grpSpPr>
          <a:xfrm>
            <a:off x="8041429" y="2730711"/>
            <a:ext cx="226264" cy="350079"/>
            <a:chOff x="6164975" y="3211525"/>
            <a:chExt cx="191425" cy="296175"/>
          </a:xfrm>
        </p:grpSpPr>
        <p:sp>
          <p:nvSpPr>
            <p:cNvPr id="7589" name="Google Shape;7589;p7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74"/>
          <p:cNvGrpSpPr/>
          <p:nvPr/>
        </p:nvGrpSpPr>
        <p:grpSpPr>
          <a:xfrm>
            <a:off x="5303466" y="1378987"/>
            <a:ext cx="352886" cy="350049"/>
            <a:chOff x="946175" y="3253275"/>
            <a:chExt cx="298550" cy="296150"/>
          </a:xfrm>
        </p:grpSpPr>
        <p:sp>
          <p:nvSpPr>
            <p:cNvPr id="7597" name="Google Shape;7597;p7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74"/>
          <p:cNvGrpSpPr/>
          <p:nvPr/>
        </p:nvGrpSpPr>
        <p:grpSpPr>
          <a:xfrm>
            <a:off x="5304397" y="1820951"/>
            <a:ext cx="351024" cy="347301"/>
            <a:chOff x="946175" y="3619500"/>
            <a:chExt cx="296975" cy="293825"/>
          </a:xfrm>
        </p:grpSpPr>
        <p:sp>
          <p:nvSpPr>
            <p:cNvPr id="7603" name="Google Shape;7603;p7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74"/>
          <p:cNvGrpSpPr/>
          <p:nvPr/>
        </p:nvGrpSpPr>
        <p:grpSpPr>
          <a:xfrm>
            <a:off x="5303939" y="2265585"/>
            <a:ext cx="351940" cy="350995"/>
            <a:chOff x="944600" y="3981825"/>
            <a:chExt cx="297750" cy="296950"/>
          </a:xfrm>
        </p:grpSpPr>
        <p:sp>
          <p:nvSpPr>
            <p:cNvPr id="7610" name="Google Shape;7610;p7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74"/>
          <p:cNvGrpSpPr/>
          <p:nvPr/>
        </p:nvGrpSpPr>
        <p:grpSpPr>
          <a:xfrm>
            <a:off x="7520875" y="1379445"/>
            <a:ext cx="350079" cy="349133"/>
            <a:chOff x="2768750" y="3227275"/>
            <a:chExt cx="296175" cy="295375"/>
          </a:xfrm>
        </p:grpSpPr>
        <p:sp>
          <p:nvSpPr>
            <p:cNvPr id="7615" name="Google Shape;7615;p7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74"/>
          <p:cNvGrpSpPr/>
          <p:nvPr/>
        </p:nvGrpSpPr>
        <p:grpSpPr>
          <a:xfrm>
            <a:off x="7541826" y="1820317"/>
            <a:ext cx="308177" cy="348572"/>
            <a:chOff x="2786075" y="3591800"/>
            <a:chExt cx="260725" cy="294900"/>
          </a:xfrm>
        </p:grpSpPr>
        <p:sp>
          <p:nvSpPr>
            <p:cNvPr id="7624" name="Google Shape;7624;p7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74"/>
          <p:cNvGrpSpPr/>
          <p:nvPr/>
        </p:nvGrpSpPr>
        <p:grpSpPr>
          <a:xfrm>
            <a:off x="7582324" y="2266044"/>
            <a:ext cx="227180" cy="350079"/>
            <a:chOff x="2819150" y="3955025"/>
            <a:chExt cx="192200" cy="296175"/>
          </a:xfrm>
        </p:grpSpPr>
        <p:sp>
          <p:nvSpPr>
            <p:cNvPr id="7630" name="Google Shape;7630;p7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74"/>
          <p:cNvGrpSpPr/>
          <p:nvPr/>
        </p:nvGrpSpPr>
        <p:grpSpPr>
          <a:xfrm>
            <a:off x="6206097" y="2731642"/>
            <a:ext cx="349133" cy="348217"/>
            <a:chOff x="4629125" y="3235150"/>
            <a:chExt cx="295375" cy="294600"/>
          </a:xfrm>
        </p:grpSpPr>
        <p:sp>
          <p:nvSpPr>
            <p:cNvPr id="7635" name="Google Shape;7635;p7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74"/>
          <p:cNvGrpSpPr/>
          <p:nvPr/>
        </p:nvGrpSpPr>
        <p:grpSpPr>
          <a:xfrm>
            <a:off x="6206082" y="3179175"/>
            <a:ext cx="349163" cy="349133"/>
            <a:chOff x="4628325" y="3599825"/>
            <a:chExt cx="295400" cy="295375"/>
          </a:xfrm>
        </p:grpSpPr>
        <p:sp>
          <p:nvSpPr>
            <p:cNvPr id="7641" name="Google Shape;7641;p7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74"/>
          <p:cNvGrpSpPr/>
          <p:nvPr/>
        </p:nvGrpSpPr>
        <p:grpSpPr>
          <a:xfrm>
            <a:off x="6227033" y="3654786"/>
            <a:ext cx="307261" cy="350079"/>
            <a:chOff x="4645650" y="3962900"/>
            <a:chExt cx="259950" cy="296175"/>
          </a:xfrm>
        </p:grpSpPr>
        <p:sp>
          <p:nvSpPr>
            <p:cNvPr id="7654" name="Google Shape;7654;p7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74"/>
          <p:cNvGrpSpPr/>
          <p:nvPr/>
        </p:nvGrpSpPr>
        <p:grpSpPr>
          <a:xfrm>
            <a:off x="7979994" y="3179648"/>
            <a:ext cx="349133" cy="348188"/>
            <a:chOff x="6143725" y="3582500"/>
            <a:chExt cx="295375" cy="294575"/>
          </a:xfrm>
        </p:grpSpPr>
        <p:sp>
          <p:nvSpPr>
            <p:cNvPr id="7661" name="Google Shape;7661;p7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74"/>
          <p:cNvGrpSpPr/>
          <p:nvPr/>
        </p:nvGrpSpPr>
        <p:grpSpPr>
          <a:xfrm>
            <a:off x="5748820" y="1378987"/>
            <a:ext cx="350995" cy="350049"/>
            <a:chOff x="1310075" y="3253275"/>
            <a:chExt cx="296950" cy="296150"/>
          </a:xfrm>
        </p:grpSpPr>
        <p:sp>
          <p:nvSpPr>
            <p:cNvPr id="7669" name="Google Shape;7669;p7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2" name="Google Shape;7672;p74"/>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3" name="Google Shape;7673;p74"/>
          <p:cNvGrpSpPr/>
          <p:nvPr/>
        </p:nvGrpSpPr>
        <p:grpSpPr>
          <a:xfrm>
            <a:off x="5748347" y="2265246"/>
            <a:ext cx="351941" cy="351675"/>
            <a:chOff x="1310075" y="3980250"/>
            <a:chExt cx="297750" cy="297525"/>
          </a:xfrm>
        </p:grpSpPr>
        <p:sp>
          <p:nvSpPr>
            <p:cNvPr id="7674" name="Google Shape;7674;p7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74"/>
          <p:cNvGrpSpPr/>
          <p:nvPr/>
        </p:nvGrpSpPr>
        <p:grpSpPr>
          <a:xfrm>
            <a:off x="8013136" y="1379445"/>
            <a:ext cx="266305" cy="349133"/>
            <a:chOff x="3167275" y="3227275"/>
            <a:chExt cx="225300" cy="295375"/>
          </a:xfrm>
        </p:grpSpPr>
        <p:sp>
          <p:nvSpPr>
            <p:cNvPr id="7679" name="Google Shape;7679;p7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4" name="Google Shape;7684;p74"/>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5" name="Google Shape;7685;p74"/>
          <p:cNvGrpSpPr/>
          <p:nvPr/>
        </p:nvGrpSpPr>
        <p:grpSpPr>
          <a:xfrm>
            <a:off x="7970318" y="2266502"/>
            <a:ext cx="351940" cy="349163"/>
            <a:chOff x="3133425" y="3955025"/>
            <a:chExt cx="297750" cy="295400"/>
          </a:xfrm>
        </p:grpSpPr>
        <p:sp>
          <p:nvSpPr>
            <p:cNvPr id="7686" name="Google Shape;7686;p7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74"/>
          <p:cNvGrpSpPr/>
          <p:nvPr/>
        </p:nvGrpSpPr>
        <p:grpSpPr>
          <a:xfrm>
            <a:off x="6650491" y="2730090"/>
            <a:ext cx="350079" cy="351320"/>
            <a:chOff x="4991425" y="3234750"/>
            <a:chExt cx="296175" cy="297225"/>
          </a:xfrm>
        </p:grpSpPr>
        <p:sp>
          <p:nvSpPr>
            <p:cNvPr id="7690" name="Google Shape;7690;p7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74"/>
          <p:cNvGrpSpPr/>
          <p:nvPr/>
        </p:nvGrpSpPr>
        <p:grpSpPr>
          <a:xfrm>
            <a:off x="6650491" y="3199653"/>
            <a:ext cx="350079" cy="308177"/>
            <a:chOff x="4991425" y="3617150"/>
            <a:chExt cx="296175" cy="260725"/>
          </a:xfrm>
        </p:grpSpPr>
        <p:sp>
          <p:nvSpPr>
            <p:cNvPr id="7697" name="Google Shape;7697;p7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74"/>
          <p:cNvGrpSpPr/>
          <p:nvPr/>
        </p:nvGrpSpPr>
        <p:grpSpPr>
          <a:xfrm>
            <a:off x="6727764" y="3655244"/>
            <a:ext cx="195532" cy="349163"/>
            <a:chOff x="5056800" y="3962900"/>
            <a:chExt cx="165425" cy="295400"/>
          </a:xfrm>
        </p:grpSpPr>
        <p:sp>
          <p:nvSpPr>
            <p:cNvPr id="7705" name="Google Shape;7705;p7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74"/>
          <p:cNvGrpSpPr/>
          <p:nvPr/>
        </p:nvGrpSpPr>
        <p:grpSpPr>
          <a:xfrm>
            <a:off x="7979062" y="3655260"/>
            <a:ext cx="350995" cy="349133"/>
            <a:chOff x="6168925" y="3936925"/>
            <a:chExt cx="296950" cy="295375"/>
          </a:xfrm>
        </p:grpSpPr>
        <p:sp>
          <p:nvSpPr>
            <p:cNvPr id="7709" name="Google Shape;7709;p7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74"/>
          <p:cNvGrpSpPr/>
          <p:nvPr/>
        </p:nvGrpSpPr>
        <p:grpSpPr>
          <a:xfrm>
            <a:off x="6192781" y="1372332"/>
            <a:ext cx="348188" cy="349133"/>
            <a:chOff x="1674750" y="3254050"/>
            <a:chExt cx="294575" cy="295375"/>
          </a:xfrm>
        </p:grpSpPr>
        <p:sp>
          <p:nvSpPr>
            <p:cNvPr id="7716" name="Google Shape;7716;p7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74"/>
          <p:cNvGrpSpPr/>
          <p:nvPr/>
        </p:nvGrpSpPr>
        <p:grpSpPr>
          <a:xfrm>
            <a:off x="6207177" y="1820035"/>
            <a:ext cx="319347" cy="349133"/>
            <a:chOff x="1687350" y="3618725"/>
            <a:chExt cx="270175" cy="295375"/>
          </a:xfrm>
        </p:grpSpPr>
        <p:sp>
          <p:nvSpPr>
            <p:cNvPr id="7720" name="Google Shape;7720;p7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74"/>
          <p:cNvGrpSpPr/>
          <p:nvPr/>
        </p:nvGrpSpPr>
        <p:grpSpPr>
          <a:xfrm>
            <a:off x="6190880" y="2266516"/>
            <a:ext cx="351940" cy="349133"/>
            <a:chOff x="1672375" y="3982600"/>
            <a:chExt cx="297750" cy="295375"/>
          </a:xfrm>
        </p:grpSpPr>
        <p:sp>
          <p:nvSpPr>
            <p:cNvPr id="7724" name="Google Shape;7724;p7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74"/>
          <p:cNvGrpSpPr/>
          <p:nvPr/>
        </p:nvGrpSpPr>
        <p:grpSpPr>
          <a:xfrm>
            <a:off x="4882872" y="2730711"/>
            <a:ext cx="350079" cy="350079"/>
            <a:chOff x="3497300" y="3227275"/>
            <a:chExt cx="296175" cy="296175"/>
          </a:xfrm>
        </p:grpSpPr>
        <p:sp>
          <p:nvSpPr>
            <p:cNvPr id="7728" name="Google Shape;7728;p7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74"/>
          <p:cNvGrpSpPr/>
          <p:nvPr/>
        </p:nvGrpSpPr>
        <p:grpSpPr>
          <a:xfrm>
            <a:off x="4883345" y="3180106"/>
            <a:ext cx="349133" cy="347272"/>
            <a:chOff x="3497300" y="3591950"/>
            <a:chExt cx="295375" cy="293800"/>
          </a:xfrm>
        </p:grpSpPr>
        <p:sp>
          <p:nvSpPr>
            <p:cNvPr id="7737" name="Google Shape;7737;p7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74"/>
          <p:cNvGrpSpPr/>
          <p:nvPr/>
        </p:nvGrpSpPr>
        <p:grpSpPr>
          <a:xfrm>
            <a:off x="4883345" y="3655244"/>
            <a:ext cx="349133" cy="349163"/>
            <a:chOff x="3497300" y="3955025"/>
            <a:chExt cx="295375" cy="295400"/>
          </a:xfrm>
        </p:grpSpPr>
        <p:sp>
          <p:nvSpPr>
            <p:cNvPr id="7746" name="Google Shape;7746;p7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74"/>
          <p:cNvGrpSpPr/>
          <p:nvPr/>
        </p:nvGrpSpPr>
        <p:grpSpPr>
          <a:xfrm>
            <a:off x="7107917" y="2731435"/>
            <a:ext cx="327739" cy="348631"/>
            <a:chOff x="5364750" y="3235150"/>
            <a:chExt cx="277275" cy="294950"/>
          </a:xfrm>
        </p:grpSpPr>
        <p:sp>
          <p:nvSpPr>
            <p:cNvPr id="7750" name="Google Shape;7750;p7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74"/>
          <p:cNvGrpSpPr/>
          <p:nvPr/>
        </p:nvGrpSpPr>
        <p:grpSpPr>
          <a:xfrm>
            <a:off x="7096274" y="3177771"/>
            <a:ext cx="351024" cy="351941"/>
            <a:chOff x="5355300" y="3598250"/>
            <a:chExt cx="296975" cy="297750"/>
          </a:xfrm>
        </p:grpSpPr>
        <p:sp>
          <p:nvSpPr>
            <p:cNvPr id="7759" name="Google Shape;7759;p7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74"/>
          <p:cNvGrpSpPr/>
          <p:nvPr/>
        </p:nvGrpSpPr>
        <p:grpSpPr>
          <a:xfrm>
            <a:off x="7100470" y="3716693"/>
            <a:ext cx="342632" cy="226264"/>
            <a:chOff x="5358450" y="4015675"/>
            <a:chExt cx="289875" cy="191425"/>
          </a:xfrm>
        </p:grpSpPr>
        <p:sp>
          <p:nvSpPr>
            <p:cNvPr id="7768" name="Google Shape;7768;p7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74"/>
          <p:cNvGrpSpPr/>
          <p:nvPr/>
        </p:nvGrpSpPr>
        <p:grpSpPr>
          <a:xfrm>
            <a:off x="6226953" y="4099224"/>
            <a:ext cx="351024" cy="325464"/>
            <a:chOff x="6543825" y="3202075"/>
            <a:chExt cx="296975" cy="275350"/>
          </a:xfrm>
        </p:grpSpPr>
        <p:sp>
          <p:nvSpPr>
            <p:cNvPr id="7773" name="Google Shape;7773;p7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74"/>
          <p:cNvGrpSpPr/>
          <p:nvPr/>
        </p:nvGrpSpPr>
        <p:grpSpPr>
          <a:xfrm>
            <a:off x="6633934" y="1378972"/>
            <a:ext cx="350079" cy="350079"/>
            <a:chOff x="2037825" y="3254050"/>
            <a:chExt cx="296175" cy="296175"/>
          </a:xfrm>
        </p:grpSpPr>
        <p:sp>
          <p:nvSpPr>
            <p:cNvPr id="7781" name="Google Shape;7781;p7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74"/>
          <p:cNvGrpSpPr/>
          <p:nvPr/>
        </p:nvGrpSpPr>
        <p:grpSpPr>
          <a:xfrm>
            <a:off x="6632072" y="1820139"/>
            <a:ext cx="353802" cy="348926"/>
            <a:chOff x="2034675" y="3617925"/>
            <a:chExt cx="299325" cy="295200"/>
          </a:xfrm>
        </p:grpSpPr>
        <p:sp>
          <p:nvSpPr>
            <p:cNvPr id="7788" name="Google Shape;7788;p7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74"/>
          <p:cNvGrpSpPr/>
          <p:nvPr/>
        </p:nvGrpSpPr>
        <p:grpSpPr>
          <a:xfrm>
            <a:off x="6633934" y="2266516"/>
            <a:ext cx="350079" cy="349133"/>
            <a:chOff x="2037825" y="3981825"/>
            <a:chExt cx="296175" cy="295375"/>
          </a:xfrm>
        </p:grpSpPr>
        <p:sp>
          <p:nvSpPr>
            <p:cNvPr id="7794" name="Google Shape;7794;p7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74"/>
          <p:cNvGrpSpPr/>
          <p:nvPr/>
        </p:nvGrpSpPr>
        <p:grpSpPr>
          <a:xfrm>
            <a:off x="5318952" y="2762832"/>
            <a:ext cx="350079" cy="285837"/>
            <a:chOff x="3860400" y="3254050"/>
            <a:chExt cx="296175" cy="241825"/>
          </a:xfrm>
        </p:grpSpPr>
        <p:sp>
          <p:nvSpPr>
            <p:cNvPr id="7798" name="Google Shape;7798;p7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74"/>
          <p:cNvGrpSpPr/>
          <p:nvPr/>
        </p:nvGrpSpPr>
        <p:grpSpPr>
          <a:xfrm>
            <a:off x="5318479" y="3178702"/>
            <a:ext cx="351024" cy="350079"/>
            <a:chOff x="3859600" y="3591950"/>
            <a:chExt cx="296975" cy="296175"/>
          </a:xfrm>
        </p:grpSpPr>
        <p:sp>
          <p:nvSpPr>
            <p:cNvPr id="7806" name="Google Shape;7806;p7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74"/>
          <p:cNvGrpSpPr/>
          <p:nvPr/>
        </p:nvGrpSpPr>
        <p:grpSpPr>
          <a:xfrm>
            <a:off x="5318952" y="3654786"/>
            <a:ext cx="350079" cy="350079"/>
            <a:chOff x="3860400" y="3955025"/>
            <a:chExt cx="296175" cy="296175"/>
          </a:xfrm>
        </p:grpSpPr>
        <p:sp>
          <p:nvSpPr>
            <p:cNvPr id="7810" name="Google Shape;7810;p7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74"/>
          <p:cNvGrpSpPr/>
          <p:nvPr/>
        </p:nvGrpSpPr>
        <p:grpSpPr>
          <a:xfrm>
            <a:off x="7534167" y="2731184"/>
            <a:ext cx="355664" cy="349133"/>
            <a:chOff x="5716825" y="3235950"/>
            <a:chExt cx="300900" cy="295375"/>
          </a:xfrm>
        </p:grpSpPr>
        <p:sp>
          <p:nvSpPr>
            <p:cNvPr id="7816" name="Google Shape;7816;p7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74"/>
          <p:cNvGrpSpPr/>
          <p:nvPr/>
        </p:nvGrpSpPr>
        <p:grpSpPr>
          <a:xfrm>
            <a:off x="7547199" y="3189872"/>
            <a:ext cx="329601" cy="327739"/>
            <a:chOff x="5727850" y="3609275"/>
            <a:chExt cx="278850" cy="277275"/>
          </a:xfrm>
        </p:grpSpPr>
        <p:sp>
          <p:nvSpPr>
            <p:cNvPr id="7821" name="Google Shape;7821;p7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74"/>
          <p:cNvGrpSpPr/>
          <p:nvPr/>
        </p:nvGrpSpPr>
        <p:grpSpPr>
          <a:xfrm>
            <a:off x="7558383" y="3655259"/>
            <a:ext cx="307231" cy="349133"/>
            <a:chOff x="5736525" y="3963700"/>
            <a:chExt cx="259925" cy="295375"/>
          </a:xfrm>
        </p:grpSpPr>
        <p:sp>
          <p:nvSpPr>
            <p:cNvPr id="7827" name="Google Shape;7827;p7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74"/>
          <p:cNvGrpSpPr/>
          <p:nvPr/>
        </p:nvGrpSpPr>
        <p:grpSpPr>
          <a:xfrm>
            <a:off x="6649963" y="4104585"/>
            <a:ext cx="351024" cy="350079"/>
            <a:chOff x="6553275" y="3604550"/>
            <a:chExt cx="296975" cy="296175"/>
          </a:xfrm>
        </p:grpSpPr>
        <p:sp>
          <p:nvSpPr>
            <p:cNvPr id="7835" name="Google Shape;7835;p7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1" name="Google Shape;7841;p74"/>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7842" name="Google Shape;7842;p74"/>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46" name="Shape 7846"/>
        <p:cNvGrpSpPr/>
        <p:nvPr/>
      </p:nvGrpSpPr>
      <p:grpSpPr>
        <a:xfrm>
          <a:off x="0" y="0"/>
          <a:ext cx="0" cy="0"/>
          <a:chOff x="0" y="0"/>
          <a:chExt cx="0" cy="0"/>
        </a:xfrm>
      </p:grpSpPr>
      <p:grpSp>
        <p:nvGrpSpPr>
          <p:cNvPr id="7847" name="Google Shape;7847;p75"/>
          <p:cNvGrpSpPr/>
          <p:nvPr/>
        </p:nvGrpSpPr>
        <p:grpSpPr>
          <a:xfrm>
            <a:off x="877057" y="1380546"/>
            <a:ext cx="294401" cy="353645"/>
            <a:chOff x="-35814600" y="3202075"/>
            <a:chExt cx="242625" cy="291450"/>
          </a:xfrm>
        </p:grpSpPr>
        <p:sp>
          <p:nvSpPr>
            <p:cNvPr id="7848" name="Google Shape;7848;p7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75"/>
          <p:cNvGrpSpPr/>
          <p:nvPr/>
        </p:nvGrpSpPr>
        <p:grpSpPr>
          <a:xfrm>
            <a:off x="847435" y="1821466"/>
            <a:ext cx="353645" cy="353888"/>
            <a:chOff x="-35839800" y="3561025"/>
            <a:chExt cx="291450" cy="291650"/>
          </a:xfrm>
        </p:grpSpPr>
        <p:sp>
          <p:nvSpPr>
            <p:cNvPr id="7856" name="Google Shape;7856;p7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3" name="Google Shape;7863;p75"/>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4" name="Google Shape;7864;p75"/>
          <p:cNvGrpSpPr/>
          <p:nvPr/>
        </p:nvGrpSpPr>
        <p:grpSpPr>
          <a:xfrm>
            <a:off x="3084980" y="1380546"/>
            <a:ext cx="353645" cy="353645"/>
            <a:chOff x="-34003850" y="3227275"/>
            <a:chExt cx="291450" cy="291450"/>
          </a:xfrm>
        </p:grpSpPr>
        <p:sp>
          <p:nvSpPr>
            <p:cNvPr id="7865" name="Google Shape;7865;p7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75"/>
          <p:cNvGrpSpPr/>
          <p:nvPr/>
        </p:nvGrpSpPr>
        <p:grpSpPr>
          <a:xfrm>
            <a:off x="3084510" y="1821238"/>
            <a:ext cx="354586" cy="354343"/>
            <a:chOff x="-34004625" y="3585850"/>
            <a:chExt cx="292225" cy="292025"/>
          </a:xfrm>
        </p:grpSpPr>
        <p:sp>
          <p:nvSpPr>
            <p:cNvPr id="7871" name="Google Shape;7871;p7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75"/>
          <p:cNvGrpSpPr/>
          <p:nvPr/>
        </p:nvGrpSpPr>
        <p:grpSpPr>
          <a:xfrm>
            <a:off x="3084025" y="2256439"/>
            <a:ext cx="355557" cy="354616"/>
            <a:chOff x="-34005425" y="3945575"/>
            <a:chExt cx="293025" cy="292250"/>
          </a:xfrm>
        </p:grpSpPr>
        <p:sp>
          <p:nvSpPr>
            <p:cNvPr id="7877" name="Google Shape;7877;p7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75"/>
          <p:cNvGrpSpPr/>
          <p:nvPr/>
        </p:nvGrpSpPr>
        <p:grpSpPr>
          <a:xfrm>
            <a:off x="1731124" y="2729615"/>
            <a:ext cx="358408" cy="355557"/>
            <a:chOff x="-32174975" y="3192625"/>
            <a:chExt cx="295375" cy="293025"/>
          </a:xfrm>
        </p:grpSpPr>
        <p:sp>
          <p:nvSpPr>
            <p:cNvPr id="7881" name="Google Shape;7881;p7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5" name="Google Shape;7885;p75"/>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5"/>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7" name="Google Shape;7887;p75"/>
          <p:cNvGrpSpPr/>
          <p:nvPr/>
        </p:nvGrpSpPr>
        <p:grpSpPr>
          <a:xfrm>
            <a:off x="3970274" y="2730570"/>
            <a:ext cx="354586" cy="353645"/>
            <a:chOff x="-30345325" y="3184750"/>
            <a:chExt cx="292225" cy="291450"/>
          </a:xfrm>
        </p:grpSpPr>
        <p:sp>
          <p:nvSpPr>
            <p:cNvPr id="7888" name="Google Shape;7888;p7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75"/>
          <p:cNvGrpSpPr/>
          <p:nvPr/>
        </p:nvGrpSpPr>
        <p:grpSpPr>
          <a:xfrm>
            <a:off x="1295026" y="1380546"/>
            <a:ext cx="353645" cy="353645"/>
            <a:chOff x="-35481425" y="3202075"/>
            <a:chExt cx="291450" cy="291450"/>
          </a:xfrm>
        </p:grpSpPr>
        <p:sp>
          <p:nvSpPr>
            <p:cNvPr id="7894" name="Google Shape;7894;p7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75"/>
          <p:cNvGrpSpPr/>
          <p:nvPr/>
        </p:nvGrpSpPr>
        <p:grpSpPr>
          <a:xfrm>
            <a:off x="1294556" y="1822072"/>
            <a:ext cx="354586" cy="352675"/>
            <a:chOff x="-35482200" y="3561225"/>
            <a:chExt cx="292225" cy="290650"/>
          </a:xfrm>
        </p:grpSpPr>
        <p:sp>
          <p:nvSpPr>
            <p:cNvPr id="7902" name="Google Shape;7902;p7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75"/>
          <p:cNvGrpSpPr/>
          <p:nvPr/>
        </p:nvGrpSpPr>
        <p:grpSpPr>
          <a:xfrm>
            <a:off x="1295026" y="2256940"/>
            <a:ext cx="353645" cy="353615"/>
            <a:chOff x="-35481425" y="3919600"/>
            <a:chExt cx="291450" cy="291425"/>
          </a:xfrm>
        </p:grpSpPr>
        <p:sp>
          <p:nvSpPr>
            <p:cNvPr id="7906" name="Google Shape;7906;p7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75"/>
          <p:cNvGrpSpPr/>
          <p:nvPr/>
        </p:nvGrpSpPr>
        <p:grpSpPr>
          <a:xfrm>
            <a:off x="3530661" y="1381031"/>
            <a:ext cx="357468" cy="352675"/>
            <a:chOff x="-33645475" y="3228075"/>
            <a:chExt cx="294600" cy="290650"/>
          </a:xfrm>
        </p:grpSpPr>
        <p:sp>
          <p:nvSpPr>
            <p:cNvPr id="7915" name="Google Shape;7915;p7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75"/>
          <p:cNvGrpSpPr/>
          <p:nvPr/>
        </p:nvGrpSpPr>
        <p:grpSpPr>
          <a:xfrm>
            <a:off x="3531631" y="1821116"/>
            <a:ext cx="355526" cy="354586"/>
            <a:chOff x="-33646250" y="3586425"/>
            <a:chExt cx="293000" cy="292225"/>
          </a:xfrm>
        </p:grpSpPr>
        <p:sp>
          <p:nvSpPr>
            <p:cNvPr id="7923" name="Google Shape;7923;p7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75"/>
          <p:cNvGrpSpPr/>
          <p:nvPr/>
        </p:nvGrpSpPr>
        <p:grpSpPr>
          <a:xfrm>
            <a:off x="3532101" y="2255969"/>
            <a:ext cx="354586" cy="355557"/>
            <a:chOff x="-33645475" y="3944800"/>
            <a:chExt cx="292225" cy="293025"/>
          </a:xfrm>
        </p:grpSpPr>
        <p:sp>
          <p:nvSpPr>
            <p:cNvPr id="7926" name="Google Shape;7926;p7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75"/>
          <p:cNvGrpSpPr/>
          <p:nvPr/>
        </p:nvGrpSpPr>
        <p:grpSpPr>
          <a:xfrm>
            <a:off x="2185320" y="2729706"/>
            <a:ext cx="352675" cy="355375"/>
            <a:chOff x="-31809525" y="3192625"/>
            <a:chExt cx="290650" cy="292875"/>
          </a:xfrm>
        </p:grpSpPr>
        <p:sp>
          <p:nvSpPr>
            <p:cNvPr id="7937" name="Google Shape;7937;p7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75"/>
          <p:cNvGrpSpPr/>
          <p:nvPr/>
        </p:nvGrpSpPr>
        <p:grpSpPr>
          <a:xfrm>
            <a:off x="2184835" y="3200258"/>
            <a:ext cx="353645" cy="355557"/>
            <a:chOff x="-31811100" y="3550975"/>
            <a:chExt cx="291450" cy="293025"/>
          </a:xfrm>
        </p:grpSpPr>
        <p:sp>
          <p:nvSpPr>
            <p:cNvPr id="7942" name="Google Shape;7942;p7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75"/>
          <p:cNvGrpSpPr/>
          <p:nvPr/>
        </p:nvGrpSpPr>
        <p:grpSpPr>
          <a:xfrm>
            <a:off x="2178631" y="3664562"/>
            <a:ext cx="366052" cy="356831"/>
            <a:chOff x="-31817400" y="3910025"/>
            <a:chExt cx="301675" cy="294075"/>
          </a:xfrm>
        </p:grpSpPr>
        <p:sp>
          <p:nvSpPr>
            <p:cNvPr id="7950" name="Google Shape;7950;p7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75"/>
          <p:cNvGrpSpPr/>
          <p:nvPr/>
        </p:nvGrpSpPr>
        <p:grpSpPr>
          <a:xfrm>
            <a:off x="3970259" y="3200743"/>
            <a:ext cx="354616" cy="354586"/>
            <a:chOff x="-30354000" y="3569100"/>
            <a:chExt cx="292250" cy="292225"/>
          </a:xfrm>
        </p:grpSpPr>
        <p:sp>
          <p:nvSpPr>
            <p:cNvPr id="7954" name="Google Shape;7954;p7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75"/>
          <p:cNvGrpSpPr/>
          <p:nvPr/>
        </p:nvGrpSpPr>
        <p:grpSpPr>
          <a:xfrm>
            <a:off x="1748837" y="1380546"/>
            <a:ext cx="342148" cy="353645"/>
            <a:chOff x="-35118325" y="3202075"/>
            <a:chExt cx="281975" cy="291450"/>
          </a:xfrm>
        </p:grpSpPr>
        <p:sp>
          <p:nvSpPr>
            <p:cNvPr id="7961" name="Google Shape;7961;p7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75"/>
          <p:cNvGrpSpPr/>
          <p:nvPr/>
        </p:nvGrpSpPr>
        <p:grpSpPr>
          <a:xfrm>
            <a:off x="1742618" y="1821799"/>
            <a:ext cx="354586" cy="353221"/>
            <a:chOff x="-35123050" y="3561225"/>
            <a:chExt cx="292225" cy="291100"/>
          </a:xfrm>
        </p:grpSpPr>
        <p:sp>
          <p:nvSpPr>
            <p:cNvPr id="7966" name="Google Shape;7966;p7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75"/>
          <p:cNvGrpSpPr/>
          <p:nvPr/>
        </p:nvGrpSpPr>
        <p:grpSpPr>
          <a:xfrm>
            <a:off x="1784677" y="2256940"/>
            <a:ext cx="270467" cy="353615"/>
            <a:chOff x="-35089175" y="3919600"/>
            <a:chExt cx="222900" cy="291425"/>
          </a:xfrm>
        </p:grpSpPr>
        <p:sp>
          <p:nvSpPr>
            <p:cNvPr id="7969" name="Google Shape;7969;p7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75"/>
          <p:cNvGrpSpPr/>
          <p:nvPr/>
        </p:nvGrpSpPr>
        <p:grpSpPr>
          <a:xfrm>
            <a:off x="3981673" y="1380303"/>
            <a:ext cx="336445" cy="354131"/>
            <a:chOff x="-33277650" y="3226875"/>
            <a:chExt cx="277275" cy="291850"/>
          </a:xfrm>
        </p:grpSpPr>
        <p:sp>
          <p:nvSpPr>
            <p:cNvPr id="7972" name="Google Shape;7972;p7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75"/>
          <p:cNvGrpSpPr/>
          <p:nvPr/>
        </p:nvGrpSpPr>
        <p:grpSpPr>
          <a:xfrm>
            <a:off x="3973073" y="1821587"/>
            <a:ext cx="353645" cy="353645"/>
            <a:chOff x="-33286325" y="3586425"/>
            <a:chExt cx="291450" cy="291450"/>
          </a:xfrm>
        </p:grpSpPr>
        <p:sp>
          <p:nvSpPr>
            <p:cNvPr id="7980" name="Google Shape;7980;p7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75"/>
          <p:cNvGrpSpPr/>
          <p:nvPr/>
        </p:nvGrpSpPr>
        <p:grpSpPr>
          <a:xfrm>
            <a:off x="3973073" y="2255969"/>
            <a:ext cx="353645" cy="355557"/>
            <a:chOff x="-33286325" y="3944800"/>
            <a:chExt cx="291450" cy="293025"/>
          </a:xfrm>
        </p:grpSpPr>
        <p:sp>
          <p:nvSpPr>
            <p:cNvPr id="7986" name="Google Shape;7986;p7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75"/>
          <p:cNvGrpSpPr/>
          <p:nvPr/>
        </p:nvGrpSpPr>
        <p:grpSpPr>
          <a:xfrm>
            <a:off x="2631470" y="2729129"/>
            <a:ext cx="353645" cy="356527"/>
            <a:chOff x="-31452725" y="3191825"/>
            <a:chExt cx="291450" cy="293825"/>
          </a:xfrm>
        </p:grpSpPr>
        <p:sp>
          <p:nvSpPr>
            <p:cNvPr id="7991" name="Google Shape;7991;p7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75"/>
          <p:cNvGrpSpPr/>
          <p:nvPr/>
        </p:nvGrpSpPr>
        <p:grpSpPr>
          <a:xfrm>
            <a:off x="2631000" y="3200744"/>
            <a:ext cx="354586" cy="354586"/>
            <a:chOff x="-31452725" y="3551775"/>
            <a:chExt cx="292225" cy="292225"/>
          </a:xfrm>
        </p:grpSpPr>
        <p:sp>
          <p:nvSpPr>
            <p:cNvPr id="7996" name="Google Shape;7996;p7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75"/>
          <p:cNvGrpSpPr/>
          <p:nvPr/>
        </p:nvGrpSpPr>
        <p:grpSpPr>
          <a:xfrm>
            <a:off x="2629559" y="3664729"/>
            <a:ext cx="357468" cy="356497"/>
            <a:chOff x="-31455100" y="3909350"/>
            <a:chExt cx="294600" cy="293800"/>
          </a:xfrm>
        </p:grpSpPr>
        <p:sp>
          <p:nvSpPr>
            <p:cNvPr id="8001" name="Google Shape;8001;p7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75"/>
          <p:cNvGrpSpPr/>
          <p:nvPr/>
        </p:nvGrpSpPr>
        <p:grpSpPr>
          <a:xfrm>
            <a:off x="3970744" y="3665684"/>
            <a:ext cx="353645" cy="354586"/>
            <a:chOff x="-30345325" y="3918800"/>
            <a:chExt cx="291450" cy="292225"/>
          </a:xfrm>
        </p:grpSpPr>
        <p:sp>
          <p:nvSpPr>
            <p:cNvPr id="8004" name="Google Shape;8004;p7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75"/>
          <p:cNvGrpSpPr/>
          <p:nvPr/>
        </p:nvGrpSpPr>
        <p:grpSpPr>
          <a:xfrm>
            <a:off x="2190209" y="1821587"/>
            <a:ext cx="353645" cy="353645"/>
            <a:chOff x="-34763900" y="3561225"/>
            <a:chExt cx="291450" cy="291450"/>
          </a:xfrm>
        </p:grpSpPr>
        <p:sp>
          <p:nvSpPr>
            <p:cNvPr id="8010" name="Google Shape;8010;p7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3" name="Google Shape;8013;p75"/>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4" name="Google Shape;8014;p75"/>
          <p:cNvGrpSpPr/>
          <p:nvPr/>
        </p:nvGrpSpPr>
        <p:grpSpPr>
          <a:xfrm>
            <a:off x="845106" y="2730099"/>
            <a:ext cx="354586" cy="354586"/>
            <a:chOff x="-32927950" y="3227275"/>
            <a:chExt cx="292225" cy="292225"/>
          </a:xfrm>
        </p:grpSpPr>
        <p:sp>
          <p:nvSpPr>
            <p:cNvPr id="8015" name="Google Shape;8015;p7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75"/>
          <p:cNvGrpSpPr/>
          <p:nvPr/>
        </p:nvGrpSpPr>
        <p:grpSpPr>
          <a:xfrm>
            <a:off x="844621" y="3201213"/>
            <a:ext cx="355557" cy="353645"/>
            <a:chOff x="-32927950" y="3586425"/>
            <a:chExt cx="293025" cy="291450"/>
          </a:xfrm>
        </p:grpSpPr>
        <p:sp>
          <p:nvSpPr>
            <p:cNvPr id="8021" name="Google Shape;8021;p7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75"/>
          <p:cNvGrpSpPr/>
          <p:nvPr/>
        </p:nvGrpSpPr>
        <p:grpSpPr>
          <a:xfrm>
            <a:off x="845106" y="3665198"/>
            <a:ext cx="354586" cy="355557"/>
            <a:chOff x="-32927950" y="3944800"/>
            <a:chExt cx="292225" cy="293025"/>
          </a:xfrm>
        </p:grpSpPr>
        <p:sp>
          <p:nvSpPr>
            <p:cNvPr id="8027" name="Google Shape;8027;p7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75"/>
          <p:cNvGrpSpPr/>
          <p:nvPr/>
        </p:nvGrpSpPr>
        <p:grpSpPr>
          <a:xfrm>
            <a:off x="3073898" y="2730449"/>
            <a:ext cx="354586" cy="353888"/>
            <a:chOff x="-31094350" y="3194000"/>
            <a:chExt cx="292225" cy="291650"/>
          </a:xfrm>
        </p:grpSpPr>
        <p:sp>
          <p:nvSpPr>
            <p:cNvPr id="8037" name="Google Shape;8037;p7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75"/>
          <p:cNvGrpSpPr/>
          <p:nvPr/>
        </p:nvGrpSpPr>
        <p:grpSpPr>
          <a:xfrm>
            <a:off x="3074368" y="3200941"/>
            <a:ext cx="353645" cy="354191"/>
            <a:chOff x="-31093575" y="3552550"/>
            <a:chExt cx="291450" cy="291900"/>
          </a:xfrm>
        </p:grpSpPr>
        <p:sp>
          <p:nvSpPr>
            <p:cNvPr id="8046" name="Google Shape;8046;p7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75"/>
          <p:cNvGrpSpPr/>
          <p:nvPr/>
        </p:nvGrpSpPr>
        <p:grpSpPr>
          <a:xfrm>
            <a:off x="2200736" y="1380546"/>
            <a:ext cx="332593" cy="353645"/>
            <a:chOff x="-34755225" y="3202075"/>
            <a:chExt cx="274100" cy="291450"/>
          </a:xfrm>
        </p:grpSpPr>
        <p:sp>
          <p:nvSpPr>
            <p:cNvPr id="8051" name="Google Shape;8051;p7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75"/>
          <p:cNvGrpSpPr/>
          <p:nvPr/>
        </p:nvGrpSpPr>
        <p:grpSpPr>
          <a:xfrm>
            <a:off x="3074368" y="3666169"/>
            <a:ext cx="353645" cy="353615"/>
            <a:chOff x="-31093575" y="3911725"/>
            <a:chExt cx="291450" cy="291425"/>
          </a:xfrm>
        </p:grpSpPr>
        <p:sp>
          <p:nvSpPr>
            <p:cNvPr id="8059" name="Google Shape;8059;p7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75"/>
          <p:cNvGrpSpPr/>
          <p:nvPr/>
        </p:nvGrpSpPr>
        <p:grpSpPr>
          <a:xfrm>
            <a:off x="2183798" y="4123136"/>
            <a:ext cx="356497" cy="354586"/>
            <a:chOff x="-29946000" y="3183175"/>
            <a:chExt cx="293800" cy="292225"/>
          </a:xfrm>
        </p:grpSpPr>
        <p:sp>
          <p:nvSpPr>
            <p:cNvPr id="8062" name="Google Shape;8062;p7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75"/>
          <p:cNvGrpSpPr/>
          <p:nvPr/>
        </p:nvGrpSpPr>
        <p:grpSpPr>
          <a:xfrm>
            <a:off x="2628330" y="1380289"/>
            <a:ext cx="358408" cy="354161"/>
            <a:chOff x="-34408675" y="3202075"/>
            <a:chExt cx="295375" cy="291875"/>
          </a:xfrm>
        </p:grpSpPr>
        <p:sp>
          <p:nvSpPr>
            <p:cNvPr id="8069" name="Google Shape;8069;p7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75"/>
          <p:cNvGrpSpPr/>
          <p:nvPr/>
        </p:nvGrpSpPr>
        <p:grpSpPr>
          <a:xfrm>
            <a:off x="2630241" y="1820283"/>
            <a:ext cx="354586" cy="356254"/>
            <a:chOff x="-34405525" y="3558075"/>
            <a:chExt cx="292225" cy="293600"/>
          </a:xfrm>
        </p:grpSpPr>
        <p:sp>
          <p:nvSpPr>
            <p:cNvPr id="8074" name="Google Shape;8074;p7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75"/>
          <p:cNvGrpSpPr/>
          <p:nvPr/>
        </p:nvGrpSpPr>
        <p:grpSpPr>
          <a:xfrm>
            <a:off x="2629755" y="2256940"/>
            <a:ext cx="355557" cy="353615"/>
            <a:chOff x="-34406325" y="3919600"/>
            <a:chExt cx="293025" cy="291425"/>
          </a:xfrm>
        </p:grpSpPr>
        <p:sp>
          <p:nvSpPr>
            <p:cNvPr id="8078" name="Google Shape;8078;p7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75"/>
          <p:cNvGrpSpPr/>
          <p:nvPr/>
        </p:nvGrpSpPr>
        <p:grpSpPr>
          <a:xfrm>
            <a:off x="1293653" y="2736303"/>
            <a:ext cx="353645" cy="342179"/>
            <a:chOff x="-32568800" y="3232000"/>
            <a:chExt cx="291450" cy="282000"/>
          </a:xfrm>
        </p:grpSpPr>
        <p:sp>
          <p:nvSpPr>
            <p:cNvPr id="8086" name="Google Shape;8086;p7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75"/>
          <p:cNvGrpSpPr/>
          <p:nvPr/>
        </p:nvGrpSpPr>
        <p:grpSpPr>
          <a:xfrm>
            <a:off x="1293183" y="3201213"/>
            <a:ext cx="354586" cy="353645"/>
            <a:chOff x="-32569575" y="3586425"/>
            <a:chExt cx="292225" cy="291450"/>
          </a:xfrm>
        </p:grpSpPr>
        <p:sp>
          <p:nvSpPr>
            <p:cNvPr id="8089" name="Google Shape;8089;p7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75"/>
          <p:cNvGrpSpPr/>
          <p:nvPr/>
        </p:nvGrpSpPr>
        <p:grpSpPr>
          <a:xfrm>
            <a:off x="1284098" y="3665805"/>
            <a:ext cx="372756" cy="354343"/>
            <a:chOff x="-32576675" y="3944600"/>
            <a:chExt cx="307200" cy="292025"/>
          </a:xfrm>
        </p:grpSpPr>
        <p:sp>
          <p:nvSpPr>
            <p:cNvPr id="8092" name="Google Shape;8092;p7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75"/>
          <p:cNvGrpSpPr/>
          <p:nvPr/>
        </p:nvGrpSpPr>
        <p:grpSpPr>
          <a:xfrm>
            <a:off x="3529065" y="2730100"/>
            <a:ext cx="354586" cy="354586"/>
            <a:chOff x="-30735200" y="3192625"/>
            <a:chExt cx="292225" cy="292225"/>
          </a:xfrm>
        </p:grpSpPr>
        <p:sp>
          <p:nvSpPr>
            <p:cNvPr id="8095" name="Google Shape;8095;p7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75"/>
          <p:cNvGrpSpPr/>
          <p:nvPr/>
        </p:nvGrpSpPr>
        <p:grpSpPr>
          <a:xfrm>
            <a:off x="3529065" y="3201532"/>
            <a:ext cx="354586" cy="353008"/>
            <a:chOff x="-30735200" y="3552550"/>
            <a:chExt cx="292225" cy="290925"/>
          </a:xfrm>
        </p:grpSpPr>
        <p:sp>
          <p:nvSpPr>
            <p:cNvPr id="8103" name="Google Shape;8103;p7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75"/>
          <p:cNvGrpSpPr/>
          <p:nvPr/>
        </p:nvGrpSpPr>
        <p:grpSpPr>
          <a:xfrm>
            <a:off x="3529065" y="3666154"/>
            <a:ext cx="354586" cy="353645"/>
            <a:chOff x="-30735200" y="3910925"/>
            <a:chExt cx="292225" cy="291450"/>
          </a:xfrm>
        </p:grpSpPr>
        <p:sp>
          <p:nvSpPr>
            <p:cNvPr id="8106" name="Google Shape;8106;p7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8" name="Google Shape;8108;p75"/>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9" name="Google Shape;8109;p75"/>
          <p:cNvGrpSpPr/>
          <p:nvPr/>
        </p:nvGrpSpPr>
        <p:grpSpPr>
          <a:xfrm>
            <a:off x="4882910" y="1379021"/>
            <a:ext cx="358971" cy="359224"/>
            <a:chOff x="-57956275" y="3197925"/>
            <a:chExt cx="319000" cy="319225"/>
          </a:xfrm>
        </p:grpSpPr>
        <p:sp>
          <p:nvSpPr>
            <p:cNvPr id="8110" name="Google Shape;8110;p7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75"/>
          <p:cNvGrpSpPr/>
          <p:nvPr/>
        </p:nvGrpSpPr>
        <p:grpSpPr>
          <a:xfrm>
            <a:off x="4905064" y="1835446"/>
            <a:ext cx="314662" cy="358971"/>
            <a:chOff x="-57940525" y="3590375"/>
            <a:chExt cx="279625" cy="319000"/>
          </a:xfrm>
        </p:grpSpPr>
        <p:sp>
          <p:nvSpPr>
            <p:cNvPr id="8118" name="Google Shape;8118;p7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75"/>
          <p:cNvGrpSpPr/>
          <p:nvPr/>
        </p:nvGrpSpPr>
        <p:grpSpPr>
          <a:xfrm>
            <a:off x="4875945" y="2276817"/>
            <a:ext cx="358099" cy="358999"/>
            <a:chOff x="-57959425" y="3982600"/>
            <a:chExt cx="318225" cy="319025"/>
          </a:xfrm>
        </p:grpSpPr>
        <p:sp>
          <p:nvSpPr>
            <p:cNvPr id="8124" name="Google Shape;8124;p7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75"/>
          <p:cNvGrpSpPr/>
          <p:nvPr/>
        </p:nvGrpSpPr>
        <p:grpSpPr>
          <a:xfrm>
            <a:off x="7076112" y="1380146"/>
            <a:ext cx="357226" cy="357226"/>
            <a:chOff x="-55987225" y="3198925"/>
            <a:chExt cx="317450" cy="317450"/>
          </a:xfrm>
        </p:grpSpPr>
        <p:sp>
          <p:nvSpPr>
            <p:cNvPr id="8129" name="Google Shape;8129;p7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75"/>
          <p:cNvGrpSpPr/>
          <p:nvPr/>
        </p:nvGrpSpPr>
        <p:grpSpPr>
          <a:xfrm>
            <a:off x="7076112" y="1836178"/>
            <a:ext cx="357226" cy="357367"/>
            <a:chOff x="-55987225" y="3591025"/>
            <a:chExt cx="317450" cy="317575"/>
          </a:xfrm>
        </p:grpSpPr>
        <p:sp>
          <p:nvSpPr>
            <p:cNvPr id="8134" name="Google Shape;8134;p7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75"/>
          <p:cNvGrpSpPr/>
          <p:nvPr/>
        </p:nvGrpSpPr>
        <p:grpSpPr>
          <a:xfrm>
            <a:off x="7090027" y="2276817"/>
            <a:ext cx="358999" cy="358999"/>
            <a:chOff x="-55988800" y="3982600"/>
            <a:chExt cx="319025" cy="319025"/>
          </a:xfrm>
        </p:grpSpPr>
        <p:sp>
          <p:nvSpPr>
            <p:cNvPr id="8140" name="Google Shape;8140;p7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75"/>
          <p:cNvGrpSpPr/>
          <p:nvPr/>
        </p:nvGrpSpPr>
        <p:grpSpPr>
          <a:xfrm>
            <a:off x="5748546" y="2734774"/>
            <a:ext cx="356326" cy="358971"/>
            <a:chOff x="-54026025" y="3192625"/>
            <a:chExt cx="316650" cy="319000"/>
          </a:xfrm>
        </p:grpSpPr>
        <p:sp>
          <p:nvSpPr>
            <p:cNvPr id="8146" name="Google Shape;8146;p7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75"/>
          <p:cNvGrpSpPr/>
          <p:nvPr/>
        </p:nvGrpSpPr>
        <p:grpSpPr>
          <a:xfrm>
            <a:off x="5768492" y="3205748"/>
            <a:ext cx="316434" cy="358099"/>
            <a:chOff x="-54007925" y="3584850"/>
            <a:chExt cx="281200" cy="318225"/>
          </a:xfrm>
        </p:grpSpPr>
        <p:sp>
          <p:nvSpPr>
            <p:cNvPr id="8155" name="Google Shape;8155;p7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75"/>
          <p:cNvGrpSpPr/>
          <p:nvPr/>
        </p:nvGrpSpPr>
        <p:grpSpPr>
          <a:xfrm>
            <a:off x="5768492" y="3667633"/>
            <a:ext cx="316434" cy="358914"/>
            <a:chOff x="-54007925" y="3975575"/>
            <a:chExt cx="281200" cy="318950"/>
          </a:xfrm>
        </p:grpSpPr>
        <p:sp>
          <p:nvSpPr>
            <p:cNvPr id="8162" name="Google Shape;8162;p7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75"/>
          <p:cNvGrpSpPr/>
          <p:nvPr/>
        </p:nvGrpSpPr>
        <p:grpSpPr>
          <a:xfrm>
            <a:off x="8003359" y="2752104"/>
            <a:ext cx="274770" cy="358492"/>
            <a:chOff x="-52005775" y="3208025"/>
            <a:chExt cx="244175" cy="318575"/>
          </a:xfrm>
        </p:grpSpPr>
        <p:sp>
          <p:nvSpPr>
            <p:cNvPr id="8167" name="Google Shape;8167;p7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75"/>
          <p:cNvGrpSpPr/>
          <p:nvPr/>
        </p:nvGrpSpPr>
        <p:grpSpPr>
          <a:xfrm>
            <a:off x="5309825" y="1380146"/>
            <a:ext cx="358099" cy="358099"/>
            <a:chOff x="-57568775" y="3198925"/>
            <a:chExt cx="318225" cy="318225"/>
          </a:xfrm>
        </p:grpSpPr>
        <p:sp>
          <p:nvSpPr>
            <p:cNvPr id="8179" name="Google Shape;8179;p7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75"/>
          <p:cNvGrpSpPr/>
          <p:nvPr/>
        </p:nvGrpSpPr>
        <p:grpSpPr>
          <a:xfrm>
            <a:off x="5331543" y="1835446"/>
            <a:ext cx="314662" cy="358099"/>
            <a:chOff x="-57549075" y="3590375"/>
            <a:chExt cx="279625" cy="318225"/>
          </a:xfrm>
        </p:grpSpPr>
        <p:sp>
          <p:nvSpPr>
            <p:cNvPr id="8186" name="Google Shape;8186;p7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75"/>
          <p:cNvGrpSpPr/>
          <p:nvPr/>
        </p:nvGrpSpPr>
        <p:grpSpPr>
          <a:xfrm>
            <a:off x="5323740" y="2276817"/>
            <a:ext cx="359871" cy="359871"/>
            <a:chOff x="-57570350" y="3982600"/>
            <a:chExt cx="319800" cy="319800"/>
          </a:xfrm>
        </p:grpSpPr>
        <p:sp>
          <p:nvSpPr>
            <p:cNvPr id="8191" name="Google Shape;8191;p7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75"/>
          <p:cNvGrpSpPr/>
          <p:nvPr/>
        </p:nvGrpSpPr>
        <p:grpSpPr>
          <a:xfrm>
            <a:off x="7538779" y="1379246"/>
            <a:ext cx="314662" cy="358999"/>
            <a:chOff x="-55576850" y="3198125"/>
            <a:chExt cx="279625" cy="319025"/>
          </a:xfrm>
        </p:grpSpPr>
        <p:sp>
          <p:nvSpPr>
            <p:cNvPr id="8196" name="Google Shape;8196;p7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75"/>
          <p:cNvGrpSpPr/>
          <p:nvPr/>
        </p:nvGrpSpPr>
        <p:grpSpPr>
          <a:xfrm>
            <a:off x="7516174" y="1835221"/>
            <a:ext cx="359871" cy="358324"/>
            <a:chOff x="-55596550" y="3590175"/>
            <a:chExt cx="319800" cy="318425"/>
          </a:xfrm>
        </p:grpSpPr>
        <p:sp>
          <p:nvSpPr>
            <p:cNvPr id="8201" name="Google Shape;8201;p7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75"/>
          <p:cNvGrpSpPr/>
          <p:nvPr/>
        </p:nvGrpSpPr>
        <p:grpSpPr>
          <a:xfrm>
            <a:off x="7531412" y="2276564"/>
            <a:ext cx="358999" cy="359252"/>
            <a:chOff x="-55595775" y="3982375"/>
            <a:chExt cx="319025" cy="319250"/>
          </a:xfrm>
        </p:grpSpPr>
        <p:sp>
          <p:nvSpPr>
            <p:cNvPr id="8206" name="Google Shape;8206;p7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75"/>
          <p:cNvGrpSpPr/>
          <p:nvPr/>
        </p:nvGrpSpPr>
        <p:grpSpPr>
          <a:xfrm>
            <a:off x="6188595" y="2734774"/>
            <a:ext cx="358999" cy="358099"/>
            <a:chOff x="-53635375" y="3192625"/>
            <a:chExt cx="319025" cy="318225"/>
          </a:xfrm>
        </p:grpSpPr>
        <p:sp>
          <p:nvSpPr>
            <p:cNvPr id="8213" name="Google Shape;8213;p7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75"/>
          <p:cNvGrpSpPr/>
          <p:nvPr/>
        </p:nvGrpSpPr>
        <p:grpSpPr>
          <a:xfrm>
            <a:off x="6210763" y="3205748"/>
            <a:ext cx="314662" cy="358999"/>
            <a:chOff x="-53615675" y="3584850"/>
            <a:chExt cx="279625" cy="319025"/>
          </a:xfrm>
        </p:grpSpPr>
        <p:sp>
          <p:nvSpPr>
            <p:cNvPr id="8217" name="Google Shape;8217;p7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75"/>
          <p:cNvGrpSpPr/>
          <p:nvPr/>
        </p:nvGrpSpPr>
        <p:grpSpPr>
          <a:xfrm>
            <a:off x="6188609" y="3668674"/>
            <a:ext cx="358971" cy="357874"/>
            <a:chOff x="-53634575" y="3976500"/>
            <a:chExt cx="319000" cy="318025"/>
          </a:xfrm>
        </p:grpSpPr>
        <p:sp>
          <p:nvSpPr>
            <p:cNvPr id="8221" name="Google Shape;8221;p7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75"/>
          <p:cNvGrpSpPr/>
          <p:nvPr/>
        </p:nvGrpSpPr>
        <p:grpSpPr>
          <a:xfrm>
            <a:off x="7983413" y="3211628"/>
            <a:ext cx="314662" cy="358436"/>
            <a:chOff x="-52023900" y="3590075"/>
            <a:chExt cx="279625" cy="318525"/>
          </a:xfrm>
        </p:grpSpPr>
        <p:sp>
          <p:nvSpPr>
            <p:cNvPr id="8230" name="Google Shape;8230;p7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75"/>
          <p:cNvGrpSpPr/>
          <p:nvPr/>
        </p:nvGrpSpPr>
        <p:grpSpPr>
          <a:xfrm>
            <a:off x="5746654" y="1380146"/>
            <a:ext cx="358971" cy="358971"/>
            <a:chOff x="-57173375" y="3198925"/>
            <a:chExt cx="319000" cy="319000"/>
          </a:xfrm>
        </p:grpSpPr>
        <p:sp>
          <p:nvSpPr>
            <p:cNvPr id="8238" name="Google Shape;8238;p7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75"/>
          <p:cNvGrpSpPr/>
          <p:nvPr/>
        </p:nvGrpSpPr>
        <p:grpSpPr>
          <a:xfrm>
            <a:off x="5747541" y="1857587"/>
            <a:ext cx="357198" cy="314690"/>
            <a:chOff x="-57176525" y="3610050"/>
            <a:chExt cx="317425" cy="279650"/>
          </a:xfrm>
        </p:grpSpPr>
        <p:sp>
          <p:nvSpPr>
            <p:cNvPr id="8243" name="Google Shape;8243;p7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75"/>
          <p:cNvGrpSpPr/>
          <p:nvPr/>
        </p:nvGrpSpPr>
        <p:grpSpPr>
          <a:xfrm>
            <a:off x="7957995" y="1380146"/>
            <a:ext cx="358099" cy="356326"/>
            <a:chOff x="-55202750" y="3198925"/>
            <a:chExt cx="318225" cy="316650"/>
          </a:xfrm>
        </p:grpSpPr>
        <p:sp>
          <p:nvSpPr>
            <p:cNvPr id="8249" name="Google Shape;8249;p7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75"/>
          <p:cNvGrpSpPr/>
          <p:nvPr/>
        </p:nvGrpSpPr>
        <p:grpSpPr>
          <a:xfrm>
            <a:off x="7968629" y="1835446"/>
            <a:ext cx="336830" cy="358099"/>
            <a:chOff x="-55194875" y="3590375"/>
            <a:chExt cx="299325" cy="318225"/>
          </a:xfrm>
        </p:grpSpPr>
        <p:sp>
          <p:nvSpPr>
            <p:cNvPr id="8252" name="Google Shape;8252;p7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75"/>
          <p:cNvGrpSpPr/>
          <p:nvPr/>
        </p:nvGrpSpPr>
        <p:grpSpPr>
          <a:xfrm>
            <a:off x="7973247" y="2277717"/>
            <a:ext cx="357198" cy="357198"/>
            <a:chOff x="-55203525" y="3983400"/>
            <a:chExt cx="317425" cy="317425"/>
          </a:xfrm>
        </p:grpSpPr>
        <p:sp>
          <p:nvSpPr>
            <p:cNvPr id="8258" name="Google Shape;8258;p7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75"/>
          <p:cNvGrpSpPr/>
          <p:nvPr/>
        </p:nvGrpSpPr>
        <p:grpSpPr>
          <a:xfrm>
            <a:off x="6639727" y="2734774"/>
            <a:ext cx="335930" cy="358971"/>
            <a:chOff x="-53232900" y="3192625"/>
            <a:chExt cx="298525" cy="319000"/>
          </a:xfrm>
        </p:grpSpPr>
        <p:sp>
          <p:nvSpPr>
            <p:cNvPr id="8262" name="Google Shape;8262;p7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75"/>
          <p:cNvGrpSpPr/>
          <p:nvPr/>
        </p:nvGrpSpPr>
        <p:grpSpPr>
          <a:xfrm>
            <a:off x="6629093" y="3205748"/>
            <a:ext cx="357198" cy="356326"/>
            <a:chOff x="-53242350" y="3584850"/>
            <a:chExt cx="317425" cy="316650"/>
          </a:xfrm>
        </p:grpSpPr>
        <p:sp>
          <p:nvSpPr>
            <p:cNvPr id="8271" name="Google Shape;8271;p7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75"/>
          <p:cNvGrpSpPr/>
          <p:nvPr/>
        </p:nvGrpSpPr>
        <p:grpSpPr>
          <a:xfrm>
            <a:off x="6650362" y="3668449"/>
            <a:ext cx="314662" cy="358999"/>
            <a:chOff x="-53224225" y="3976300"/>
            <a:chExt cx="279625" cy="319025"/>
          </a:xfrm>
        </p:grpSpPr>
        <p:sp>
          <p:nvSpPr>
            <p:cNvPr id="8277" name="Google Shape;8277;p7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75"/>
          <p:cNvGrpSpPr/>
          <p:nvPr/>
        </p:nvGrpSpPr>
        <p:grpSpPr>
          <a:xfrm>
            <a:off x="7961258" y="3676129"/>
            <a:ext cx="358971" cy="358408"/>
            <a:chOff x="-52043575" y="3983125"/>
            <a:chExt cx="319000" cy="318500"/>
          </a:xfrm>
        </p:grpSpPr>
        <p:sp>
          <p:nvSpPr>
            <p:cNvPr id="8285" name="Google Shape;8285;p7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75"/>
          <p:cNvGrpSpPr/>
          <p:nvPr/>
        </p:nvGrpSpPr>
        <p:grpSpPr>
          <a:xfrm>
            <a:off x="6215199" y="1380146"/>
            <a:ext cx="314662" cy="358971"/>
            <a:chOff x="-56766175" y="3198925"/>
            <a:chExt cx="279625" cy="319000"/>
          </a:xfrm>
        </p:grpSpPr>
        <p:sp>
          <p:nvSpPr>
            <p:cNvPr id="8295" name="Google Shape;8295;p7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75"/>
          <p:cNvGrpSpPr/>
          <p:nvPr/>
        </p:nvGrpSpPr>
        <p:grpSpPr>
          <a:xfrm>
            <a:off x="6214313" y="1835446"/>
            <a:ext cx="316434" cy="358099"/>
            <a:chOff x="-56766175" y="3590375"/>
            <a:chExt cx="281200" cy="318225"/>
          </a:xfrm>
        </p:grpSpPr>
        <p:sp>
          <p:nvSpPr>
            <p:cNvPr id="8303" name="Google Shape;8303;p7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75"/>
          <p:cNvGrpSpPr/>
          <p:nvPr/>
        </p:nvGrpSpPr>
        <p:grpSpPr>
          <a:xfrm>
            <a:off x="6251269" y="2276817"/>
            <a:ext cx="272126" cy="358099"/>
            <a:chOff x="-56747275" y="3982600"/>
            <a:chExt cx="241825" cy="318225"/>
          </a:xfrm>
        </p:grpSpPr>
        <p:sp>
          <p:nvSpPr>
            <p:cNvPr id="8308" name="Google Shape;8308;p7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75"/>
          <p:cNvGrpSpPr/>
          <p:nvPr/>
        </p:nvGrpSpPr>
        <p:grpSpPr>
          <a:xfrm>
            <a:off x="4859020" y="3219055"/>
            <a:ext cx="358999" cy="342991"/>
            <a:chOff x="-54812875" y="3596675"/>
            <a:chExt cx="319025" cy="304800"/>
          </a:xfrm>
        </p:grpSpPr>
        <p:sp>
          <p:nvSpPr>
            <p:cNvPr id="8316" name="Google Shape;8316;p7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3" name="Google Shape;8323;p75"/>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5"/>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5" name="Google Shape;8325;p75"/>
          <p:cNvGrpSpPr/>
          <p:nvPr/>
        </p:nvGrpSpPr>
        <p:grpSpPr>
          <a:xfrm>
            <a:off x="4881188" y="3675538"/>
            <a:ext cx="314662" cy="358099"/>
            <a:chOff x="-54793175" y="3982600"/>
            <a:chExt cx="279625" cy="318225"/>
          </a:xfrm>
        </p:grpSpPr>
        <p:sp>
          <p:nvSpPr>
            <p:cNvPr id="8326" name="Google Shape;8326;p7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75"/>
          <p:cNvGrpSpPr/>
          <p:nvPr/>
        </p:nvGrpSpPr>
        <p:grpSpPr>
          <a:xfrm>
            <a:off x="7092647" y="2734774"/>
            <a:ext cx="314662" cy="358099"/>
            <a:chOff x="-52832000" y="3192625"/>
            <a:chExt cx="279625" cy="318225"/>
          </a:xfrm>
        </p:grpSpPr>
        <p:sp>
          <p:nvSpPr>
            <p:cNvPr id="8334" name="Google Shape;8334;p7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75"/>
          <p:cNvGrpSpPr/>
          <p:nvPr/>
        </p:nvGrpSpPr>
        <p:grpSpPr>
          <a:xfrm>
            <a:off x="5779179" y="2276142"/>
            <a:ext cx="323524" cy="358774"/>
            <a:chOff x="-57162350" y="3982000"/>
            <a:chExt cx="287500" cy="318825"/>
          </a:xfrm>
        </p:grpSpPr>
        <p:sp>
          <p:nvSpPr>
            <p:cNvPr id="8343" name="Google Shape;8343;p7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75"/>
          <p:cNvGrpSpPr/>
          <p:nvPr/>
        </p:nvGrpSpPr>
        <p:grpSpPr>
          <a:xfrm>
            <a:off x="7070492" y="3206648"/>
            <a:ext cx="358971" cy="357198"/>
            <a:chOff x="-52851675" y="3585650"/>
            <a:chExt cx="319000" cy="317425"/>
          </a:xfrm>
        </p:grpSpPr>
        <p:sp>
          <p:nvSpPr>
            <p:cNvPr id="8352" name="Google Shape;8352;p7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75"/>
          <p:cNvGrpSpPr/>
          <p:nvPr/>
        </p:nvGrpSpPr>
        <p:grpSpPr>
          <a:xfrm>
            <a:off x="7092647" y="3668449"/>
            <a:ext cx="314662" cy="358999"/>
            <a:chOff x="-52832000" y="3976300"/>
            <a:chExt cx="279625" cy="319025"/>
          </a:xfrm>
        </p:grpSpPr>
        <p:sp>
          <p:nvSpPr>
            <p:cNvPr id="8359" name="Google Shape;8359;p7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75"/>
          <p:cNvGrpSpPr/>
          <p:nvPr/>
        </p:nvGrpSpPr>
        <p:grpSpPr>
          <a:xfrm>
            <a:off x="6209853" y="4123097"/>
            <a:ext cx="316434" cy="358099"/>
            <a:chOff x="-51633225" y="3198925"/>
            <a:chExt cx="281200" cy="318225"/>
          </a:xfrm>
        </p:grpSpPr>
        <p:sp>
          <p:nvSpPr>
            <p:cNvPr id="8365" name="Google Shape;8365;p7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75"/>
          <p:cNvGrpSpPr/>
          <p:nvPr/>
        </p:nvGrpSpPr>
        <p:grpSpPr>
          <a:xfrm>
            <a:off x="6628676" y="1381018"/>
            <a:ext cx="365188" cy="357226"/>
            <a:chOff x="-56396775" y="3199700"/>
            <a:chExt cx="324525" cy="317450"/>
          </a:xfrm>
        </p:grpSpPr>
        <p:sp>
          <p:nvSpPr>
            <p:cNvPr id="8373" name="Google Shape;8373;p7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75"/>
          <p:cNvGrpSpPr/>
          <p:nvPr/>
        </p:nvGrpSpPr>
        <p:grpSpPr>
          <a:xfrm>
            <a:off x="6631771" y="1846953"/>
            <a:ext cx="358999" cy="335958"/>
            <a:chOff x="-56394425" y="3600600"/>
            <a:chExt cx="319025" cy="298550"/>
          </a:xfrm>
        </p:grpSpPr>
        <p:sp>
          <p:nvSpPr>
            <p:cNvPr id="8380" name="Google Shape;8380;p7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75"/>
          <p:cNvGrpSpPr/>
          <p:nvPr/>
        </p:nvGrpSpPr>
        <p:grpSpPr>
          <a:xfrm>
            <a:off x="6662538" y="2277717"/>
            <a:ext cx="327068" cy="357198"/>
            <a:chOff x="-56379450" y="3983400"/>
            <a:chExt cx="290650" cy="317425"/>
          </a:xfrm>
        </p:grpSpPr>
        <p:sp>
          <p:nvSpPr>
            <p:cNvPr id="8384" name="Google Shape;8384;p7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5"/>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5"/>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75"/>
          <p:cNvGrpSpPr/>
          <p:nvPr/>
        </p:nvGrpSpPr>
        <p:grpSpPr>
          <a:xfrm>
            <a:off x="5326242" y="2741864"/>
            <a:ext cx="316434" cy="358971"/>
            <a:chOff x="-54401725" y="3198925"/>
            <a:chExt cx="281200" cy="319000"/>
          </a:xfrm>
        </p:grpSpPr>
        <p:sp>
          <p:nvSpPr>
            <p:cNvPr id="8393" name="Google Shape;8393;p7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75"/>
          <p:cNvGrpSpPr/>
          <p:nvPr/>
        </p:nvGrpSpPr>
        <p:grpSpPr>
          <a:xfrm>
            <a:off x="5327128" y="3211965"/>
            <a:ext cx="314662" cy="358099"/>
            <a:chOff x="-54401725" y="3590375"/>
            <a:chExt cx="279625" cy="318225"/>
          </a:xfrm>
        </p:grpSpPr>
        <p:sp>
          <p:nvSpPr>
            <p:cNvPr id="8405" name="Google Shape;8405;p7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75"/>
          <p:cNvGrpSpPr/>
          <p:nvPr/>
        </p:nvGrpSpPr>
        <p:grpSpPr>
          <a:xfrm>
            <a:off x="5324920" y="3675538"/>
            <a:ext cx="319079" cy="358099"/>
            <a:chOff x="-54403300" y="3982600"/>
            <a:chExt cx="283550" cy="318225"/>
          </a:xfrm>
        </p:grpSpPr>
        <p:sp>
          <p:nvSpPr>
            <p:cNvPr id="8412" name="Google Shape;8412;p7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75"/>
          <p:cNvGrpSpPr/>
          <p:nvPr/>
        </p:nvGrpSpPr>
        <p:grpSpPr>
          <a:xfrm>
            <a:off x="7512313" y="2736772"/>
            <a:ext cx="356298" cy="356973"/>
            <a:chOff x="-52458650" y="3194400"/>
            <a:chExt cx="316625" cy="317225"/>
          </a:xfrm>
        </p:grpSpPr>
        <p:sp>
          <p:nvSpPr>
            <p:cNvPr id="8418" name="Google Shape;8418;p7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75"/>
          <p:cNvGrpSpPr/>
          <p:nvPr/>
        </p:nvGrpSpPr>
        <p:grpSpPr>
          <a:xfrm>
            <a:off x="4881188" y="2741864"/>
            <a:ext cx="314662" cy="358971"/>
            <a:chOff x="-54793175" y="3198925"/>
            <a:chExt cx="279625" cy="319000"/>
          </a:xfrm>
        </p:grpSpPr>
        <p:sp>
          <p:nvSpPr>
            <p:cNvPr id="8427" name="Google Shape;8427;p7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75"/>
          <p:cNvGrpSpPr/>
          <p:nvPr/>
        </p:nvGrpSpPr>
        <p:grpSpPr>
          <a:xfrm>
            <a:off x="7521611" y="3205748"/>
            <a:ext cx="337703" cy="357845"/>
            <a:chOff x="-52450000" y="3584850"/>
            <a:chExt cx="300100" cy="318000"/>
          </a:xfrm>
        </p:grpSpPr>
        <p:sp>
          <p:nvSpPr>
            <p:cNvPr id="8435" name="Google Shape;8435;p7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5"/>
          <p:cNvGrpSpPr/>
          <p:nvPr/>
        </p:nvGrpSpPr>
        <p:grpSpPr>
          <a:xfrm>
            <a:off x="7533131" y="3670221"/>
            <a:ext cx="314662" cy="357226"/>
            <a:chOff x="-52440550" y="3977875"/>
            <a:chExt cx="279625" cy="317450"/>
          </a:xfrm>
        </p:grpSpPr>
        <p:sp>
          <p:nvSpPr>
            <p:cNvPr id="8443" name="Google Shape;8443;p7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75"/>
          <p:cNvGrpSpPr/>
          <p:nvPr/>
        </p:nvGrpSpPr>
        <p:grpSpPr>
          <a:xfrm>
            <a:off x="6645066" y="4126427"/>
            <a:ext cx="314662" cy="358999"/>
            <a:chOff x="-51623775" y="3584850"/>
            <a:chExt cx="279625" cy="319025"/>
          </a:xfrm>
        </p:grpSpPr>
        <p:sp>
          <p:nvSpPr>
            <p:cNvPr id="8452" name="Google Shape;8452;p7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1" name="Google Shape;8461;p75"/>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462" name="Google Shape;8462;p75"/>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66" name="Shape 8466"/>
        <p:cNvGrpSpPr/>
        <p:nvPr/>
      </p:nvGrpSpPr>
      <p:grpSpPr>
        <a:xfrm>
          <a:off x="0" y="0"/>
          <a:ext cx="0" cy="0"/>
          <a:chOff x="0" y="0"/>
          <a:chExt cx="0" cy="0"/>
        </a:xfrm>
      </p:grpSpPr>
      <p:grpSp>
        <p:nvGrpSpPr>
          <p:cNvPr id="8467" name="Google Shape;8467;p76"/>
          <p:cNvGrpSpPr/>
          <p:nvPr/>
        </p:nvGrpSpPr>
        <p:grpSpPr>
          <a:xfrm>
            <a:off x="885675" y="1386849"/>
            <a:ext cx="276003" cy="357300"/>
            <a:chOff x="-50469125" y="3183175"/>
            <a:chExt cx="233150" cy="301825"/>
          </a:xfrm>
        </p:grpSpPr>
        <p:sp>
          <p:nvSpPr>
            <p:cNvPr id="8468" name="Google Shape;8468;p7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76"/>
          <p:cNvGrpSpPr/>
          <p:nvPr/>
        </p:nvGrpSpPr>
        <p:grpSpPr>
          <a:xfrm>
            <a:off x="845574" y="1822251"/>
            <a:ext cx="356205" cy="355288"/>
            <a:chOff x="-50504575" y="3550975"/>
            <a:chExt cx="300900" cy="300125"/>
          </a:xfrm>
        </p:grpSpPr>
        <p:sp>
          <p:nvSpPr>
            <p:cNvPr id="8472" name="Google Shape;8472;p7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76"/>
          <p:cNvGrpSpPr/>
          <p:nvPr/>
        </p:nvGrpSpPr>
        <p:grpSpPr>
          <a:xfrm>
            <a:off x="845574" y="2260493"/>
            <a:ext cx="356205" cy="354341"/>
            <a:chOff x="-50503000" y="3921175"/>
            <a:chExt cx="300900" cy="299325"/>
          </a:xfrm>
        </p:grpSpPr>
        <p:sp>
          <p:nvSpPr>
            <p:cNvPr id="8477" name="Google Shape;8477;p7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76"/>
          <p:cNvGrpSpPr/>
          <p:nvPr/>
        </p:nvGrpSpPr>
        <p:grpSpPr>
          <a:xfrm>
            <a:off x="3049627" y="1406411"/>
            <a:ext cx="355258" cy="356205"/>
            <a:chOff x="-48630025" y="3199700"/>
            <a:chExt cx="300100" cy="300900"/>
          </a:xfrm>
        </p:grpSpPr>
        <p:sp>
          <p:nvSpPr>
            <p:cNvPr id="8483" name="Google Shape;8483;p7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76"/>
          <p:cNvGrpSpPr/>
          <p:nvPr/>
        </p:nvGrpSpPr>
        <p:grpSpPr>
          <a:xfrm>
            <a:off x="3049627" y="1843707"/>
            <a:ext cx="355258" cy="355258"/>
            <a:chOff x="-48630025" y="3569100"/>
            <a:chExt cx="300100" cy="300100"/>
          </a:xfrm>
        </p:grpSpPr>
        <p:sp>
          <p:nvSpPr>
            <p:cNvPr id="8487" name="Google Shape;8487;p7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76"/>
          <p:cNvGrpSpPr/>
          <p:nvPr/>
        </p:nvGrpSpPr>
        <p:grpSpPr>
          <a:xfrm>
            <a:off x="3050101" y="2281003"/>
            <a:ext cx="354311" cy="353394"/>
            <a:chOff x="-48629225" y="3938500"/>
            <a:chExt cx="299300" cy="298525"/>
          </a:xfrm>
        </p:grpSpPr>
        <p:sp>
          <p:nvSpPr>
            <p:cNvPr id="8498" name="Google Shape;8498;p7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76"/>
          <p:cNvGrpSpPr/>
          <p:nvPr/>
        </p:nvGrpSpPr>
        <p:grpSpPr>
          <a:xfrm>
            <a:off x="1785504" y="2752344"/>
            <a:ext cx="311458" cy="354341"/>
            <a:chOff x="-46762575" y="3200500"/>
            <a:chExt cx="263100" cy="299325"/>
          </a:xfrm>
        </p:grpSpPr>
        <p:sp>
          <p:nvSpPr>
            <p:cNvPr id="8503" name="Google Shape;8503;p7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76"/>
          <p:cNvGrpSpPr/>
          <p:nvPr/>
        </p:nvGrpSpPr>
        <p:grpSpPr>
          <a:xfrm>
            <a:off x="1763589" y="3211066"/>
            <a:ext cx="355288" cy="312375"/>
            <a:chOff x="-46779900" y="3588000"/>
            <a:chExt cx="300125" cy="263875"/>
          </a:xfrm>
        </p:grpSpPr>
        <p:sp>
          <p:nvSpPr>
            <p:cNvPr id="8509" name="Google Shape;8509;p7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76"/>
          <p:cNvGrpSpPr/>
          <p:nvPr/>
        </p:nvGrpSpPr>
        <p:grpSpPr>
          <a:xfrm>
            <a:off x="1764062" y="3625988"/>
            <a:ext cx="354341" cy="353394"/>
            <a:chOff x="-46779100" y="3938500"/>
            <a:chExt cx="299325" cy="298525"/>
          </a:xfrm>
        </p:grpSpPr>
        <p:sp>
          <p:nvSpPr>
            <p:cNvPr id="8514" name="Google Shape;8514;p7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76"/>
          <p:cNvGrpSpPr/>
          <p:nvPr/>
        </p:nvGrpSpPr>
        <p:grpSpPr>
          <a:xfrm>
            <a:off x="3971800" y="2758855"/>
            <a:ext cx="355258" cy="355288"/>
            <a:chOff x="-44924250" y="3206000"/>
            <a:chExt cx="300100" cy="300125"/>
          </a:xfrm>
        </p:grpSpPr>
        <p:sp>
          <p:nvSpPr>
            <p:cNvPr id="8517" name="Google Shape;8517;p7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76"/>
          <p:cNvGrpSpPr/>
          <p:nvPr/>
        </p:nvGrpSpPr>
        <p:grpSpPr>
          <a:xfrm>
            <a:off x="1286286" y="1386849"/>
            <a:ext cx="355258" cy="355258"/>
            <a:chOff x="-50134375" y="3183175"/>
            <a:chExt cx="300100" cy="300100"/>
          </a:xfrm>
        </p:grpSpPr>
        <p:sp>
          <p:nvSpPr>
            <p:cNvPr id="8523" name="Google Shape;8523;p7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76"/>
          <p:cNvGrpSpPr/>
          <p:nvPr/>
        </p:nvGrpSpPr>
        <p:grpSpPr>
          <a:xfrm>
            <a:off x="1286286" y="1822251"/>
            <a:ext cx="355258" cy="355288"/>
            <a:chOff x="-50134375" y="3550975"/>
            <a:chExt cx="300100" cy="300125"/>
          </a:xfrm>
        </p:grpSpPr>
        <p:sp>
          <p:nvSpPr>
            <p:cNvPr id="8534" name="Google Shape;8534;p7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76"/>
          <p:cNvGrpSpPr/>
          <p:nvPr/>
        </p:nvGrpSpPr>
        <p:grpSpPr>
          <a:xfrm>
            <a:off x="1286286" y="2259783"/>
            <a:ext cx="355258" cy="355051"/>
            <a:chOff x="-50134375" y="3920575"/>
            <a:chExt cx="300100" cy="299925"/>
          </a:xfrm>
        </p:grpSpPr>
        <p:sp>
          <p:nvSpPr>
            <p:cNvPr id="8537" name="Google Shape;8537;p7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76"/>
          <p:cNvGrpSpPr/>
          <p:nvPr/>
        </p:nvGrpSpPr>
        <p:grpSpPr>
          <a:xfrm>
            <a:off x="3497010" y="1407358"/>
            <a:ext cx="357123" cy="355258"/>
            <a:chOff x="-48262200" y="3200500"/>
            <a:chExt cx="301675" cy="300100"/>
          </a:xfrm>
        </p:grpSpPr>
        <p:sp>
          <p:nvSpPr>
            <p:cNvPr id="8541" name="Google Shape;8541;p7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76"/>
          <p:cNvGrpSpPr/>
          <p:nvPr/>
        </p:nvGrpSpPr>
        <p:grpSpPr>
          <a:xfrm>
            <a:off x="3526383" y="1844447"/>
            <a:ext cx="298377" cy="354519"/>
            <a:chOff x="-48233050" y="3569725"/>
            <a:chExt cx="252050" cy="299475"/>
          </a:xfrm>
        </p:grpSpPr>
        <p:sp>
          <p:nvSpPr>
            <p:cNvPr id="8551" name="Google Shape;8551;p7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76"/>
          <p:cNvGrpSpPr/>
          <p:nvPr/>
        </p:nvGrpSpPr>
        <p:grpSpPr>
          <a:xfrm>
            <a:off x="3550148" y="2278191"/>
            <a:ext cx="250847" cy="358070"/>
            <a:chOff x="-48216525" y="3936125"/>
            <a:chExt cx="211900" cy="302475"/>
          </a:xfrm>
        </p:grpSpPr>
        <p:sp>
          <p:nvSpPr>
            <p:cNvPr id="8555" name="Google Shape;8555;p7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76"/>
          <p:cNvGrpSpPr/>
          <p:nvPr/>
        </p:nvGrpSpPr>
        <p:grpSpPr>
          <a:xfrm>
            <a:off x="2205866" y="2753261"/>
            <a:ext cx="355258" cy="355288"/>
            <a:chOff x="-46410500" y="3201275"/>
            <a:chExt cx="300100" cy="300125"/>
          </a:xfrm>
        </p:grpSpPr>
        <p:sp>
          <p:nvSpPr>
            <p:cNvPr id="8560" name="Google Shape;8560;p7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76"/>
          <p:cNvGrpSpPr/>
          <p:nvPr/>
        </p:nvGrpSpPr>
        <p:grpSpPr>
          <a:xfrm>
            <a:off x="2205866" y="3188692"/>
            <a:ext cx="355258" cy="356205"/>
            <a:chOff x="-46409700" y="3569100"/>
            <a:chExt cx="300100" cy="300900"/>
          </a:xfrm>
        </p:grpSpPr>
        <p:sp>
          <p:nvSpPr>
            <p:cNvPr id="8566" name="Google Shape;8566;p7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76"/>
          <p:cNvGrpSpPr/>
          <p:nvPr/>
        </p:nvGrpSpPr>
        <p:grpSpPr>
          <a:xfrm>
            <a:off x="2193747" y="3624124"/>
            <a:ext cx="379497" cy="358070"/>
            <a:chOff x="-46422300" y="3936925"/>
            <a:chExt cx="320575" cy="302475"/>
          </a:xfrm>
        </p:grpSpPr>
        <p:sp>
          <p:nvSpPr>
            <p:cNvPr id="8572" name="Google Shape;8572;p7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76"/>
          <p:cNvGrpSpPr/>
          <p:nvPr/>
        </p:nvGrpSpPr>
        <p:grpSpPr>
          <a:xfrm>
            <a:off x="3971326" y="3178452"/>
            <a:ext cx="356205" cy="355258"/>
            <a:chOff x="-44914800" y="3560450"/>
            <a:chExt cx="300900" cy="300100"/>
          </a:xfrm>
        </p:grpSpPr>
        <p:sp>
          <p:nvSpPr>
            <p:cNvPr id="8575" name="Google Shape;8575;p7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76"/>
          <p:cNvGrpSpPr/>
          <p:nvPr/>
        </p:nvGrpSpPr>
        <p:grpSpPr>
          <a:xfrm>
            <a:off x="1726378" y="1387086"/>
            <a:ext cx="354311" cy="354104"/>
            <a:chOff x="-49764975" y="3183375"/>
            <a:chExt cx="299300" cy="299125"/>
          </a:xfrm>
        </p:grpSpPr>
        <p:sp>
          <p:nvSpPr>
            <p:cNvPr id="8581" name="Google Shape;8581;p7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76"/>
          <p:cNvGrpSpPr/>
          <p:nvPr/>
        </p:nvGrpSpPr>
        <p:grpSpPr>
          <a:xfrm>
            <a:off x="1726378" y="1822547"/>
            <a:ext cx="354311" cy="355909"/>
            <a:chOff x="-49764975" y="3551225"/>
            <a:chExt cx="299300" cy="300650"/>
          </a:xfrm>
        </p:grpSpPr>
        <p:sp>
          <p:nvSpPr>
            <p:cNvPr id="8591" name="Google Shape;8591;p7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76"/>
          <p:cNvGrpSpPr/>
          <p:nvPr/>
        </p:nvGrpSpPr>
        <p:grpSpPr>
          <a:xfrm>
            <a:off x="1724040" y="2259310"/>
            <a:ext cx="358987" cy="355525"/>
            <a:chOff x="-49766550" y="3920175"/>
            <a:chExt cx="303250" cy="300325"/>
          </a:xfrm>
        </p:grpSpPr>
        <p:sp>
          <p:nvSpPr>
            <p:cNvPr id="8603" name="Google Shape;8603;p7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76"/>
          <p:cNvGrpSpPr/>
          <p:nvPr/>
        </p:nvGrpSpPr>
        <p:grpSpPr>
          <a:xfrm>
            <a:off x="3939571" y="1407358"/>
            <a:ext cx="357123" cy="354341"/>
            <a:chOff x="-47892800" y="3200500"/>
            <a:chExt cx="301675" cy="299325"/>
          </a:xfrm>
        </p:grpSpPr>
        <p:sp>
          <p:nvSpPr>
            <p:cNvPr id="8608" name="Google Shape;8608;p7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76"/>
          <p:cNvGrpSpPr/>
          <p:nvPr/>
        </p:nvGrpSpPr>
        <p:grpSpPr>
          <a:xfrm>
            <a:off x="4003437" y="1843707"/>
            <a:ext cx="229391" cy="355258"/>
            <a:chOff x="-47839250" y="3569100"/>
            <a:chExt cx="193775" cy="300100"/>
          </a:xfrm>
        </p:grpSpPr>
        <p:sp>
          <p:nvSpPr>
            <p:cNvPr id="8615" name="Google Shape;8615;p7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76"/>
          <p:cNvGrpSpPr/>
          <p:nvPr/>
        </p:nvGrpSpPr>
        <p:grpSpPr>
          <a:xfrm>
            <a:off x="3940503" y="2280056"/>
            <a:ext cx="355258" cy="356205"/>
            <a:chOff x="-47892800" y="3937700"/>
            <a:chExt cx="300100" cy="300900"/>
          </a:xfrm>
        </p:grpSpPr>
        <p:sp>
          <p:nvSpPr>
            <p:cNvPr id="8622" name="Google Shape;8622;p7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76"/>
          <p:cNvGrpSpPr/>
          <p:nvPr/>
        </p:nvGrpSpPr>
        <p:grpSpPr>
          <a:xfrm>
            <a:off x="2645798" y="2773770"/>
            <a:ext cx="355258" cy="311458"/>
            <a:chOff x="-46042675" y="3218600"/>
            <a:chExt cx="300100" cy="263100"/>
          </a:xfrm>
        </p:grpSpPr>
        <p:sp>
          <p:nvSpPr>
            <p:cNvPr id="8631" name="Google Shape;8631;p7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76"/>
          <p:cNvGrpSpPr/>
          <p:nvPr/>
        </p:nvGrpSpPr>
        <p:grpSpPr>
          <a:xfrm>
            <a:off x="2645798" y="3188219"/>
            <a:ext cx="355258" cy="323118"/>
            <a:chOff x="-46042675" y="3568700"/>
            <a:chExt cx="300100" cy="272950"/>
          </a:xfrm>
        </p:grpSpPr>
        <p:sp>
          <p:nvSpPr>
            <p:cNvPr id="8638" name="Google Shape;8638;p7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76"/>
          <p:cNvGrpSpPr/>
          <p:nvPr/>
        </p:nvGrpSpPr>
        <p:grpSpPr>
          <a:xfrm>
            <a:off x="2687749" y="3625189"/>
            <a:ext cx="271357" cy="356057"/>
            <a:chOff x="-46007225" y="3937825"/>
            <a:chExt cx="229225" cy="300775"/>
          </a:xfrm>
        </p:grpSpPr>
        <p:sp>
          <p:nvSpPr>
            <p:cNvPr id="8643" name="Google Shape;8643;p7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76"/>
          <p:cNvGrpSpPr/>
          <p:nvPr/>
        </p:nvGrpSpPr>
        <p:grpSpPr>
          <a:xfrm>
            <a:off x="3993241" y="3615275"/>
            <a:ext cx="312375" cy="357596"/>
            <a:chOff x="-44895900" y="3929450"/>
            <a:chExt cx="263875" cy="302075"/>
          </a:xfrm>
        </p:grpSpPr>
        <p:sp>
          <p:nvSpPr>
            <p:cNvPr id="8654" name="Google Shape;8654;p7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76"/>
          <p:cNvGrpSpPr/>
          <p:nvPr/>
        </p:nvGrpSpPr>
        <p:grpSpPr>
          <a:xfrm>
            <a:off x="2167060" y="1398036"/>
            <a:ext cx="356205" cy="332885"/>
            <a:chOff x="-49397175" y="3192625"/>
            <a:chExt cx="300900" cy="281200"/>
          </a:xfrm>
        </p:grpSpPr>
        <p:sp>
          <p:nvSpPr>
            <p:cNvPr id="8661" name="Google Shape;8661;p7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76"/>
          <p:cNvGrpSpPr/>
          <p:nvPr/>
        </p:nvGrpSpPr>
        <p:grpSpPr>
          <a:xfrm>
            <a:off x="2193163" y="1822251"/>
            <a:ext cx="304000" cy="356205"/>
            <a:chOff x="-49375900" y="3550975"/>
            <a:chExt cx="256800" cy="300900"/>
          </a:xfrm>
        </p:grpSpPr>
        <p:sp>
          <p:nvSpPr>
            <p:cNvPr id="8669" name="Google Shape;8669;p7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6"/>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76"/>
          <p:cNvGrpSpPr/>
          <p:nvPr/>
        </p:nvGrpSpPr>
        <p:grpSpPr>
          <a:xfrm>
            <a:off x="2188516" y="2259546"/>
            <a:ext cx="313293" cy="356205"/>
            <a:chOff x="-49378250" y="3920375"/>
            <a:chExt cx="264650" cy="300900"/>
          </a:xfrm>
        </p:grpSpPr>
        <p:sp>
          <p:nvSpPr>
            <p:cNvPr id="8681" name="Google Shape;8681;p7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76"/>
          <p:cNvGrpSpPr/>
          <p:nvPr/>
        </p:nvGrpSpPr>
        <p:grpSpPr>
          <a:xfrm>
            <a:off x="907504" y="2752344"/>
            <a:ext cx="312375" cy="357123"/>
            <a:chOff x="-47505300" y="3200500"/>
            <a:chExt cx="263875" cy="301675"/>
          </a:xfrm>
        </p:grpSpPr>
        <p:sp>
          <p:nvSpPr>
            <p:cNvPr id="8689" name="Google Shape;8689;p7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76"/>
          <p:cNvGrpSpPr/>
          <p:nvPr/>
        </p:nvGrpSpPr>
        <p:grpSpPr>
          <a:xfrm>
            <a:off x="885604" y="3188692"/>
            <a:ext cx="356176" cy="355051"/>
            <a:chOff x="-47524975" y="3569100"/>
            <a:chExt cx="300875" cy="299925"/>
          </a:xfrm>
        </p:grpSpPr>
        <p:sp>
          <p:nvSpPr>
            <p:cNvPr id="8703" name="Google Shape;8703;p7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76"/>
          <p:cNvGrpSpPr/>
          <p:nvPr/>
        </p:nvGrpSpPr>
        <p:grpSpPr>
          <a:xfrm>
            <a:off x="886062" y="3667954"/>
            <a:ext cx="355258" cy="270410"/>
            <a:chOff x="-47523400" y="3973950"/>
            <a:chExt cx="300100" cy="228425"/>
          </a:xfrm>
        </p:grpSpPr>
        <p:sp>
          <p:nvSpPr>
            <p:cNvPr id="8709" name="Google Shape;8709;p7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76"/>
          <p:cNvGrpSpPr/>
          <p:nvPr/>
        </p:nvGrpSpPr>
        <p:grpSpPr>
          <a:xfrm>
            <a:off x="3091183" y="2750953"/>
            <a:ext cx="354341" cy="357596"/>
            <a:chOff x="-45673275" y="3199325"/>
            <a:chExt cx="299325" cy="302075"/>
          </a:xfrm>
        </p:grpSpPr>
        <p:sp>
          <p:nvSpPr>
            <p:cNvPr id="8715" name="Google Shape;8715;p7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76"/>
          <p:cNvGrpSpPr/>
          <p:nvPr/>
        </p:nvGrpSpPr>
        <p:grpSpPr>
          <a:xfrm>
            <a:off x="3090251" y="3209202"/>
            <a:ext cx="356205" cy="314240"/>
            <a:chOff x="-45674075" y="3586425"/>
            <a:chExt cx="300900" cy="265450"/>
          </a:xfrm>
        </p:grpSpPr>
        <p:sp>
          <p:nvSpPr>
            <p:cNvPr id="8719" name="Google Shape;8719;p7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76"/>
          <p:cNvGrpSpPr/>
          <p:nvPr/>
        </p:nvGrpSpPr>
        <p:grpSpPr>
          <a:xfrm>
            <a:off x="3091183" y="3625041"/>
            <a:ext cx="354341" cy="356205"/>
            <a:chOff x="-45673275" y="3937700"/>
            <a:chExt cx="299325" cy="300900"/>
          </a:xfrm>
        </p:grpSpPr>
        <p:sp>
          <p:nvSpPr>
            <p:cNvPr id="8722" name="Google Shape;8722;p7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76"/>
          <p:cNvGrpSpPr/>
          <p:nvPr/>
        </p:nvGrpSpPr>
        <p:grpSpPr>
          <a:xfrm>
            <a:off x="2205349" y="4117825"/>
            <a:ext cx="356205" cy="356205"/>
            <a:chOff x="-44512325" y="3176075"/>
            <a:chExt cx="300900" cy="300900"/>
          </a:xfrm>
        </p:grpSpPr>
        <p:sp>
          <p:nvSpPr>
            <p:cNvPr id="8729" name="Google Shape;8729;p7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76"/>
          <p:cNvGrpSpPr/>
          <p:nvPr/>
        </p:nvGrpSpPr>
        <p:grpSpPr>
          <a:xfrm>
            <a:off x="2608689" y="1386849"/>
            <a:ext cx="354341" cy="354341"/>
            <a:chOff x="-49027775" y="3183175"/>
            <a:chExt cx="299325" cy="299325"/>
          </a:xfrm>
        </p:grpSpPr>
        <p:sp>
          <p:nvSpPr>
            <p:cNvPr id="8733" name="Google Shape;8733;p7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76"/>
          <p:cNvGrpSpPr/>
          <p:nvPr/>
        </p:nvGrpSpPr>
        <p:grpSpPr>
          <a:xfrm>
            <a:off x="2608230" y="1822251"/>
            <a:ext cx="355258" cy="357152"/>
            <a:chOff x="-49027775" y="3550975"/>
            <a:chExt cx="300100" cy="301700"/>
          </a:xfrm>
        </p:grpSpPr>
        <p:sp>
          <p:nvSpPr>
            <p:cNvPr id="8738" name="Google Shape;8738;p7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76"/>
          <p:cNvGrpSpPr/>
          <p:nvPr/>
        </p:nvGrpSpPr>
        <p:grpSpPr>
          <a:xfrm>
            <a:off x="2606306" y="2259310"/>
            <a:ext cx="359106" cy="355525"/>
            <a:chOff x="-49031025" y="3920175"/>
            <a:chExt cx="303350" cy="300325"/>
          </a:xfrm>
        </p:grpSpPr>
        <p:sp>
          <p:nvSpPr>
            <p:cNvPr id="8749" name="Google Shape;8749;p7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5" name="Google Shape;8755;p76"/>
          <p:cNvGrpSpPr/>
          <p:nvPr/>
        </p:nvGrpSpPr>
        <p:grpSpPr>
          <a:xfrm>
            <a:off x="1322411" y="2752344"/>
            <a:ext cx="356176" cy="354341"/>
            <a:chOff x="-47155575" y="3200500"/>
            <a:chExt cx="300875" cy="299325"/>
          </a:xfrm>
        </p:grpSpPr>
        <p:sp>
          <p:nvSpPr>
            <p:cNvPr id="8756" name="Google Shape;8756;p7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76"/>
          <p:cNvGrpSpPr/>
          <p:nvPr/>
        </p:nvGrpSpPr>
        <p:grpSpPr>
          <a:xfrm>
            <a:off x="1322870" y="3188692"/>
            <a:ext cx="355258" cy="355258"/>
            <a:chOff x="-47154800" y="3569100"/>
            <a:chExt cx="300100" cy="300100"/>
          </a:xfrm>
        </p:grpSpPr>
        <p:sp>
          <p:nvSpPr>
            <p:cNvPr id="8763" name="Google Shape;8763;p7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6"/>
          <p:cNvGrpSpPr/>
          <p:nvPr/>
        </p:nvGrpSpPr>
        <p:grpSpPr>
          <a:xfrm>
            <a:off x="1323343" y="3626905"/>
            <a:ext cx="354311" cy="353423"/>
            <a:chOff x="-47154000" y="3939275"/>
            <a:chExt cx="299300" cy="298550"/>
          </a:xfrm>
        </p:grpSpPr>
        <p:sp>
          <p:nvSpPr>
            <p:cNvPr id="8770" name="Google Shape;8770;p7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76"/>
          <p:cNvGrpSpPr/>
          <p:nvPr/>
        </p:nvGrpSpPr>
        <p:grpSpPr>
          <a:xfrm>
            <a:off x="3548633" y="2752344"/>
            <a:ext cx="312375" cy="354341"/>
            <a:chOff x="-45286550" y="3200500"/>
            <a:chExt cx="263875" cy="299325"/>
          </a:xfrm>
        </p:grpSpPr>
        <p:sp>
          <p:nvSpPr>
            <p:cNvPr id="8775" name="Google Shape;8775;p7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76"/>
          <p:cNvGrpSpPr/>
          <p:nvPr/>
        </p:nvGrpSpPr>
        <p:grpSpPr>
          <a:xfrm>
            <a:off x="3548633" y="3189639"/>
            <a:ext cx="312375" cy="354311"/>
            <a:chOff x="-45286550" y="3569900"/>
            <a:chExt cx="263875" cy="299300"/>
          </a:xfrm>
        </p:grpSpPr>
        <p:sp>
          <p:nvSpPr>
            <p:cNvPr id="8779" name="Google Shape;8779;p7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76"/>
          <p:cNvGrpSpPr/>
          <p:nvPr/>
        </p:nvGrpSpPr>
        <p:grpSpPr>
          <a:xfrm>
            <a:off x="3559820" y="3625988"/>
            <a:ext cx="290001" cy="355258"/>
            <a:chOff x="-45277900" y="3938500"/>
            <a:chExt cx="244975" cy="300100"/>
          </a:xfrm>
        </p:grpSpPr>
        <p:sp>
          <p:nvSpPr>
            <p:cNvPr id="8786" name="Google Shape;8786;p7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76"/>
          <p:cNvGrpSpPr/>
          <p:nvPr/>
        </p:nvGrpSpPr>
        <p:grpSpPr>
          <a:xfrm>
            <a:off x="2645769" y="4095090"/>
            <a:ext cx="355258" cy="355258"/>
            <a:chOff x="-44502875" y="3576975"/>
            <a:chExt cx="300100" cy="300100"/>
          </a:xfrm>
        </p:grpSpPr>
        <p:sp>
          <p:nvSpPr>
            <p:cNvPr id="8791" name="Google Shape;8791;p7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76"/>
          <p:cNvGrpSpPr/>
          <p:nvPr/>
        </p:nvGrpSpPr>
        <p:grpSpPr>
          <a:xfrm>
            <a:off x="4858981" y="1820745"/>
            <a:ext cx="356196" cy="354670"/>
            <a:chOff x="-13946200" y="3647075"/>
            <a:chExt cx="353650" cy="352100"/>
          </a:xfrm>
        </p:grpSpPr>
        <p:sp>
          <p:nvSpPr>
            <p:cNvPr id="8795" name="Google Shape;8795;p7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76"/>
          <p:cNvGrpSpPr/>
          <p:nvPr/>
        </p:nvGrpSpPr>
        <p:grpSpPr>
          <a:xfrm>
            <a:off x="6642374" y="1380228"/>
            <a:ext cx="357002" cy="354267"/>
            <a:chOff x="-12163025" y="3214275"/>
            <a:chExt cx="354450" cy="351700"/>
          </a:xfrm>
        </p:grpSpPr>
        <p:sp>
          <p:nvSpPr>
            <p:cNvPr id="8802" name="Google Shape;8802;p7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76"/>
          <p:cNvGrpSpPr/>
          <p:nvPr/>
        </p:nvGrpSpPr>
        <p:grpSpPr>
          <a:xfrm>
            <a:off x="6643154" y="1819965"/>
            <a:ext cx="355441" cy="356232"/>
            <a:chOff x="-12160675" y="3647875"/>
            <a:chExt cx="352900" cy="353650"/>
          </a:xfrm>
        </p:grpSpPr>
        <p:sp>
          <p:nvSpPr>
            <p:cNvPr id="8806" name="Google Shape;8806;p7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76"/>
          <p:cNvGrpSpPr/>
          <p:nvPr/>
        </p:nvGrpSpPr>
        <p:grpSpPr>
          <a:xfrm>
            <a:off x="6653870" y="2264421"/>
            <a:ext cx="354635" cy="356232"/>
            <a:chOff x="-12160675" y="4081850"/>
            <a:chExt cx="352100" cy="353650"/>
          </a:xfrm>
        </p:grpSpPr>
        <p:sp>
          <p:nvSpPr>
            <p:cNvPr id="8814" name="Google Shape;8814;p7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76"/>
          <p:cNvGrpSpPr/>
          <p:nvPr/>
        </p:nvGrpSpPr>
        <p:grpSpPr>
          <a:xfrm>
            <a:off x="4858836" y="2738864"/>
            <a:ext cx="355416" cy="355652"/>
            <a:chOff x="-10391650" y="3180600"/>
            <a:chExt cx="352875" cy="353075"/>
          </a:xfrm>
        </p:grpSpPr>
        <p:sp>
          <p:nvSpPr>
            <p:cNvPr id="8821" name="Google Shape;8821;p7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76"/>
          <p:cNvGrpSpPr/>
          <p:nvPr/>
        </p:nvGrpSpPr>
        <p:grpSpPr>
          <a:xfrm>
            <a:off x="4858835" y="3215662"/>
            <a:ext cx="354635" cy="353890"/>
            <a:chOff x="-10390875" y="3616350"/>
            <a:chExt cx="352100" cy="351325"/>
          </a:xfrm>
        </p:grpSpPr>
        <p:sp>
          <p:nvSpPr>
            <p:cNvPr id="8828" name="Google Shape;8828;p7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76"/>
          <p:cNvGrpSpPr/>
          <p:nvPr/>
        </p:nvGrpSpPr>
        <p:grpSpPr>
          <a:xfrm>
            <a:off x="7525810" y="2740327"/>
            <a:ext cx="312585" cy="354670"/>
            <a:chOff x="-10370400" y="4049550"/>
            <a:chExt cx="310350" cy="352100"/>
          </a:xfrm>
        </p:grpSpPr>
        <p:sp>
          <p:nvSpPr>
            <p:cNvPr id="8832" name="Google Shape;8832;p7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76"/>
          <p:cNvGrpSpPr/>
          <p:nvPr/>
        </p:nvGrpSpPr>
        <p:grpSpPr>
          <a:xfrm>
            <a:off x="6630066" y="2739268"/>
            <a:ext cx="379236" cy="354847"/>
            <a:chOff x="-8674650" y="3210975"/>
            <a:chExt cx="376525" cy="352275"/>
          </a:xfrm>
        </p:grpSpPr>
        <p:sp>
          <p:nvSpPr>
            <p:cNvPr id="8838" name="Google Shape;8838;p7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76"/>
          <p:cNvGrpSpPr/>
          <p:nvPr/>
        </p:nvGrpSpPr>
        <p:grpSpPr>
          <a:xfrm>
            <a:off x="5301563" y="1820745"/>
            <a:ext cx="356221" cy="354670"/>
            <a:chOff x="-13512225" y="3647075"/>
            <a:chExt cx="353675" cy="352100"/>
          </a:xfrm>
        </p:grpSpPr>
        <p:sp>
          <p:nvSpPr>
            <p:cNvPr id="8845" name="Google Shape;8845;p7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76"/>
          <p:cNvGrpSpPr/>
          <p:nvPr/>
        </p:nvGrpSpPr>
        <p:grpSpPr>
          <a:xfrm>
            <a:off x="5311876" y="2264811"/>
            <a:ext cx="356221" cy="355451"/>
            <a:chOff x="-13512225" y="4080275"/>
            <a:chExt cx="353675" cy="352875"/>
          </a:xfrm>
        </p:grpSpPr>
        <p:sp>
          <p:nvSpPr>
            <p:cNvPr id="8856" name="Google Shape;8856;p7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76"/>
          <p:cNvGrpSpPr/>
          <p:nvPr/>
        </p:nvGrpSpPr>
        <p:grpSpPr>
          <a:xfrm>
            <a:off x="7084956" y="1412172"/>
            <a:ext cx="356196" cy="290379"/>
            <a:chOff x="-11728250" y="3245400"/>
            <a:chExt cx="353650" cy="288275"/>
          </a:xfrm>
        </p:grpSpPr>
        <p:sp>
          <p:nvSpPr>
            <p:cNvPr id="8868" name="Google Shape;8868;p7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6"/>
          <p:cNvGrpSpPr/>
          <p:nvPr/>
        </p:nvGrpSpPr>
        <p:grpSpPr>
          <a:xfrm>
            <a:off x="7117464" y="2264811"/>
            <a:ext cx="311804" cy="355451"/>
            <a:chOff x="-11703850" y="4081850"/>
            <a:chExt cx="309575" cy="352875"/>
          </a:xfrm>
        </p:grpSpPr>
        <p:sp>
          <p:nvSpPr>
            <p:cNvPr id="8874" name="Google Shape;8874;p7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76"/>
          <p:cNvGrpSpPr/>
          <p:nvPr/>
        </p:nvGrpSpPr>
        <p:grpSpPr>
          <a:xfrm>
            <a:off x="5306120" y="2738964"/>
            <a:ext cx="357002" cy="355451"/>
            <a:chOff x="-9958475" y="3180025"/>
            <a:chExt cx="354450" cy="352875"/>
          </a:xfrm>
        </p:grpSpPr>
        <p:sp>
          <p:nvSpPr>
            <p:cNvPr id="8883" name="Google Shape;8883;p7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76"/>
          <p:cNvGrpSpPr/>
          <p:nvPr/>
        </p:nvGrpSpPr>
        <p:grpSpPr>
          <a:xfrm>
            <a:off x="5315247" y="3214945"/>
            <a:ext cx="337966" cy="355325"/>
            <a:chOff x="-9949025" y="3615575"/>
            <a:chExt cx="335550" cy="352750"/>
          </a:xfrm>
        </p:grpSpPr>
        <p:sp>
          <p:nvSpPr>
            <p:cNvPr id="8887" name="Google Shape;8887;p7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76"/>
          <p:cNvGrpSpPr/>
          <p:nvPr/>
        </p:nvGrpSpPr>
        <p:grpSpPr>
          <a:xfrm>
            <a:off x="7950093" y="2738451"/>
            <a:ext cx="360175" cy="358423"/>
            <a:chOff x="-9961625" y="4048175"/>
            <a:chExt cx="357600" cy="355825"/>
          </a:xfrm>
        </p:grpSpPr>
        <p:sp>
          <p:nvSpPr>
            <p:cNvPr id="8891" name="Google Shape;8891;p7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76"/>
          <p:cNvGrpSpPr/>
          <p:nvPr/>
        </p:nvGrpSpPr>
        <p:grpSpPr>
          <a:xfrm>
            <a:off x="6636814" y="3213963"/>
            <a:ext cx="364959" cy="357289"/>
            <a:chOff x="-8680950" y="3624225"/>
            <a:chExt cx="362350" cy="354700"/>
          </a:xfrm>
        </p:grpSpPr>
        <p:sp>
          <p:nvSpPr>
            <p:cNvPr id="8898" name="Google Shape;8898;p7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76"/>
          <p:cNvGrpSpPr/>
          <p:nvPr/>
        </p:nvGrpSpPr>
        <p:grpSpPr>
          <a:xfrm>
            <a:off x="5773058" y="1379624"/>
            <a:ext cx="313365" cy="355476"/>
            <a:chOff x="-13056975" y="3212300"/>
            <a:chExt cx="311125" cy="352900"/>
          </a:xfrm>
        </p:grpSpPr>
        <p:sp>
          <p:nvSpPr>
            <p:cNvPr id="8905" name="Google Shape;8905;p7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76"/>
          <p:cNvGrpSpPr/>
          <p:nvPr/>
        </p:nvGrpSpPr>
        <p:grpSpPr>
          <a:xfrm>
            <a:off x="5750446" y="1820418"/>
            <a:ext cx="358588" cy="355325"/>
            <a:chOff x="-13077450" y="3647075"/>
            <a:chExt cx="356025" cy="352750"/>
          </a:xfrm>
        </p:grpSpPr>
        <p:sp>
          <p:nvSpPr>
            <p:cNvPr id="8910" name="Google Shape;8910;p7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76"/>
          <p:cNvGrpSpPr/>
          <p:nvPr/>
        </p:nvGrpSpPr>
        <p:grpSpPr>
          <a:xfrm>
            <a:off x="5761552" y="2264018"/>
            <a:ext cx="357002" cy="357037"/>
            <a:chOff x="-13079025" y="4079475"/>
            <a:chExt cx="354450" cy="354450"/>
          </a:xfrm>
        </p:grpSpPr>
        <p:sp>
          <p:nvSpPr>
            <p:cNvPr id="8914" name="Google Shape;8914;p7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76"/>
          <p:cNvGrpSpPr/>
          <p:nvPr/>
        </p:nvGrpSpPr>
        <p:grpSpPr>
          <a:xfrm>
            <a:off x="7534619" y="1380027"/>
            <a:ext cx="356221" cy="354670"/>
            <a:chOff x="-11292700" y="3213875"/>
            <a:chExt cx="353675" cy="352100"/>
          </a:xfrm>
        </p:grpSpPr>
        <p:sp>
          <p:nvSpPr>
            <p:cNvPr id="8919" name="Google Shape;8919;p7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76"/>
          <p:cNvGrpSpPr/>
          <p:nvPr/>
        </p:nvGrpSpPr>
        <p:grpSpPr>
          <a:xfrm>
            <a:off x="7528677" y="1819965"/>
            <a:ext cx="368106" cy="356232"/>
            <a:chOff x="-11299000" y="3647875"/>
            <a:chExt cx="365475" cy="353650"/>
          </a:xfrm>
        </p:grpSpPr>
        <p:sp>
          <p:nvSpPr>
            <p:cNvPr id="8927" name="Google Shape;8927;p7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76"/>
          <p:cNvGrpSpPr/>
          <p:nvPr/>
        </p:nvGrpSpPr>
        <p:grpSpPr>
          <a:xfrm>
            <a:off x="7544139" y="2275916"/>
            <a:ext cx="357808" cy="333240"/>
            <a:chOff x="-11295075" y="4092875"/>
            <a:chExt cx="355250" cy="330825"/>
          </a:xfrm>
        </p:grpSpPr>
        <p:sp>
          <p:nvSpPr>
            <p:cNvPr id="8934" name="Google Shape;8934;p7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76"/>
          <p:cNvGrpSpPr/>
          <p:nvPr/>
        </p:nvGrpSpPr>
        <p:grpSpPr>
          <a:xfrm>
            <a:off x="5769739" y="2738964"/>
            <a:ext cx="312585" cy="355451"/>
            <a:chOff x="-9500075" y="3180800"/>
            <a:chExt cx="310350" cy="352875"/>
          </a:xfrm>
        </p:grpSpPr>
        <p:sp>
          <p:nvSpPr>
            <p:cNvPr id="8940" name="Google Shape;8940;p7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76"/>
          <p:cNvGrpSpPr/>
          <p:nvPr/>
        </p:nvGrpSpPr>
        <p:grpSpPr>
          <a:xfrm>
            <a:off x="5747530" y="3214479"/>
            <a:ext cx="356221" cy="356257"/>
            <a:chOff x="-9523700" y="3614000"/>
            <a:chExt cx="353675" cy="353675"/>
          </a:xfrm>
        </p:grpSpPr>
        <p:sp>
          <p:nvSpPr>
            <p:cNvPr id="8950" name="Google Shape;8950;p7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76"/>
          <p:cNvGrpSpPr/>
          <p:nvPr/>
        </p:nvGrpSpPr>
        <p:grpSpPr>
          <a:xfrm>
            <a:off x="7532481" y="3237121"/>
            <a:ext cx="356221" cy="354670"/>
            <a:chOff x="-9523700" y="4049550"/>
            <a:chExt cx="353675" cy="352100"/>
          </a:xfrm>
        </p:grpSpPr>
        <p:sp>
          <p:nvSpPr>
            <p:cNvPr id="8960" name="Google Shape;8960;p7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76"/>
          <p:cNvGrpSpPr/>
          <p:nvPr/>
        </p:nvGrpSpPr>
        <p:grpSpPr>
          <a:xfrm>
            <a:off x="7088596" y="3237094"/>
            <a:ext cx="357002" cy="311029"/>
            <a:chOff x="-8209150" y="3659675"/>
            <a:chExt cx="354450" cy="308775"/>
          </a:xfrm>
        </p:grpSpPr>
        <p:sp>
          <p:nvSpPr>
            <p:cNvPr id="8968" name="Google Shape;8968;p7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76"/>
          <p:cNvGrpSpPr/>
          <p:nvPr/>
        </p:nvGrpSpPr>
        <p:grpSpPr>
          <a:xfrm>
            <a:off x="6202157" y="2266007"/>
            <a:ext cx="356221" cy="353059"/>
            <a:chOff x="-12643475" y="4081850"/>
            <a:chExt cx="353675" cy="350500"/>
          </a:xfrm>
        </p:grpSpPr>
        <p:sp>
          <p:nvSpPr>
            <p:cNvPr id="8975" name="Google Shape;8975;p7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9" name="Google Shape;8979;p76"/>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0" name="Google Shape;8980;p76"/>
          <p:cNvGrpSpPr/>
          <p:nvPr/>
        </p:nvGrpSpPr>
        <p:grpSpPr>
          <a:xfrm>
            <a:off x="7984757" y="2275916"/>
            <a:ext cx="356221" cy="333240"/>
            <a:chOff x="-10858725" y="4092875"/>
            <a:chExt cx="353675" cy="330825"/>
          </a:xfrm>
        </p:grpSpPr>
        <p:sp>
          <p:nvSpPr>
            <p:cNvPr id="8981" name="Google Shape;8981;p7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76"/>
          <p:cNvGrpSpPr/>
          <p:nvPr/>
        </p:nvGrpSpPr>
        <p:grpSpPr>
          <a:xfrm>
            <a:off x="6243280" y="3214882"/>
            <a:ext cx="252278" cy="355451"/>
            <a:chOff x="-9039300" y="3614000"/>
            <a:chExt cx="250475" cy="352875"/>
          </a:xfrm>
        </p:grpSpPr>
        <p:sp>
          <p:nvSpPr>
            <p:cNvPr id="8988" name="Google Shape;8988;p7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76"/>
          <p:cNvGrpSpPr/>
          <p:nvPr/>
        </p:nvGrpSpPr>
        <p:grpSpPr>
          <a:xfrm>
            <a:off x="7975246" y="3237121"/>
            <a:ext cx="354635" cy="354670"/>
            <a:chOff x="-9088150" y="4049550"/>
            <a:chExt cx="352100" cy="352100"/>
          </a:xfrm>
        </p:grpSpPr>
        <p:sp>
          <p:nvSpPr>
            <p:cNvPr id="8991" name="Google Shape;8991;p7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76"/>
          <p:cNvGrpSpPr/>
          <p:nvPr/>
        </p:nvGrpSpPr>
        <p:grpSpPr>
          <a:xfrm>
            <a:off x="7109610" y="2739354"/>
            <a:ext cx="315757" cy="354670"/>
            <a:chOff x="-8191825" y="3174500"/>
            <a:chExt cx="313500" cy="352100"/>
          </a:xfrm>
        </p:grpSpPr>
        <p:sp>
          <p:nvSpPr>
            <p:cNvPr id="8998" name="Google Shape;8998;p7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76"/>
          <p:cNvGrpSpPr/>
          <p:nvPr/>
        </p:nvGrpSpPr>
        <p:grpSpPr>
          <a:xfrm>
            <a:off x="4858968" y="1379875"/>
            <a:ext cx="356221" cy="354973"/>
            <a:chOff x="-13947000" y="3212800"/>
            <a:chExt cx="353675" cy="352400"/>
          </a:xfrm>
        </p:grpSpPr>
        <p:sp>
          <p:nvSpPr>
            <p:cNvPr id="9002" name="Google Shape;9002;p7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4" name="Google Shape;9004;p76"/>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5" name="Google Shape;9005;p76"/>
          <p:cNvGrpSpPr/>
          <p:nvPr/>
        </p:nvGrpSpPr>
        <p:grpSpPr>
          <a:xfrm>
            <a:off x="5301563" y="1379233"/>
            <a:ext cx="356221" cy="356257"/>
            <a:chOff x="-13512225" y="3211525"/>
            <a:chExt cx="353675" cy="353675"/>
          </a:xfrm>
        </p:grpSpPr>
        <p:sp>
          <p:nvSpPr>
            <p:cNvPr id="9006" name="Google Shape;9006;p7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76"/>
          <p:cNvGrpSpPr/>
          <p:nvPr/>
        </p:nvGrpSpPr>
        <p:grpSpPr>
          <a:xfrm>
            <a:off x="6191845" y="1379624"/>
            <a:ext cx="356221" cy="355476"/>
            <a:chOff x="-12643475" y="3212300"/>
            <a:chExt cx="353675" cy="352900"/>
          </a:xfrm>
        </p:grpSpPr>
        <p:sp>
          <p:nvSpPr>
            <p:cNvPr id="9012" name="Google Shape;9012;p7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76"/>
          <p:cNvGrpSpPr/>
          <p:nvPr/>
        </p:nvGrpSpPr>
        <p:grpSpPr>
          <a:xfrm>
            <a:off x="6191845" y="1831398"/>
            <a:ext cx="356221" cy="333366"/>
            <a:chOff x="-12643475" y="3657325"/>
            <a:chExt cx="353675" cy="330950"/>
          </a:xfrm>
        </p:grpSpPr>
        <p:sp>
          <p:nvSpPr>
            <p:cNvPr id="9022" name="Google Shape;9022;p7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76"/>
          <p:cNvGrpSpPr/>
          <p:nvPr/>
        </p:nvGrpSpPr>
        <p:grpSpPr>
          <a:xfrm>
            <a:off x="7974847" y="1380027"/>
            <a:ext cx="355416" cy="354670"/>
            <a:chOff x="-10857925" y="3213875"/>
            <a:chExt cx="352875" cy="352100"/>
          </a:xfrm>
        </p:grpSpPr>
        <p:sp>
          <p:nvSpPr>
            <p:cNvPr id="9029" name="Google Shape;9029;p7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76"/>
          <p:cNvGrpSpPr/>
          <p:nvPr/>
        </p:nvGrpSpPr>
        <p:grpSpPr>
          <a:xfrm>
            <a:off x="6191762" y="2739455"/>
            <a:ext cx="356096" cy="354469"/>
            <a:chOff x="-9089725" y="3180200"/>
            <a:chExt cx="353550" cy="351900"/>
          </a:xfrm>
        </p:grpSpPr>
        <p:sp>
          <p:nvSpPr>
            <p:cNvPr id="9040" name="Google Shape;9040;p7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76"/>
          <p:cNvGrpSpPr/>
          <p:nvPr/>
        </p:nvGrpSpPr>
        <p:grpSpPr>
          <a:xfrm>
            <a:off x="7083760" y="1819260"/>
            <a:ext cx="358588" cy="357642"/>
            <a:chOff x="7083760" y="1971660"/>
            <a:chExt cx="358588" cy="357642"/>
          </a:xfrm>
        </p:grpSpPr>
        <p:sp>
          <p:nvSpPr>
            <p:cNvPr id="9043" name="Google Shape;9043;p7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5" name="Google Shape;9055;p76"/>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056" name="Google Shape;9056;p76"/>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60" name="Shape 9060"/>
        <p:cNvGrpSpPr/>
        <p:nvPr/>
      </p:nvGrpSpPr>
      <p:grpSpPr>
        <a:xfrm>
          <a:off x="0" y="0"/>
          <a:ext cx="0" cy="0"/>
          <a:chOff x="0" y="0"/>
          <a:chExt cx="0" cy="0"/>
        </a:xfrm>
      </p:grpSpPr>
      <p:sp>
        <p:nvSpPr>
          <p:cNvPr id="9061" name="Google Shape;9061;p77"/>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2" name="Google Shape;9062;p77"/>
          <p:cNvGrpSpPr/>
          <p:nvPr/>
        </p:nvGrpSpPr>
        <p:grpSpPr>
          <a:xfrm>
            <a:off x="748855" y="2243507"/>
            <a:ext cx="452798" cy="449473"/>
            <a:chOff x="-21322300" y="3693325"/>
            <a:chExt cx="306400" cy="304150"/>
          </a:xfrm>
        </p:grpSpPr>
        <p:sp>
          <p:nvSpPr>
            <p:cNvPr id="9063" name="Google Shape;9063;p7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7" name="Google Shape;9067;p77"/>
          <p:cNvGrpSpPr/>
          <p:nvPr/>
        </p:nvGrpSpPr>
        <p:grpSpPr>
          <a:xfrm>
            <a:off x="748263" y="2810244"/>
            <a:ext cx="453980" cy="422540"/>
            <a:chOff x="-21322300" y="4077125"/>
            <a:chExt cx="307200" cy="285925"/>
          </a:xfrm>
        </p:grpSpPr>
        <p:sp>
          <p:nvSpPr>
            <p:cNvPr id="9068" name="Google Shape;9068;p7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77"/>
          <p:cNvGrpSpPr/>
          <p:nvPr/>
        </p:nvGrpSpPr>
        <p:grpSpPr>
          <a:xfrm>
            <a:off x="3525440" y="1689128"/>
            <a:ext cx="451653" cy="450212"/>
            <a:chOff x="-19394200" y="3333800"/>
            <a:chExt cx="305625" cy="304650"/>
          </a:xfrm>
        </p:grpSpPr>
        <p:sp>
          <p:nvSpPr>
            <p:cNvPr id="9081" name="Google Shape;9081;p7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77"/>
          <p:cNvGrpSpPr/>
          <p:nvPr/>
        </p:nvGrpSpPr>
        <p:grpSpPr>
          <a:xfrm>
            <a:off x="3524276" y="2243580"/>
            <a:ext cx="453980" cy="449325"/>
            <a:chOff x="-19396575" y="3708500"/>
            <a:chExt cx="307200" cy="304050"/>
          </a:xfrm>
        </p:grpSpPr>
        <p:sp>
          <p:nvSpPr>
            <p:cNvPr id="9091" name="Google Shape;9091;p7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77"/>
          <p:cNvGrpSpPr/>
          <p:nvPr/>
        </p:nvGrpSpPr>
        <p:grpSpPr>
          <a:xfrm>
            <a:off x="3518457" y="2796461"/>
            <a:ext cx="465618" cy="450101"/>
            <a:chOff x="-19394200" y="4084200"/>
            <a:chExt cx="315075" cy="304575"/>
          </a:xfrm>
        </p:grpSpPr>
        <p:sp>
          <p:nvSpPr>
            <p:cNvPr id="9095" name="Google Shape;9095;p7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77"/>
          <p:cNvGrpSpPr/>
          <p:nvPr/>
        </p:nvGrpSpPr>
        <p:grpSpPr>
          <a:xfrm>
            <a:off x="6324167" y="1689001"/>
            <a:ext cx="400447" cy="450470"/>
            <a:chOff x="-17526750" y="3309200"/>
            <a:chExt cx="270975" cy="304825"/>
          </a:xfrm>
        </p:grpSpPr>
        <p:sp>
          <p:nvSpPr>
            <p:cNvPr id="9102" name="Google Shape;9102;p7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77"/>
          <p:cNvGrpSpPr/>
          <p:nvPr/>
        </p:nvGrpSpPr>
        <p:grpSpPr>
          <a:xfrm>
            <a:off x="6300319" y="2244173"/>
            <a:ext cx="448143" cy="448143"/>
            <a:chOff x="-17542500" y="3684100"/>
            <a:chExt cx="303250" cy="303250"/>
          </a:xfrm>
        </p:grpSpPr>
        <p:sp>
          <p:nvSpPr>
            <p:cNvPr id="9108" name="Google Shape;9108;p7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77"/>
          <p:cNvGrpSpPr/>
          <p:nvPr/>
        </p:nvGrpSpPr>
        <p:grpSpPr>
          <a:xfrm>
            <a:off x="6299728" y="2810817"/>
            <a:ext cx="449325" cy="421395"/>
            <a:chOff x="-17542500" y="4068450"/>
            <a:chExt cx="304050" cy="285150"/>
          </a:xfrm>
        </p:grpSpPr>
        <p:sp>
          <p:nvSpPr>
            <p:cNvPr id="9116" name="Google Shape;9116;p7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77"/>
          <p:cNvGrpSpPr/>
          <p:nvPr/>
        </p:nvGrpSpPr>
        <p:grpSpPr>
          <a:xfrm>
            <a:off x="3530150" y="3342211"/>
            <a:ext cx="343404" cy="449325"/>
            <a:chOff x="-15652200" y="3335975"/>
            <a:chExt cx="232375" cy="304050"/>
          </a:xfrm>
        </p:grpSpPr>
        <p:sp>
          <p:nvSpPr>
            <p:cNvPr id="9123" name="Google Shape;9123;p7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77"/>
          <p:cNvGrpSpPr/>
          <p:nvPr/>
        </p:nvGrpSpPr>
        <p:grpSpPr>
          <a:xfrm>
            <a:off x="1304064" y="2243729"/>
            <a:ext cx="449325" cy="449030"/>
            <a:chOff x="-20945825" y="3692175"/>
            <a:chExt cx="304050" cy="303850"/>
          </a:xfrm>
        </p:grpSpPr>
        <p:sp>
          <p:nvSpPr>
            <p:cNvPr id="9133" name="Google Shape;9133;p7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77"/>
          <p:cNvGrpSpPr/>
          <p:nvPr/>
        </p:nvGrpSpPr>
        <p:grpSpPr>
          <a:xfrm>
            <a:off x="4110888" y="1689848"/>
            <a:ext cx="372516" cy="448771"/>
            <a:chOff x="-18994100" y="3334775"/>
            <a:chExt cx="252075" cy="303675"/>
          </a:xfrm>
        </p:grpSpPr>
        <p:sp>
          <p:nvSpPr>
            <p:cNvPr id="9138" name="Google Shape;9138;p7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77"/>
          <p:cNvGrpSpPr/>
          <p:nvPr/>
        </p:nvGrpSpPr>
        <p:grpSpPr>
          <a:xfrm>
            <a:off x="4125445" y="2244743"/>
            <a:ext cx="343404" cy="446998"/>
            <a:chOff x="-18983850" y="3710075"/>
            <a:chExt cx="232375" cy="302475"/>
          </a:xfrm>
        </p:grpSpPr>
        <p:sp>
          <p:nvSpPr>
            <p:cNvPr id="9143" name="Google Shape;9143;p7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77"/>
          <p:cNvGrpSpPr/>
          <p:nvPr/>
        </p:nvGrpSpPr>
        <p:grpSpPr>
          <a:xfrm>
            <a:off x="1303491" y="1689573"/>
            <a:ext cx="450470" cy="449325"/>
            <a:chOff x="-20946600" y="3317850"/>
            <a:chExt cx="304825" cy="304050"/>
          </a:xfrm>
        </p:grpSpPr>
        <p:sp>
          <p:nvSpPr>
            <p:cNvPr id="9148" name="Google Shape;9148;p7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77"/>
          <p:cNvGrpSpPr/>
          <p:nvPr/>
        </p:nvGrpSpPr>
        <p:grpSpPr>
          <a:xfrm>
            <a:off x="1329667" y="2797442"/>
            <a:ext cx="398119" cy="448143"/>
            <a:chOff x="-20930075" y="4066100"/>
            <a:chExt cx="269400" cy="303250"/>
          </a:xfrm>
        </p:grpSpPr>
        <p:sp>
          <p:nvSpPr>
            <p:cNvPr id="9152" name="Google Shape;9152;p7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77"/>
          <p:cNvGrpSpPr/>
          <p:nvPr/>
        </p:nvGrpSpPr>
        <p:grpSpPr>
          <a:xfrm>
            <a:off x="4071911" y="2797422"/>
            <a:ext cx="450470" cy="448180"/>
            <a:chOff x="-19020075" y="4084200"/>
            <a:chExt cx="304825" cy="303275"/>
          </a:xfrm>
        </p:grpSpPr>
        <p:sp>
          <p:nvSpPr>
            <p:cNvPr id="9155" name="Google Shape;9155;p7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77"/>
          <p:cNvGrpSpPr/>
          <p:nvPr/>
        </p:nvGrpSpPr>
        <p:grpSpPr>
          <a:xfrm>
            <a:off x="6889176" y="1689001"/>
            <a:ext cx="396937" cy="450470"/>
            <a:chOff x="-17149475" y="3309200"/>
            <a:chExt cx="268600" cy="304825"/>
          </a:xfrm>
        </p:grpSpPr>
        <p:sp>
          <p:nvSpPr>
            <p:cNvPr id="9165" name="Google Shape;9165;p7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77"/>
          <p:cNvGrpSpPr/>
          <p:nvPr/>
        </p:nvGrpSpPr>
        <p:grpSpPr>
          <a:xfrm>
            <a:off x="6862982" y="2258120"/>
            <a:ext cx="449325" cy="420249"/>
            <a:chOff x="-17168375" y="3692750"/>
            <a:chExt cx="304050" cy="284375"/>
          </a:xfrm>
        </p:grpSpPr>
        <p:sp>
          <p:nvSpPr>
            <p:cNvPr id="9168" name="Google Shape;9168;p7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77"/>
          <p:cNvGrpSpPr/>
          <p:nvPr/>
        </p:nvGrpSpPr>
        <p:grpSpPr>
          <a:xfrm>
            <a:off x="6859491" y="2796852"/>
            <a:ext cx="456308" cy="449325"/>
            <a:chOff x="-17170750" y="4058800"/>
            <a:chExt cx="308775" cy="304050"/>
          </a:xfrm>
        </p:grpSpPr>
        <p:sp>
          <p:nvSpPr>
            <p:cNvPr id="9176" name="Google Shape;9176;p7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77"/>
          <p:cNvGrpSpPr/>
          <p:nvPr/>
        </p:nvGrpSpPr>
        <p:grpSpPr>
          <a:xfrm>
            <a:off x="5721388" y="3343358"/>
            <a:ext cx="450470" cy="446998"/>
            <a:chOff x="-15688425" y="3707725"/>
            <a:chExt cx="304825" cy="302475"/>
          </a:xfrm>
        </p:grpSpPr>
        <p:sp>
          <p:nvSpPr>
            <p:cNvPr id="9194" name="Google Shape;9194;p7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77"/>
          <p:cNvGrpSpPr/>
          <p:nvPr/>
        </p:nvGrpSpPr>
        <p:grpSpPr>
          <a:xfrm>
            <a:off x="1865544" y="1690441"/>
            <a:ext cx="451653" cy="447589"/>
            <a:chOff x="-20572500" y="3319025"/>
            <a:chExt cx="305625" cy="302875"/>
          </a:xfrm>
        </p:grpSpPr>
        <p:sp>
          <p:nvSpPr>
            <p:cNvPr id="9201" name="Google Shape;9201;p7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77"/>
          <p:cNvGrpSpPr/>
          <p:nvPr/>
        </p:nvGrpSpPr>
        <p:grpSpPr>
          <a:xfrm>
            <a:off x="1866708" y="2305410"/>
            <a:ext cx="449325" cy="325670"/>
            <a:chOff x="-20571700" y="3722875"/>
            <a:chExt cx="304050" cy="220375"/>
          </a:xfrm>
        </p:grpSpPr>
        <p:sp>
          <p:nvSpPr>
            <p:cNvPr id="9204" name="Google Shape;9204;p7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7"/>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77"/>
          <p:cNvGrpSpPr/>
          <p:nvPr/>
        </p:nvGrpSpPr>
        <p:grpSpPr>
          <a:xfrm>
            <a:off x="1866135" y="2796278"/>
            <a:ext cx="450470" cy="450470"/>
            <a:chOff x="-20571700" y="4066875"/>
            <a:chExt cx="304825" cy="304825"/>
          </a:xfrm>
        </p:grpSpPr>
        <p:sp>
          <p:nvSpPr>
            <p:cNvPr id="9212" name="Google Shape;9212;p7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77"/>
          <p:cNvGrpSpPr/>
          <p:nvPr/>
        </p:nvGrpSpPr>
        <p:grpSpPr>
          <a:xfrm>
            <a:off x="4632837" y="1688259"/>
            <a:ext cx="453980" cy="451948"/>
            <a:chOff x="-18645175" y="3334200"/>
            <a:chExt cx="307200" cy="305825"/>
          </a:xfrm>
        </p:grpSpPr>
        <p:sp>
          <p:nvSpPr>
            <p:cNvPr id="9219" name="Google Shape;9219;p7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77"/>
          <p:cNvGrpSpPr/>
          <p:nvPr/>
        </p:nvGrpSpPr>
        <p:grpSpPr>
          <a:xfrm>
            <a:off x="4633429" y="2242989"/>
            <a:ext cx="452798" cy="450507"/>
            <a:chOff x="-18645175" y="3708500"/>
            <a:chExt cx="306400" cy="304850"/>
          </a:xfrm>
        </p:grpSpPr>
        <p:sp>
          <p:nvSpPr>
            <p:cNvPr id="9225" name="Google Shape;9225;p7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77"/>
          <p:cNvGrpSpPr/>
          <p:nvPr/>
        </p:nvGrpSpPr>
        <p:grpSpPr>
          <a:xfrm>
            <a:off x="4631101" y="2795630"/>
            <a:ext cx="457453" cy="451763"/>
            <a:chOff x="-18647525" y="4082625"/>
            <a:chExt cx="309550" cy="305700"/>
          </a:xfrm>
        </p:grpSpPr>
        <p:sp>
          <p:nvSpPr>
            <p:cNvPr id="9233" name="Google Shape;9233;p7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7"/>
          <p:cNvGrpSpPr/>
          <p:nvPr/>
        </p:nvGrpSpPr>
        <p:grpSpPr>
          <a:xfrm>
            <a:off x="7441485" y="1689592"/>
            <a:ext cx="395755" cy="449288"/>
            <a:chOff x="-16775350" y="3309200"/>
            <a:chExt cx="267800" cy="304025"/>
          </a:xfrm>
        </p:grpSpPr>
        <p:sp>
          <p:nvSpPr>
            <p:cNvPr id="9238" name="Google Shape;9238;p7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77"/>
          <p:cNvGrpSpPr/>
          <p:nvPr/>
        </p:nvGrpSpPr>
        <p:grpSpPr>
          <a:xfrm>
            <a:off x="7441485" y="2241827"/>
            <a:ext cx="395755" cy="452835"/>
            <a:chOff x="-16775350" y="3683300"/>
            <a:chExt cx="267800" cy="306425"/>
          </a:xfrm>
        </p:grpSpPr>
        <p:sp>
          <p:nvSpPr>
            <p:cNvPr id="9242" name="Google Shape;9242;p7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77"/>
          <p:cNvGrpSpPr/>
          <p:nvPr/>
        </p:nvGrpSpPr>
        <p:grpSpPr>
          <a:xfrm>
            <a:off x="7413536" y="2796870"/>
            <a:ext cx="451653" cy="449288"/>
            <a:chOff x="-16794250" y="4058225"/>
            <a:chExt cx="305625" cy="304025"/>
          </a:xfrm>
        </p:grpSpPr>
        <p:sp>
          <p:nvSpPr>
            <p:cNvPr id="9246" name="Google Shape;9246;p7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5" name="Google Shape;9255;p77"/>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6" name="Google Shape;9256;p77"/>
          <p:cNvGrpSpPr/>
          <p:nvPr/>
        </p:nvGrpSpPr>
        <p:grpSpPr>
          <a:xfrm>
            <a:off x="2414953" y="1689573"/>
            <a:ext cx="457453" cy="449325"/>
            <a:chOff x="-20199150" y="3317850"/>
            <a:chExt cx="309550" cy="304050"/>
          </a:xfrm>
        </p:grpSpPr>
        <p:sp>
          <p:nvSpPr>
            <p:cNvPr id="9257" name="Google Shape;9257;p7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77"/>
          <p:cNvGrpSpPr/>
          <p:nvPr/>
        </p:nvGrpSpPr>
        <p:grpSpPr>
          <a:xfrm>
            <a:off x="2417281" y="2242861"/>
            <a:ext cx="452798" cy="450766"/>
            <a:chOff x="-20199150" y="3693150"/>
            <a:chExt cx="306400" cy="305025"/>
          </a:xfrm>
        </p:grpSpPr>
        <p:sp>
          <p:nvSpPr>
            <p:cNvPr id="9265" name="Google Shape;9265;p7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77"/>
          <p:cNvGrpSpPr/>
          <p:nvPr/>
        </p:nvGrpSpPr>
        <p:grpSpPr>
          <a:xfrm>
            <a:off x="2417854" y="2795687"/>
            <a:ext cx="451653" cy="451653"/>
            <a:chOff x="-20197575" y="4066875"/>
            <a:chExt cx="305625" cy="305625"/>
          </a:xfrm>
        </p:grpSpPr>
        <p:sp>
          <p:nvSpPr>
            <p:cNvPr id="9272" name="Google Shape;9272;p7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77"/>
          <p:cNvGrpSpPr/>
          <p:nvPr/>
        </p:nvGrpSpPr>
        <p:grpSpPr>
          <a:xfrm>
            <a:off x="5200071" y="1687520"/>
            <a:ext cx="449325" cy="453426"/>
            <a:chOff x="-18271050" y="3333200"/>
            <a:chExt cx="304050" cy="306825"/>
          </a:xfrm>
        </p:grpSpPr>
        <p:sp>
          <p:nvSpPr>
            <p:cNvPr id="9281" name="Google Shape;9281;p7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77"/>
          <p:cNvGrpSpPr/>
          <p:nvPr/>
        </p:nvGrpSpPr>
        <p:grpSpPr>
          <a:xfrm>
            <a:off x="5200644" y="2244171"/>
            <a:ext cx="448180" cy="448143"/>
            <a:chOff x="-18270275" y="3710875"/>
            <a:chExt cx="303275" cy="303250"/>
          </a:xfrm>
        </p:grpSpPr>
        <p:sp>
          <p:nvSpPr>
            <p:cNvPr id="9287" name="Google Shape;9287;p7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3" name="Google Shape;9293;p77"/>
          <p:cNvGrpSpPr/>
          <p:nvPr/>
        </p:nvGrpSpPr>
        <p:grpSpPr>
          <a:xfrm>
            <a:off x="5254196" y="2797422"/>
            <a:ext cx="341076" cy="448180"/>
            <a:chOff x="-18234025" y="4084200"/>
            <a:chExt cx="230800" cy="303275"/>
          </a:xfrm>
        </p:grpSpPr>
        <p:sp>
          <p:nvSpPr>
            <p:cNvPr id="9294" name="Google Shape;9294;p7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77"/>
          <p:cNvGrpSpPr/>
          <p:nvPr/>
        </p:nvGrpSpPr>
        <p:grpSpPr>
          <a:xfrm>
            <a:off x="2366751" y="3341641"/>
            <a:ext cx="449325" cy="450470"/>
            <a:chOff x="-16419350" y="3308400"/>
            <a:chExt cx="304050" cy="304825"/>
          </a:xfrm>
        </p:grpSpPr>
        <p:sp>
          <p:nvSpPr>
            <p:cNvPr id="9298" name="Google Shape;9298;p7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77"/>
          <p:cNvGrpSpPr/>
          <p:nvPr/>
        </p:nvGrpSpPr>
        <p:grpSpPr>
          <a:xfrm>
            <a:off x="4638306" y="3340423"/>
            <a:ext cx="395755" cy="452872"/>
            <a:chOff x="-16401225" y="3683275"/>
            <a:chExt cx="267800" cy="306450"/>
          </a:xfrm>
        </p:grpSpPr>
        <p:sp>
          <p:nvSpPr>
            <p:cNvPr id="9306" name="Google Shape;9306;p7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77"/>
          <p:cNvGrpSpPr/>
          <p:nvPr/>
        </p:nvGrpSpPr>
        <p:grpSpPr>
          <a:xfrm>
            <a:off x="8003755" y="2797062"/>
            <a:ext cx="450470" cy="448180"/>
            <a:chOff x="-16419350" y="4058200"/>
            <a:chExt cx="304825" cy="303275"/>
          </a:xfrm>
        </p:grpSpPr>
        <p:sp>
          <p:nvSpPr>
            <p:cNvPr id="9314" name="Google Shape;9314;p7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7"/>
          <p:cNvGrpSpPr/>
          <p:nvPr/>
        </p:nvGrpSpPr>
        <p:grpSpPr>
          <a:xfrm>
            <a:off x="4030643" y="3343080"/>
            <a:ext cx="450507" cy="447589"/>
            <a:chOff x="-15296200" y="3326900"/>
            <a:chExt cx="304850" cy="302875"/>
          </a:xfrm>
        </p:grpSpPr>
        <p:sp>
          <p:nvSpPr>
            <p:cNvPr id="9322" name="Google Shape;9322;p7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77"/>
          <p:cNvGrpSpPr/>
          <p:nvPr/>
        </p:nvGrpSpPr>
        <p:grpSpPr>
          <a:xfrm>
            <a:off x="2946296" y="1706881"/>
            <a:ext cx="486566" cy="414708"/>
            <a:chOff x="-19835275" y="3330250"/>
            <a:chExt cx="329250" cy="280625"/>
          </a:xfrm>
        </p:grpSpPr>
        <p:sp>
          <p:nvSpPr>
            <p:cNvPr id="9328" name="Google Shape;9328;p7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1" name="Google Shape;9331;p77"/>
          <p:cNvGrpSpPr/>
          <p:nvPr/>
        </p:nvGrpSpPr>
        <p:grpSpPr>
          <a:xfrm>
            <a:off x="2964325" y="2243470"/>
            <a:ext cx="450507" cy="449547"/>
            <a:chOff x="-19822675" y="3692750"/>
            <a:chExt cx="304850" cy="304200"/>
          </a:xfrm>
        </p:grpSpPr>
        <p:sp>
          <p:nvSpPr>
            <p:cNvPr id="9332" name="Google Shape;9332;p7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77"/>
          <p:cNvGrpSpPr/>
          <p:nvPr/>
        </p:nvGrpSpPr>
        <p:grpSpPr>
          <a:xfrm>
            <a:off x="2964916" y="2796278"/>
            <a:ext cx="449325" cy="450470"/>
            <a:chOff x="-19822675" y="4066875"/>
            <a:chExt cx="304050" cy="304825"/>
          </a:xfrm>
        </p:grpSpPr>
        <p:sp>
          <p:nvSpPr>
            <p:cNvPr id="9338" name="Google Shape;9338;p7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77"/>
          <p:cNvGrpSpPr/>
          <p:nvPr/>
        </p:nvGrpSpPr>
        <p:grpSpPr>
          <a:xfrm>
            <a:off x="5773985" y="1689571"/>
            <a:ext cx="399302" cy="449325"/>
            <a:chOff x="-17878825" y="3334400"/>
            <a:chExt cx="270200" cy="304050"/>
          </a:xfrm>
        </p:grpSpPr>
        <p:sp>
          <p:nvSpPr>
            <p:cNvPr id="9345" name="Google Shape;9345;p7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77"/>
          <p:cNvGrpSpPr/>
          <p:nvPr/>
        </p:nvGrpSpPr>
        <p:grpSpPr>
          <a:xfrm>
            <a:off x="5747809" y="2242416"/>
            <a:ext cx="451653" cy="451653"/>
            <a:chOff x="-17896150" y="3709300"/>
            <a:chExt cx="305625" cy="305625"/>
          </a:xfrm>
        </p:grpSpPr>
        <p:sp>
          <p:nvSpPr>
            <p:cNvPr id="9353" name="Google Shape;9353;p7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77"/>
          <p:cNvGrpSpPr/>
          <p:nvPr/>
        </p:nvGrpSpPr>
        <p:grpSpPr>
          <a:xfrm>
            <a:off x="5775740" y="2795686"/>
            <a:ext cx="395792" cy="451653"/>
            <a:chOff x="-17878025" y="4082625"/>
            <a:chExt cx="267825" cy="305625"/>
          </a:xfrm>
        </p:grpSpPr>
        <p:sp>
          <p:nvSpPr>
            <p:cNvPr id="9358" name="Google Shape;9358;p7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77"/>
          <p:cNvGrpSpPr/>
          <p:nvPr/>
        </p:nvGrpSpPr>
        <p:grpSpPr>
          <a:xfrm>
            <a:off x="2919632" y="3355015"/>
            <a:ext cx="450507" cy="423722"/>
            <a:chOff x="-16044450" y="3317850"/>
            <a:chExt cx="304850" cy="286725"/>
          </a:xfrm>
        </p:grpSpPr>
        <p:sp>
          <p:nvSpPr>
            <p:cNvPr id="9366" name="Google Shape;9366;p7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0" name="Google Shape;9370;p77"/>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1" name="Google Shape;9371;p77"/>
          <p:cNvGrpSpPr/>
          <p:nvPr/>
        </p:nvGrpSpPr>
        <p:grpSpPr>
          <a:xfrm>
            <a:off x="8042149" y="2243724"/>
            <a:ext cx="373662" cy="449030"/>
            <a:chOff x="-16018450" y="4058400"/>
            <a:chExt cx="252850" cy="303850"/>
          </a:xfrm>
        </p:grpSpPr>
        <p:sp>
          <p:nvSpPr>
            <p:cNvPr id="9372" name="Google Shape;9372;p7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6" name="Google Shape;9376;p77"/>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7"/>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81" name="Shape 9381"/>
        <p:cNvGrpSpPr/>
        <p:nvPr/>
      </p:nvGrpSpPr>
      <p:grpSpPr>
        <a:xfrm>
          <a:off x="0" y="0"/>
          <a:ext cx="0" cy="0"/>
          <a:chOff x="0" y="0"/>
          <a:chExt cx="0" cy="0"/>
        </a:xfrm>
      </p:grpSpPr>
      <p:grpSp>
        <p:nvGrpSpPr>
          <p:cNvPr id="9382" name="Google Shape;9382;p78"/>
          <p:cNvGrpSpPr/>
          <p:nvPr/>
        </p:nvGrpSpPr>
        <p:grpSpPr>
          <a:xfrm>
            <a:off x="845901" y="1689241"/>
            <a:ext cx="442337" cy="419623"/>
            <a:chOff x="-6696925" y="3272575"/>
            <a:chExt cx="307200" cy="291425"/>
          </a:xfrm>
        </p:grpSpPr>
        <p:sp>
          <p:nvSpPr>
            <p:cNvPr id="9383" name="Google Shape;9383;p7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78"/>
          <p:cNvGrpSpPr/>
          <p:nvPr/>
        </p:nvGrpSpPr>
        <p:grpSpPr>
          <a:xfrm>
            <a:off x="845884" y="2204636"/>
            <a:ext cx="442373" cy="420775"/>
            <a:chOff x="-6690625" y="3631325"/>
            <a:chExt cx="307225" cy="292225"/>
          </a:xfrm>
        </p:grpSpPr>
        <p:sp>
          <p:nvSpPr>
            <p:cNvPr id="9386" name="Google Shape;9386;p7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78"/>
          <p:cNvGrpSpPr/>
          <p:nvPr/>
        </p:nvGrpSpPr>
        <p:grpSpPr>
          <a:xfrm>
            <a:off x="868005" y="2756972"/>
            <a:ext cx="421927" cy="419371"/>
            <a:chOff x="-6689825" y="3992050"/>
            <a:chExt cx="293025" cy="291250"/>
          </a:xfrm>
        </p:grpSpPr>
        <p:sp>
          <p:nvSpPr>
            <p:cNvPr id="9392" name="Google Shape;9392;p7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4" name="Google Shape;9404;p78"/>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5" name="Google Shape;9405;p78"/>
          <p:cNvGrpSpPr/>
          <p:nvPr/>
        </p:nvGrpSpPr>
        <p:grpSpPr>
          <a:xfrm>
            <a:off x="3551317" y="2205192"/>
            <a:ext cx="423043" cy="419659"/>
            <a:chOff x="-4837325" y="3612425"/>
            <a:chExt cx="293800" cy="291450"/>
          </a:xfrm>
        </p:grpSpPr>
        <p:sp>
          <p:nvSpPr>
            <p:cNvPr id="9406" name="Google Shape;9406;p7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78"/>
          <p:cNvGrpSpPr/>
          <p:nvPr/>
        </p:nvGrpSpPr>
        <p:grpSpPr>
          <a:xfrm>
            <a:off x="3564349" y="2756826"/>
            <a:ext cx="420775" cy="419659"/>
            <a:chOff x="-4837325" y="3971575"/>
            <a:chExt cx="292225" cy="291450"/>
          </a:xfrm>
        </p:grpSpPr>
        <p:sp>
          <p:nvSpPr>
            <p:cNvPr id="9410" name="Google Shape;9410;p7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78"/>
          <p:cNvGrpSpPr/>
          <p:nvPr/>
        </p:nvGrpSpPr>
        <p:grpSpPr>
          <a:xfrm>
            <a:off x="6256364" y="1714185"/>
            <a:ext cx="430998" cy="369730"/>
            <a:chOff x="-3037625" y="3254850"/>
            <a:chExt cx="299325" cy="256775"/>
          </a:xfrm>
        </p:grpSpPr>
        <p:sp>
          <p:nvSpPr>
            <p:cNvPr id="9417" name="Google Shape;9417;p7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78"/>
          <p:cNvGrpSpPr/>
          <p:nvPr/>
        </p:nvGrpSpPr>
        <p:grpSpPr>
          <a:xfrm>
            <a:off x="6260324" y="2204615"/>
            <a:ext cx="423079" cy="420811"/>
            <a:chOff x="-3031325" y="3597450"/>
            <a:chExt cx="293825" cy="292250"/>
          </a:xfrm>
        </p:grpSpPr>
        <p:sp>
          <p:nvSpPr>
            <p:cNvPr id="9422" name="Google Shape;9422;p7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78"/>
          <p:cNvGrpSpPr/>
          <p:nvPr/>
        </p:nvGrpSpPr>
        <p:grpSpPr>
          <a:xfrm>
            <a:off x="6272798" y="2781214"/>
            <a:ext cx="421927" cy="370882"/>
            <a:chOff x="-3030525" y="3973150"/>
            <a:chExt cx="293025" cy="257575"/>
          </a:xfrm>
        </p:grpSpPr>
        <p:sp>
          <p:nvSpPr>
            <p:cNvPr id="9427" name="Google Shape;9427;p7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78"/>
          <p:cNvGrpSpPr/>
          <p:nvPr/>
        </p:nvGrpSpPr>
        <p:grpSpPr>
          <a:xfrm>
            <a:off x="1374391" y="3369426"/>
            <a:ext cx="421927" cy="297195"/>
            <a:chOff x="-1199300" y="3279250"/>
            <a:chExt cx="293025" cy="206400"/>
          </a:xfrm>
        </p:grpSpPr>
        <p:sp>
          <p:nvSpPr>
            <p:cNvPr id="9430" name="Google Shape;9430;p7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78"/>
          <p:cNvGrpSpPr/>
          <p:nvPr/>
        </p:nvGrpSpPr>
        <p:grpSpPr>
          <a:xfrm>
            <a:off x="1381477" y="1688773"/>
            <a:ext cx="444605" cy="420559"/>
            <a:chOff x="-6338550" y="3272950"/>
            <a:chExt cx="308775" cy="292075"/>
          </a:xfrm>
        </p:grpSpPr>
        <p:sp>
          <p:nvSpPr>
            <p:cNvPr id="9435" name="Google Shape;9435;p7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78"/>
          <p:cNvGrpSpPr/>
          <p:nvPr/>
        </p:nvGrpSpPr>
        <p:grpSpPr>
          <a:xfrm>
            <a:off x="1392817" y="2205194"/>
            <a:ext cx="421927" cy="419659"/>
            <a:chOff x="-6329100" y="3632100"/>
            <a:chExt cx="293025" cy="291450"/>
          </a:xfrm>
        </p:grpSpPr>
        <p:sp>
          <p:nvSpPr>
            <p:cNvPr id="9439" name="Google Shape;9439;p7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78"/>
          <p:cNvGrpSpPr/>
          <p:nvPr/>
        </p:nvGrpSpPr>
        <p:grpSpPr>
          <a:xfrm>
            <a:off x="1405867" y="2756828"/>
            <a:ext cx="419623" cy="419659"/>
            <a:chOff x="-6329875" y="3992050"/>
            <a:chExt cx="291425" cy="291450"/>
          </a:xfrm>
        </p:grpSpPr>
        <p:sp>
          <p:nvSpPr>
            <p:cNvPr id="9443" name="Google Shape;9443;p7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78"/>
          <p:cNvGrpSpPr/>
          <p:nvPr/>
        </p:nvGrpSpPr>
        <p:grpSpPr>
          <a:xfrm>
            <a:off x="4092004" y="1687530"/>
            <a:ext cx="423079" cy="423043"/>
            <a:chOff x="-4478975" y="3251700"/>
            <a:chExt cx="293825" cy="293800"/>
          </a:xfrm>
        </p:grpSpPr>
        <p:sp>
          <p:nvSpPr>
            <p:cNvPr id="9448" name="Google Shape;9448;p7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78"/>
          <p:cNvGrpSpPr/>
          <p:nvPr/>
        </p:nvGrpSpPr>
        <p:grpSpPr>
          <a:xfrm>
            <a:off x="4092004" y="2205192"/>
            <a:ext cx="423079" cy="419659"/>
            <a:chOff x="-4475825" y="3612425"/>
            <a:chExt cx="293825" cy="291450"/>
          </a:xfrm>
        </p:grpSpPr>
        <p:sp>
          <p:nvSpPr>
            <p:cNvPr id="9452" name="Google Shape;9452;p7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78"/>
          <p:cNvGrpSpPr/>
          <p:nvPr/>
        </p:nvGrpSpPr>
        <p:grpSpPr>
          <a:xfrm>
            <a:off x="4101077" y="2756844"/>
            <a:ext cx="428730" cy="419623"/>
            <a:chOff x="-4480550" y="3970800"/>
            <a:chExt cx="297750" cy="291425"/>
          </a:xfrm>
        </p:grpSpPr>
        <p:sp>
          <p:nvSpPr>
            <p:cNvPr id="9456" name="Google Shape;9456;p7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78"/>
          <p:cNvGrpSpPr/>
          <p:nvPr/>
        </p:nvGrpSpPr>
        <p:grpSpPr>
          <a:xfrm>
            <a:off x="6804910" y="1689221"/>
            <a:ext cx="415123" cy="419659"/>
            <a:chOff x="-2668225" y="3239075"/>
            <a:chExt cx="288300" cy="291450"/>
          </a:xfrm>
        </p:grpSpPr>
        <p:sp>
          <p:nvSpPr>
            <p:cNvPr id="9459" name="Google Shape;9459;p7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78"/>
          <p:cNvGrpSpPr/>
          <p:nvPr/>
        </p:nvGrpSpPr>
        <p:grpSpPr>
          <a:xfrm>
            <a:off x="6802066" y="2205191"/>
            <a:ext cx="420811" cy="419659"/>
            <a:chOff x="-2671375" y="3597450"/>
            <a:chExt cx="292250" cy="291450"/>
          </a:xfrm>
        </p:grpSpPr>
        <p:sp>
          <p:nvSpPr>
            <p:cNvPr id="9465" name="Google Shape;9465;p7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78"/>
          <p:cNvGrpSpPr/>
          <p:nvPr/>
        </p:nvGrpSpPr>
        <p:grpSpPr>
          <a:xfrm>
            <a:off x="6812849" y="2755691"/>
            <a:ext cx="423043" cy="421927"/>
            <a:chOff x="-2670575" y="3956600"/>
            <a:chExt cx="293800" cy="293025"/>
          </a:xfrm>
        </p:grpSpPr>
        <p:sp>
          <p:nvSpPr>
            <p:cNvPr id="9468" name="Google Shape;9468;p7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78"/>
          <p:cNvGrpSpPr/>
          <p:nvPr/>
        </p:nvGrpSpPr>
        <p:grpSpPr>
          <a:xfrm>
            <a:off x="3070370" y="3311947"/>
            <a:ext cx="426462" cy="418363"/>
            <a:chOff x="-1183550" y="3586525"/>
            <a:chExt cx="296175" cy="290550"/>
          </a:xfrm>
        </p:grpSpPr>
        <p:sp>
          <p:nvSpPr>
            <p:cNvPr id="9473" name="Google Shape;9473;p7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78"/>
          <p:cNvGrpSpPr/>
          <p:nvPr/>
        </p:nvGrpSpPr>
        <p:grpSpPr>
          <a:xfrm>
            <a:off x="1933980" y="1689799"/>
            <a:ext cx="420811" cy="418507"/>
            <a:chOff x="-5971525" y="3273750"/>
            <a:chExt cx="292250" cy="290650"/>
          </a:xfrm>
        </p:grpSpPr>
        <p:sp>
          <p:nvSpPr>
            <p:cNvPr id="9483" name="Google Shape;9483;p7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78"/>
          <p:cNvGrpSpPr/>
          <p:nvPr/>
        </p:nvGrpSpPr>
        <p:grpSpPr>
          <a:xfrm>
            <a:off x="1928310" y="2203826"/>
            <a:ext cx="432150" cy="422395"/>
            <a:chOff x="-5974675" y="3632100"/>
            <a:chExt cx="300125" cy="293350"/>
          </a:xfrm>
        </p:grpSpPr>
        <p:sp>
          <p:nvSpPr>
            <p:cNvPr id="9486" name="Google Shape;9486;p7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78"/>
          <p:cNvGrpSpPr/>
          <p:nvPr/>
        </p:nvGrpSpPr>
        <p:grpSpPr>
          <a:xfrm>
            <a:off x="1958351" y="2755694"/>
            <a:ext cx="395865" cy="421927"/>
            <a:chOff x="-5971525" y="3990475"/>
            <a:chExt cx="274925" cy="293025"/>
          </a:xfrm>
        </p:grpSpPr>
        <p:sp>
          <p:nvSpPr>
            <p:cNvPr id="9490" name="Google Shape;9490;p7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78"/>
          <p:cNvGrpSpPr/>
          <p:nvPr/>
        </p:nvGrpSpPr>
        <p:grpSpPr>
          <a:xfrm>
            <a:off x="4631558" y="1689798"/>
            <a:ext cx="420775" cy="418507"/>
            <a:chOff x="-4118225" y="3253275"/>
            <a:chExt cx="292225" cy="290650"/>
          </a:xfrm>
        </p:grpSpPr>
        <p:sp>
          <p:nvSpPr>
            <p:cNvPr id="9495" name="Google Shape;9495;p7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78"/>
          <p:cNvGrpSpPr/>
          <p:nvPr/>
        </p:nvGrpSpPr>
        <p:grpSpPr>
          <a:xfrm>
            <a:off x="4682008" y="2204922"/>
            <a:ext cx="319874" cy="420199"/>
            <a:chOff x="-4082800" y="3612425"/>
            <a:chExt cx="222150" cy="291825"/>
          </a:xfrm>
        </p:grpSpPr>
        <p:sp>
          <p:nvSpPr>
            <p:cNvPr id="9498" name="Google Shape;9498;p7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78"/>
          <p:cNvGrpSpPr/>
          <p:nvPr/>
        </p:nvGrpSpPr>
        <p:grpSpPr>
          <a:xfrm>
            <a:off x="4643456" y="2769876"/>
            <a:ext cx="420775" cy="393561"/>
            <a:chOff x="-4118225" y="3990475"/>
            <a:chExt cx="292225" cy="273325"/>
          </a:xfrm>
        </p:grpSpPr>
        <p:sp>
          <p:nvSpPr>
            <p:cNvPr id="9502" name="Google Shape;9502;p7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78"/>
          <p:cNvGrpSpPr/>
          <p:nvPr/>
        </p:nvGrpSpPr>
        <p:grpSpPr>
          <a:xfrm>
            <a:off x="7354110" y="1688087"/>
            <a:ext cx="394713" cy="421927"/>
            <a:chOff x="-2312225" y="3238300"/>
            <a:chExt cx="274125" cy="293025"/>
          </a:xfrm>
        </p:grpSpPr>
        <p:sp>
          <p:nvSpPr>
            <p:cNvPr id="9507" name="Google Shape;9507;p7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78"/>
          <p:cNvGrpSpPr/>
          <p:nvPr/>
        </p:nvGrpSpPr>
        <p:grpSpPr>
          <a:xfrm>
            <a:off x="7341062" y="2153586"/>
            <a:ext cx="420811" cy="522864"/>
            <a:chOff x="-2310650" y="3525775"/>
            <a:chExt cx="292250" cy="363125"/>
          </a:xfrm>
        </p:grpSpPr>
        <p:sp>
          <p:nvSpPr>
            <p:cNvPr id="9510" name="Google Shape;9510;p7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78"/>
          <p:cNvGrpSpPr/>
          <p:nvPr/>
        </p:nvGrpSpPr>
        <p:grpSpPr>
          <a:xfrm>
            <a:off x="7351827" y="2756825"/>
            <a:ext cx="423079" cy="419659"/>
            <a:chOff x="-2310650" y="3958175"/>
            <a:chExt cx="293825" cy="291450"/>
          </a:xfrm>
        </p:grpSpPr>
        <p:sp>
          <p:nvSpPr>
            <p:cNvPr id="9515" name="Google Shape;9515;p7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78"/>
          <p:cNvGrpSpPr/>
          <p:nvPr/>
        </p:nvGrpSpPr>
        <p:grpSpPr>
          <a:xfrm>
            <a:off x="4718688" y="3308459"/>
            <a:ext cx="424159" cy="419659"/>
            <a:chOff x="-1182750" y="3962900"/>
            <a:chExt cx="294575" cy="291450"/>
          </a:xfrm>
        </p:grpSpPr>
        <p:sp>
          <p:nvSpPr>
            <p:cNvPr id="9518" name="Google Shape;9518;p7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78"/>
          <p:cNvGrpSpPr/>
          <p:nvPr/>
        </p:nvGrpSpPr>
        <p:grpSpPr>
          <a:xfrm>
            <a:off x="2471824" y="1689223"/>
            <a:ext cx="424195" cy="419659"/>
            <a:chOff x="-5611575" y="3272950"/>
            <a:chExt cx="294600" cy="291450"/>
          </a:xfrm>
        </p:grpSpPr>
        <p:sp>
          <p:nvSpPr>
            <p:cNvPr id="9526" name="Google Shape;9526;p7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78"/>
          <p:cNvGrpSpPr/>
          <p:nvPr/>
        </p:nvGrpSpPr>
        <p:grpSpPr>
          <a:xfrm>
            <a:off x="2471824" y="2205770"/>
            <a:ext cx="424195" cy="418507"/>
            <a:chOff x="-5613150" y="3632900"/>
            <a:chExt cx="294600" cy="290650"/>
          </a:xfrm>
        </p:grpSpPr>
        <p:sp>
          <p:nvSpPr>
            <p:cNvPr id="9532" name="Google Shape;9532;p7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78"/>
          <p:cNvGrpSpPr/>
          <p:nvPr/>
        </p:nvGrpSpPr>
        <p:grpSpPr>
          <a:xfrm>
            <a:off x="2483722" y="2756270"/>
            <a:ext cx="424195" cy="420775"/>
            <a:chOff x="-5613150" y="3991275"/>
            <a:chExt cx="294600" cy="292225"/>
          </a:xfrm>
        </p:grpSpPr>
        <p:sp>
          <p:nvSpPr>
            <p:cNvPr id="9535" name="Google Shape;9535;p7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8"/>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8"/>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78"/>
          <p:cNvGrpSpPr/>
          <p:nvPr/>
        </p:nvGrpSpPr>
        <p:grpSpPr>
          <a:xfrm>
            <a:off x="5155210" y="1689438"/>
            <a:ext cx="434634" cy="419227"/>
            <a:chOff x="-3768700" y="3253275"/>
            <a:chExt cx="301850" cy="291150"/>
          </a:xfrm>
        </p:grpSpPr>
        <p:sp>
          <p:nvSpPr>
            <p:cNvPr id="9545" name="Google Shape;9545;p7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78"/>
          <p:cNvGrpSpPr/>
          <p:nvPr/>
        </p:nvGrpSpPr>
        <p:grpSpPr>
          <a:xfrm>
            <a:off x="5159293" y="2217090"/>
            <a:ext cx="426462" cy="395865"/>
            <a:chOff x="-3808700" y="3628950"/>
            <a:chExt cx="296175" cy="274925"/>
          </a:xfrm>
        </p:grpSpPr>
        <p:sp>
          <p:nvSpPr>
            <p:cNvPr id="9549" name="Google Shape;9549;p7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78"/>
          <p:cNvGrpSpPr/>
          <p:nvPr/>
        </p:nvGrpSpPr>
        <p:grpSpPr>
          <a:xfrm>
            <a:off x="5224504" y="2756412"/>
            <a:ext cx="419443" cy="420487"/>
            <a:chOff x="-3771675" y="3971775"/>
            <a:chExt cx="291300" cy="292025"/>
          </a:xfrm>
        </p:grpSpPr>
        <p:sp>
          <p:nvSpPr>
            <p:cNvPr id="9553" name="Google Shape;9553;p7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78"/>
          <p:cNvGrpSpPr/>
          <p:nvPr/>
        </p:nvGrpSpPr>
        <p:grpSpPr>
          <a:xfrm>
            <a:off x="7885948" y="1716461"/>
            <a:ext cx="420271" cy="320774"/>
            <a:chOff x="-1951475" y="3273100"/>
            <a:chExt cx="291875" cy="222775"/>
          </a:xfrm>
        </p:grpSpPr>
        <p:sp>
          <p:nvSpPr>
            <p:cNvPr id="9559" name="Google Shape;9559;p7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78"/>
          <p:cNvGrpSpPr/>
          <p:nvPr/>
        </p:nvGrpSpPr>
        <p:grpSpPr>
          <a:xfrm>
            <a:off x="7883429" y="2205191"/>
            <a:ext cx="425310" cy="419659"/>
            <a:chOff x="-1951475" y="3597450"/>
            <a:chExt cx="295375" cy="291450"/>
          </a:xfrm>
        </p:grpSpPr>
        <p:sp>
          <p:nvSpPr>
            <p:cNvPr id="9563" name="Google Shape;9563;p7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78"/>
          <p:cNvGrpSpPr/>
          <p:nvPr/>
        </p:nvGrpSpPr>
        <p:grpSpPr>
          <a:xfrm>
            <a:off x="7885680" y="2756825"/>
            <a:ext cx="444605" cy="419659"/>
            <a:chOff x="-1960150" y="3956600"/>
            <a:chExt cx="308775" cy="291450"/>
          </a:xfrm>
        </p:grpSpPr>
        <p:sp>
          <p:nvSpPr>
            <p:cNvPr id="9568" name="Google Shape;9568;p7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78"/>
          <p:cNvGrpSpPr/>
          <p:nvPr/>
        </p:nvGrpSpPr>
        <p:grpSpPr>
          <a:xfrm>
            <a:off x="1939718" y="3307636"/>
            <a:ext cx="420775" cy="420775"/>
            <a:chOff x="-804700" y="3226500"/>
            <a:chExt cx="292225" cy="292225"/>
          </a:xfrm>
        </p:grpSpPr>
        <p:sp>
          <p:nvSpPr>
            <p:cNvPr id="9571" name="Google Shape;9571;p7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78"/>
          <p:cNvGrpSpPr/>
          <p:nvPr/>
        </p:nvGrpSpPr>
        <p:grpSpPr>
          <a:xfrm>
            <a:off x="3019809" y="1688647"/>
            <a:ext cx="420775" cy="420811"/>
            <a:chOff x="-5251625" y="3272950"/>
            <a:chExt cx="292225" cy="292250"/>
          </a:xfrm>
        </p:grpSpPr>
        <p:sp>
          <p:nvSpPr>
            <p:cNvPr id="9579" name="Google Shape;9579;p7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78"/>
          <p:cNvGrpSpPr/>
          <p:nvPr/>
        </p:nvGrpSpPr>
        <p:grpSpPr>
          <a:xfrm>
            <a:off x="3016407" y="2204348"/>
            <a:ext cx="427578" cy="421351"/>
            <a:chOff x="-5254775" y="3631325"/>
            <a:chExt cx="296950" cy="292625"/>
          </a:xfrm>
        </p:grpSpPr>
        <p:sp>
          <p:nvSpPr>
            <p:cNvPr id="9583" name="Google Shape;9583;p7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78"/>
          <p:cNvGrpSpPr/>
          <p:nvPr/>
        </p:nvGrpSpPr>
        <p:grpSpPr>
          <a:xfrm>
            <a:off x="3032265" y="2756270"/>
            <a:ext cx="419659" cy="420775"/>
            <a:chOff x="-5251625" y="3991275"/>
            <a:chExt cx="291450" cy="292225"/>
          </a:xfrm>
        </p:grpSpPr>
        <p:sp>
          <p:nvSpPr>
            <p:cNvPr id="9591" name="Google Shape;9591;p7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78"/>
          <p:cNvGrpSpPr/>
          <p:nvPr/>
        </p:nvGrpSpPr>
        <p:grpSpPr>
          <a:xfrm>
            <a:off x="5772848" y="1689240"/>
            <a:ext cx="319874" cy="419623"/>
            <a:chOff x="-3365275" y="3253275"/>
            <a:chExt cx="222150" cy="291425"/>
          </a:xfrm>
        </p:grpSpPr>
        <p:sp>
          <p:nvSpPr>
            <p:cNvPr id="9597" name="Google Shape;9597;p7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78"/>
          <p:cNvGrpSpPr/>
          <p:nvPr/>
        </p:nvGrpSpPr>
        <p:grpSpPr>
          <a:xfrm>
            <a:off x="5746786" y="2204058"/>
            <a:ext cx="371998" cy="421927"/>
            <a:chOff x="-3383375" y="3611625"/>
            <a:chExt cx="258350" cy="293025"/>
          </a:xfrm>
        </p:grpSpPr>
        <p:sp>
          <p:nvSpPr>
            <p:cNvPr id="9600" name="Google Shape;9600;p7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78"/>
          <p:cNvGrpSpPr/>
          <p:nvPr/>
        </p:nvGrpSpPr>
        <p:grpSpPr>
          <a:xfrm>
            <a:off x="5809135" y="2756826"/>
            <a:ext cx="271097" cy="419659"/>
            <a:chOff x="-3347950" y="3971575"/>
            <a:chExt cx="188275" cy="291450"/>
          </a:xfrm>
        </p:grpSpPr>
        <p:sp>
          <p:nvSpPr>
            <p:cNvPr id="9603" name="Google Shape;9603;p7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78"/>
          <p:cNvGrpSpPr/>
          <p:nvPr/>
        </p:nvGrpSpPr>
        <p:grpSpPr>
          <a:xfrm>
            <a:off x="858994" y="3307061"/>
            <a:ext cx="371998" cy="421927"/>
            <a:chOff x="-1575775" y="3238300"/>
            <a:chExt cx="258350" cy="293025"/>
          </a:xfrm>
        </p:grpSpPr>
        <p:sp>
          <p:nvSpPr>
            <p:cNvPr id="9607" name="Google Shape;9607;p78"/>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78"/>
          <p:cNvGrpSpPr/>
          <p:nvPr/>
        </p:nvGrpSpPr>
        <p:grpSpPr>
          <a:xfrm>
            <a:off x="2503892" y="3309051"/>
            <a:ext cx="423079" cy="424159"/>
            <a:chOff x="-1591550" y="3597475"/>
            <a:chExt cx="293825" cy="294575"/>
          </a:xfrm>
        </p:grpSpPr>
        <p:sp>
          <p:nvSpPr>
            <p:cNvPr id="9613" name="Google Shape;9613;p7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78"/>
          <p:cNvGrpSpPr/>
          <p:nvPr/>
        </p:nvGrpSpPr>
        <p:grpSpPr>
          <a:xfrm>
            <a:off x="4153362" y="3318663"/>
            <a:ext cx="421927" cy="399248"/>
            <a:chOff x="-1592325" y="3957400"/>
            <a:chExt cx="293025" cy="277275"/>
          </a:xfrm>
        </p:grpSpPr>
        <p:sp>
          <p:nvSpPr>
            <p:cNvPr id="9617" name="Google Shape;9617;p7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78"/>
          <p:cNvGrpSpPr/>
          <p:nvPr/>
        </p:nvGrpSpPr>
        <p:grpSpPr>
          <a:xfrm>
            <a:off x="3640232" y="3310744"/>
            <a:ext cx="369730" cy="420775"/>
            <a:chOff x="-778700" y="3612425"/>
            <a:chExt cx="256775" cy="292225"/>
          </a:xfrm>
        </p:grpSpPr>
        <p:sp>
          <p:nvSpPr>
            <p:cNvPr id="9622" name="Google Shape;9622;p7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78"/>
          <p:cNvGrpSpPr/>
          <p:nvPr/>
        </p:nvGrpSpPr>
        <p:grpSpPr>
          <a:xfrm>
            <a:off x="6111733" y="3828305"/>
            <a:ext cx="340731" cy="387641"/>
            <a:chOff x="7728464" y="1561258"/>
            <a:chExt cx="349719" cy="397866"/>
          </a:xfrm>
        </p:grpSpPr>
        <p:sp>
          <p:nvSpPr>
            <p:cNvPr id="9629" name="Google Shape;9629;p7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78"/>
          <p:cNvGrpSpPr/>
          <p:nvPr/>
        </p:nvGrpSpPr>
        <p:grpSpPr>
          <a:xfrm>
            <a:off x="4034702" y="3828305"/>
            <a:ext cx="387681" cy="387641"/>
            <a:chOff x="5611350" y="1561258"/>
            <a:chExt cx="397907" cy="397866"/>
          </a:xfrm>
        </p:grpSpPr>
        <p:sp>
          <p:nvSpPr>
            <p:cNvPr id="9632" name="Google Shape;9632;p7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78"/>
          <p:cNvGrpSpPr/>
          <p:nvPr/>
        </p:nvGrpSpPr>
        <p:grpSpPr>
          <a:xfrm>
            <a:off x="4553987" y="3925571"/>
            <a:ext cx="387610" cy="193109"/>
            <a:chOff x="6140660" y="1661097"/>
            <a:chExt cx="397835" cy="198202"/>
          </a:xfrm>
        </p:grpSpPr>
        <p:sp>
          <p:nvSpPr>
            <p:cNvPr id="9637" name="Google Shape;9637;p7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78"/>
          <p:cNvGrpSpPr/>
          <p:nvPr/>
        </p:nvGrpSpPr>
        <p:grpSpPr>
          <a:xfrm>
            <a:off x="5073202" y="3828305"/>
            <a:ext cx="387681" cy="387641"/>
            <a:chOff x="6669907" y="1561258"/>
            <a:chExt cx="397907" cy="397866"/>
          </a:xfrm>
        </p:grpSpPr>
        <p:sp>
          <p:nvSpPr>
            <p:cNvPr id="9642" name="Google Shape;9642;p7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78"/>
          <p:cNvGrpSpPr/>
          <p:nvPr/>
        </p:nvGrpSpPr>
        <p:grpSpPr>
          <a:xfrm>
            <a:off x="1958433" y="3885842"/>
            <a:ext cx="387681" cy="272572"/>
            <a:chOff x="3386036" y="1746339"/>
            <a:chExt cx="397907" cy="279762"/>
          </a:xfrm>
        </p:grpSpPr>
        <p:sp>
          <p:nvSpPr>
            <p:cNvPr id="9648" name="Google Shape;9648;p7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78"/>
          <p:cNvGrpSpPr/>
          <p:nvPr/>
        </p:nvGrpSpPr>
        <p:grpSpPr>
          <a:xfrm>
            <a:off x="2996130" y="3828288"/>
            <a:ext cx="387681" cy="387681"/>
            <a:chOff x="4417380" y="1687279"/>
            <a:chExt cx="397907" cy="397907"/>
          </a:xfrm>
        </p:grpSpPr>
        <p:sp>
          <p:nvSpPr>
            <p:cNvPr id="9651" name="Google Shape;9651;p7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78"/>
          <p:cNvGrpSpPr/>
          <p:nvPr/>
        </p:nvGrpSpPr>
        <p:grpSpPr>
          <a:xfrm>
            <a:off x="7942611" y="3308537"/>
            <a:ext cx="387661" cy="387661"/>
            <a:chOff x="2869999" y="1687279"/>
            <a:chExt cx="397887" cy="397887"/>
          </a:xfrm>
        </p:grpSpPr>
        <p:sp>
          <p:nvSpPr>
            <p:cNvPr id="9654" name="Google Shape;9654;p7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78"/>
          <p:cNvGrpSpPr/>
          <p:nvPr/>
        </p:nvGrpSpPr>
        <p:grpSpPr>
          <a:xfrm>
            <a:off x="2477718" y="3828664"/>
            <a:ext cx="386807" cy="386929"/>
            <a:chOff x="3902887" y="1687655"/>
            <a:chExt cx="397010" cy="397135"/>
          </a:xfrm>
        </p:grpSpPr>
        <p:sp>
          <p:nvSpPr>
            <p:cNvPr id="9657" name="Google Shape;9657;p7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78"/>
          <p:cNvGrpSpPr/>
          <p:nvPr/>
        </p:nvGrpSpPr>
        <p:grpSpPr>
          <a:xfrm>
            <a:off x="3515416" y="3828344"/>
            <a:ext cx="387681" cy="387681"/>
            <a:chOff x="4933458" y="1687279"/>
            <a:chExt cx="397907" cy="397907"/>
          </a:xfrm>
        </p:grpSpPr>
        <p:sp>
          <p:nvSpPr>
            <p:cNvPr id="9660" name="Google Shape;9660;p7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2" name="Google Shape;9662;p78"/>
          <p:cNvGrpSpPr/>
          <p:nvPr/>
        </p:nvGrpSpPr>
        <p:grpSpPr>
          <a:xfrm>
            <a:off x="5286246" y="3308537"/>
            <a:ext cx="387681" cy="387661"/>
            <a:chOff x="266768" y="1721375"/>
            <a:chExt cx="397907" cy="397887"/>
          </a:xfrm>
        </p:grpSpPr>
        <p:sp>
          <p:nvSpPr>
            <p:cNvPr id="9663" name="Google Shape;9663;p7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78"/>
          <p:cNvGrpSpPr/>
          <p:nvPr/>
        </p:nvGrpSpPr>
        <p:grpSpPr>
          <a:xfrm>
            <a:off x="7411672" y="3308924"/>
            <a:ext cx="387539" cy="386888"/>
            <a:chOff x="2408992" y="1722875"/>
            <a:chExt cx="397761" cy="397093"/>
          </a:xfrm>
        </p:grpSpPr>
        <p:sp>
          <p:nvSpPr>
            <p:cNvPr id="9666" name="Google Shape;9666;p7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78"/>
          <p:cNvGrpSpPr/>
          <p:nvPr/>
        </p:nvGrpSpPr>
        <p:grpSpPr>
          <a:xfrm>
            <a:off x="5592488" y="3828305"/>
            <a:ext cx="387641" cy="387641"/>
            <a:chOff x="7199196" y="1561258"/>
            <a:chExt cx="397866" cy="397866"/>
          </a:xfrm>
        </p:grpSpPr>
        <p:sp>
          <p:nvSpPr>
            <p:cNvPr id="9669" name="Google Shape;9669;p7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2" name="Google Shape;9672;p78"/>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9673" name="Google Shape;9673;p78"/>
          <p:cNvGrpSpPr/>
          <p:nvPr/>
        </p:nvGrpSpPr>
        <p:grpSpPr>
          <a:xfrm>
            <a:off x="6348367" y="3308537"/>
            <a:ext cx="387661" cy="387661"/>
            <a:chOff x="1379798" y="1723250"/>
            <a:chExt cx="397887" cy="397887"/>
          </a:xfrm>
        </p:grpSpPr>
        <p:sp>
          <p:nvSpPr>
            <p:cNvPr id="9674" name="Google Shape;9674;p7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8" name="Google Shape;9678;p78"/>
          <p:cNvGrpSpPr/>
          <p:nvPr/>
        </p:nvGrpSpPr>
        <p:grpSpPr>
          <a:xfrm>
            <a:off x="5817327" y="3308537"/>
            <a:ext cx="387641" cy="387661"/>
            <a:chOff x="864491" y="1723250"/>
            <a:chExt cx="397866" cy="397887"/>
          </a:xfrm>
        </p:grpSpPr>
        <p:sp>
          <p:nvSpPr>
            <p:cNvPr id="9679" name="Google Shape;9679;p7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2" name="Google Shape;9682;p78"/>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3" name="Google Shape;9683;p78"/>
          <p:cNvGrpSpPr/>
          <p:nvPr/>
        </p:nvGrpSpPr>
        <p:grpSpPr>
          <a:xfrm>
            <a:off x="6584154" y="3827060"/>
            <a:ext cx="388966" cy="388966"/>
            <a:chOff x="1190625" y="238125"/>
            <a:chExt cx="5235075" cy="5235075"/>
          </a:xfrm>
        </p:grpSpPr>
        <p:sp>
          <p:nvSpPr>
            <p:cNvPr id="9684" name="Google Shape;9684;p7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9" name="Shape 9689"/>
        <p:cNvGrpSpPr/>
        <p:nvPr/>
      </p:nvGrpSpPr>
      <p:grpSpPr>
        <a:xfrm>
          <a:off x="0" y="0"/>
          <a:ext cx="0" cy="0"/>
          <a:chOff x="0" y="0"/>
          <a:chExt cx="0" cy="0"/>
        </a:xfrm>
      </p:grpSpPr>
      <p:sp>
        <p:nvSpPr>
          <p:cNvPr id="9690" name="Google Shape;9690;p79"/>
          <p:cNvSpPr/>
          <p:nvPr/>
        </p:nvSpPr>
        <p:spPr>
          <a:xfrm>
            <a:off x="6796005" y="3658439"/>
            <a:ext cx="343251" cy="386661"/>
          </a:xfrm>
          <a:custGeom>
            <a:rect b="b" l="l" r="r" t="t"/>
            <a:pathLst>
              <a:path extrusionOk="0" h="22010" w="19539">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1" name="Google Shape;9691;p79"/>
          <p:cNvGrpSpPr/>
          <p:nvPr/>
        </p:nvGrpSpPr>
        <p:grpSpPr>
          <a:xfrm>
            <a:off x="6869704" y="3731340"/>
            <a:ext cx="201221" cy="201192"/>
            <a:chOff x="583100" y="3982600"/>
            <a:chExt cx="296175" cy="296175"/>
          </a:xfrm>
        </p:grpSpPr>
        <p:sp>
          <p:nvSpPr>
            <p:cNvPr id="9692" name="Google Shape;9692;p7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9" name="Google Shape;9699;p79"/>
          <p:cNvSpPr/>
          <p:nvPr/>
        </p:nvSpPr>
        <p:spPr>
          <a:xfrm>
            <a:off x="5244198" y="3658334"/>
            <a:ext cx="342847" cy="386678"/>
          </a:xfrm>
          <a:custGeom>
            <a:rect b="b" l="l" r="r" t="t"/>
            <a:pathLst>
              <a:path extrusionOk="0" h="22011" w="19516">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9"/>
          <p:cNvSpPr/>
          <p:nvPr/>
        </p:nvSpPr>
        <p:spPr>
          <a:xfrm>
            <a:off x="6007260" y="1662350"/>
            <a:ext cx="342865" cy="386555"/>
          </a:xfrm>
          <a:custGeom>
            <a:rect b="b" l="l" r="r" t="t"/>
            <a:pathLst>
              <a:path extrusionOk="0" h="22004" w="19517">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1" name="Google Shape;9701;p79"/>
          <p:cNvGrpSpPr/>
          <p:nvPr/>
        </p:nvGrpSpPr>
        <p:grpSpPr>
          <a:xfrm>
            <a:off x="6078082" y="1755032"/>
            <a:ext cx="201221" cy="201192"/>
            <a:chOff x="3497300" y="3227275"/>
            <a:chExt cx="296175" cy="296175"/>
          </a:xfrm>
        </p:grpSpPr>
        <p:sp>
          <p:nvSpPr>
            <p:cNvPr id="9702" name="Google Shape;9702;p7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0" name="Google Shape;9710;p79"/>
          <p:cNvSpPr/>
          <p:nvPr/>
        </p:nvSpPr>
        <p:spPr>
          <a:xfrm>
            <a:off x="7585137" y="1662350"/>
            <a:ext cx="342847" cy="386555"/>
          </a:xfrm>
          <a:custGeom>
            <a:rect b="b" l="l" r="r" t="t"/>
            <a:pathLst>
              <a:path extrusionOk="0" h="22004" w="19516">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1" name="Google Shape;9711;p79"/>
          <p:cNvGrpSpPr/>
          <p:nvPr/>
        </p:nvGrpSpPr>
        <p:grpSpPr>
          <a:xfrm>
            <a:off x="7655950" y="1754675"/>
            <a:ext cx="201221" cy="201905"/>
            <a:chOff x="4991425" y="3234750"/>
            <a:chExt cx="296175" cy="297225"/>
          </a:xfrm>
        </p:grpSpPr>
        <p:sp>
          <p:nvSpPr>
            <p:cNvPr id="9712" name="Google Shape;9712;p7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8" name="Google Shape;9718;p79"/>
          <p:cNvSpPr/>
          <p:nvPr/>
        </p:nvSpPr>
        <p:spPr>
          <a:xfrm>
            <a:off x="199871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9"/>
          <p:cNvSpPr/>
          <p:nvPr/>
        </p:nvSpPr>
        <p:spPr>
          <a:xfrm>
            <a:off x="2949013" y="3559838"/>
            <a:ext cx="724598" cy="588011"/>
          </a:xfrm>
          <a:custGeom>
            <a:rect b="b" l="l" r="r" t="t"/>
            <a:pathLst>
              <a:path extrusionOk="0" h="37796"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9"/>
          <p:cNvSpPr/>
          <p:nvPr/>
        </p:nvSpPr>
        <p:spPr>
          <a:xfrm>
            <a:off x="104845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1" name="Google Shape;9721;p79"/>
          <p:cNvGrpSpPr/>
          <p:nvPr/>
        </p:nvGrpSpPr>
        <p:grpSpPr>
          <a:xfrm>
            <a:off x="3214959" y="3616099"/>
            <a:ext cx="197356" cy="197404"/>
            <a:chOff x="4456875" y="1435075"/>
            <a:chExt cx="481825" cy="481825"/>
          </a:xfrm>
        </p:grpSpPr>
        <p:sp>
          <p:nvSpPr>
            <p:cNvPr id="9722" name="Google Shape;9722;p79"/>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3" name="Google Shape;9723;p79"/>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4" name="Google Shape;9724;p79"/>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79"/>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6" name="Google Shape;9726;p79"/>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7" name="Google Shape;9727;p79"/>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8" name="Google Shape;9728;p79"/>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9" name="Google Shape;9729;p79"/>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79"/>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1" name="Google Shape;9731;p79"/>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79"/>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79"/>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4" name="Google Shape;9734;p79"/>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5" name="Google Shape;9735;p79"/>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6" name="Google Shape;9736;p79"/>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7" name="Google Shape;9737;p79"/>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8" name="Google Shape;9738;p79"/>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79"/>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79"/>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41" name="Google Shape;9741;p79"/>
          <p:cNvGrpSpPr/>
          <p:nvPr/>
        </p:nvGrpSpPr>
        <p:grpSpPr>
          <a:xfrm>
            <a:off x="1310190" y="3616094"/>
            <a:ext cx="199291" cy="197414"/>
            <a:chOff x="5049725" y="1435050"/>
            <a:chExt cx="486550" cy="481850"/>
          </a:xfrm>
        </p:grpSpPr>
        <p:sp>
          <p:nvSpPr>
            <p:cNvPr id="9742" name="Google Shape;9742;p7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3" name="Google Shape;9743;p7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4" name="Google Shape;9744;p7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5" name="Google Shape;9745;p7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46" name="Google Shape;9746;p79"/>
          <p:cNvGrpSpPr/>
          <p:nvPr/>
        </p:nvGrpSpPr>
        <p:grpSpPr>
          <a:xfrm>
            <a:off x="2263986" y="3617981"/>
            <a:ext cx="193649" cy="193696"/>
            <a:chOff x="6239925" y="2032450"/>
            <a:chExt cx="472775" cy="472775"/>
          </a:xfrm>
        </p:grpSpPr>
        <p:sp>
          <p:nvSpPr>
            <p:cNvPr id="9747" name="Google Shape;9747;p79"/>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8" name="Google Shape;9748;p79"/>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9" name="Google Shape;9749;p79"/>
          <p:cNvSpPr/>
          <p:nvPr/>
        </p:nvSpPr>
        <p:spPr>
          <a:xfrm>
            <a:off x="104845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0" name="Google Shape;9750;p79"/>
          <p:cNvGrpSpPr/>
          <p:nvPr/>
        </p:nvGrpSpPr>
        <p:grpSpPr>
          <a:xfrm>
            <a:off x="1312952" y="1620834"/>
            <a:ext cx="197386" cy="197404"/>
            <a:chOff x="2685825" y="840375"/>
            <a:chExt cx="481900" cy="481825"/>
          </a:xfrm>
        </p:grpSpPr>
        <p:sp>
          <p:nvSpPr>
            <p:cNvPr id="9751" name="Google Shape;9751;p7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2" name="Google Shape;9752;p7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3" name="Google Shape;9753;p79"/>
          <p:cNvSpPr/>
          <p:nvPr/>
        </p:nvSpPr>
        <p:spPr>
          <a:xfrm>
            <a:off x="199871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4" name="Google Shape;9754;p79"/>
          <p:cNvGrpSpPr/>
          <p:nvPr/>
        </p:nvGrpSpPr>
        <p:grpSpPr>
          <a:xfrm>
            <a:off x="2258881" y="1620650"/>
            <a:ext cx="203858" cy="197772"/>
            <a:chOff x="3270675" y="841800"/>
            <a:chExt cx="497700" cy="482725"/>
          </a:xfrm>
        </p:grpSpPr>
        <p:sp>
          <p:nvSpPr>
            <p:cNvPr id="9755" name="Google Shape;9755;p79"/>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6" name="Google Shape;9756;p79"/>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7" name="Google Shape;9757;p79"/>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8" name="Google Shape;9758;p79"/>
          <p:cNvSpPr/>
          <p:nvPr/>
        </p:nvSpPr>
        <p:spPr>
          <a:xfrm>
            <a:off x="2949013" y="1559475"/>
            <a:ext cx="724598" cy="587996"/>
          </a:xfrm>
          <a:custGeom>
            <a:rect b="b" l="l" r="r" t="t"/>
            <a:pathLst>
              <a:path extrusionOk="0" h="37795"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9" name="Google Shape;9759;p79"/>
          <p:cNvGrpSpPr/>
          <p:nvPr/>
        </p:nvGrpSpPr>
        <p:grpSpPr>
          <a:xfrm>
            <a:off x="3214958" y="1620862"/>
            <a:ext cx="197356" cy="197404"/>
            <a:chOff x="3271200" y="1435075"/>
            <a:chExt cx="481825" cy="481825"/>
          </a:xfrm>
        </p:grpSpPr>
        <p:sp>
          <p:nvSpPr>
            <p:cNvPr id="9760" name="Google Shape;9760;p79"/>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1" name="Google Shape;9761;p79"/>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62" name="Google Shape;9762;p79"/>
          <p:cNvSpPr/>
          <p:nvPr/>
        </p:nvSpPr>
        <p:spPr>
          <a:xfrm>
            <a:off x="1504285" y="2586168"/>
            <a:ext cx="1713187" cy="534976"/>
          </a:xfrm>
          <a:custGeom>
            <a:rect b="b" l="l" r="r" t="t"/>
            <a:pathLst>
              <a:path extrusionOk="0" h="34387" w="110102">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9"/>
          <p:cNvSpPr/>
          <p:nvPr/>
        </p:nvSpPr>
        <p:spPr>
          <a:xfrm>
            <a:off x="2653822" y="2482830"/>
            <a:ext cx="687939" cy="741642"/>
          </a:xfrm>
          <a:custGeom>
            <a:rect b="b" l="l" r="r" t="t"/>
            <a:pathLst>
              <a:path extrusionOk="0" h="47671" w="44212">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9"/>
          <p:cNvSpPr/>
          <p:nvPr/>
        </p:nvSpPr>
        <p:spPr>
          <a:xfrm>
            <a:off x="1380284" y="2482830"/>
            <a:ext cx="687550" cy="741642"/>
          </a:xfrm>
          <a:custGeom>
            <a:rect b="b" l="l" r="r" t="t"/>
            <a:pathLst>
              <a:path extrusionOk="0" h="47671" w="44187">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9"/>
          <p:cNvSpPr/>
          <p:nvPr/>
        </p:nvSpPr>
        <p:spPr>
          <a:xfrm>
            <a:off x="1180249" y="1851536"/>
            <a:ext cx="453169" cy="3905"/>
          </a:xfrm>
          <a:custGeom>
            <a:rect b="b" l="l" r="r" t="t"/>
            <a:pathLst>
              <a:path extrusionOk="0" h="251" w="29124">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9"/>
          <p:cNvSpPr/>
          <p:nvPr/>
        </p:nvSpPr>
        <p:spPr>
          <a:xfrm>
            <a:off x="2134225"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9"/>
          <p:cNvSpPr/>
          <p:nvPr/>
        </p:nvSpPr>
        <p:spPr>
          <a:xfrm>
            <a:off x="3087047"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9"/>
          <p:cNvSpPr/>
          <p:nvPr/>
        </p:nvSpPr>
        <p:spPr>
          <a:xfrm>
            <a:off x="3087047"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9"/>
          <p:cNvSpPr/>
          <p:nvPr/>
        </p:nvSpPr>
        <p:spPr>
          <a:xfrm>
            <a:off x="2134225"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9"/>
          <p:cNvSpPr/>
          <p:nvPr/>
        </p:nvSpPr>
        <p:spPr>
          <a:xfrm>
            <a:off x="1181416" y="3851898"/>
            <a:ext cx="453169" cy="3920"/>
          </a:xfrm>
          <a:custGeom>
            <a:rect b="b" l="l" r="r" t="t"/>
            <a:pathLst>
              <a:path extrusionOk="0" h="252" w="29124">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9"/>
          <p:cNvSpPr txBox="1"/>
          <p:nvPr/>
        </p:nvSpPr>
        <p:spPr>
          <a:xfrm>
            <a:off x="1644313" y="2717237"/>
            <a:ext cx="1428600" cy="27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Add the title here</a:t>
            </a:r>
            <a:endParaRPr sz="1000">
              <a:solidFill>
                <a:srgbClr val="FFFFFF"/>
              </a:solidFill>
            </a:endParaRPr>
          </a:p>
        </p:txBody>
      </p:sp>
      <p:sp>
        <p:nvSpPr>
          <p:cNvPr id="9772" name="Google Shape;9772;p79"/>
          <p:cNvSpPr txBox="1"/>
          <p:nvPr/>
        </p:nvSpPr>
        <p:spPr>
          <a:xfrm>
            <a:off x="1048453" y="1910789"/>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1</a:t>
            </a:r>
            <a:endParaRPr sz="900">
              <a:solidFill>
                <a:srgbClr val="FFFFFF"/>
              </a:solidFill>
            </a:endParaRPr>
          </a:p>
        </p:txBody>
      </p:sp>
      <p:sp>
        <p:nvSpPr>
          <p:cNvPr id="9773" name="Google Shape;9773;p79"/>
          <p:cNvSpPr txBox="1"/>
          <p:nvPr/>
        </p:nvSpPr>
        <p:spPr>
          <a:xfrm>
            <a:off x="1998710"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2</a:t>
            </a:r>
            <a:endParaRPr sz="900">
              <a:solidFill>
                <a:srgbClr val="FFFFFF"/>
              </a:solidFill>
            </a:endParaRPr>
          </a:p>
        </p:txBody>
      </p:sp>
      <p:sp>
        <p:nvSpPr>
          <p:cNvPr id="9774" name="Google Shape;9774;p79"/>
          <p:cNvSpPr txBox="1"/>
          <p:nvPr/>
        </p:nvSpPr>
        <p:spPr>
          <a:xfrm>
            <a:off x="2949019"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3</a:t>
            </a:r>
            <a:endParaRPr sz="900">
              <a:solidFill>
                <a:srgbClr val="FFFFFF"/>
              </a:solidFill>
            </a:endParaRPr>
          </a:p>
        </p:txBody>
      </p:sp>
      <p:sp>
        <p:nvSpPr>
          <p:cNvPr id="9775" name="Google Shape;9775;p79"/>
          <p:cNvSpPr txBox="1"/>
          <p:nvPr/>
        </p:nvSpPr>
        <p:spPr>
          <a:xfrm>
            <a:off x="1048350"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4</a:t>
            </a:r>
            <a:endParaRPr sz="900">
              <a:solidFill>
                <a:srgbClr val="FFFFFF"/>
              </a:solidFill>
            </a:endParaRPr>
          </a:p>
        </p:txBody>
      </p:sp>
      <p:sp>
        <p:nvSpPr>
          <p:cNvPr id="9776" name="Google Shape;9776;p79"/>
          <p:cNvSpPr txBox="1"/>
          <p:nvPr/>
        </p:nvSpPr>
        <p:spPr>
          <a:xfrm>
            <a:off x="1998710"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5</a:t>
            </a:r>
            <a:endParaRPr sz="900">
              <a:solidFill>
                <a:srgbClr val="FFFFFF"/>
              </a:solidFill>
            </a:endParaRPr>
          </a:p>
        </p:txBody>
      </p:sp>
      <p:sp>
        <p:nvSpPr>
          <p:cNvPr id="9777" name="Google Shape;9777;p79"/>
          <p:cNvSpPr txBox="1"/>
          <p:nvPr/>
        </p:nvSpPr>
        <p:spPr>
          <a:xfrm>
            <a:off x="2949019"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6</a:t>
            </a:r>
            <a:endParaRPr sz="900">
              <a:solidFill>
                <a:srgbClr val="FFFFFF"/>
              </a:solidFill>
            </a:endParaRPr>
          </a:p>
        </p:txBody>
      </p:sp>
      <p:sp>
        <p:nvSpPr>
          <p:cNvPr id="9778" name="Google Shape;9778;p79"/>
          <p:cNvSpPr/>
          <p:nvPr/>
        </p:nvSpPr>
        <p:spPr>
          <a:xfrm>
            <a:off x="1374787"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9"/>
          <p:cNvSpPr/>
          <p:nvPr/>
        </p:nvSpPr>
        <p:spPr>
          <a:xfrm>
            <a:off x="2326630"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9"/>
          <p:cNvSpPr/>
          <p:nvPr/>
        </p:nvSpPr>
        <p:spPr>
          <a:xfrm>
            <a:off x="3278485"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9"/>
          <p:cNvSpPr/>
          <p:nvPr/>
        </p:nvSpPr>
        <p:spPr>
          <a:xfrm>
            <a:off x="1374774"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9"/>
          <p:cNvSpPr/>
          <p:nvPr/>
        </p:nvSpPr>
        <p:spPr>
          <a:xfrm>
            <a:off x="2326617"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9"/>
          <p:cNvSpPr/>
          <p:nvPr/>
        </p:nvSpPr>
        <p:spPr>
          <a:xfrm>
            <a:off x="3278472"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9"/>
          <p:cNvSpPr/>
          <p:nvPr/>
        </p:nvSpPr>
        <p:spPr>
          <a:xfrm>
            <a:off x="2200729"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9"/>
          <p:cNvSpPr/>
          <p:nvPr/>
        </p:nvSpPr>
        <p:spPr>
          <a:xfrm>
            <a:off x="2328782"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9"/>
          <p:cNvSpPr/>
          <p:nvPr/>
        </p:nvSpPr>
        <p:spPr>
          <a:xfrm>
            <a:off x="2456836"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9"/>
          <p:cNvSpPr/>
          <p:nvPr/>
        </p:nvSpPr>
        <p:spPr>
          <a:xfrm>
            <a:off x="2200729"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9"/>
          <p:cNvSpPr/>
          <p:nvPr/>
        </p:nvSpPr>
        <p:spPr>
          <a:xfrm>
            <a:off x="2328782"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9"/>
          <p:cNvSpPr/>
          <p:nvPr/>
        </p:nvSpPr>
        <p:spPr>
          <a:xfrm>
            <a:off x="2456836"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90" name="Google Shape;9790;p79"/>
          <p:cNvCxnSpPr>
            <a:stCxn id="9778" idx="4"/>
            <a:endCxn id="9784" idx="0"/>
          </p:cNvCxnSpPr>
          <p:nvPr/>
        </p:nvCxnSpPr>
        <p:spPr>
          <a:xfrm flipH="1" rot="-5400000">
            <a:off x="1718737" y="1944326"/>
            <a:ext cx="201900" cy="8259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9791" name="Google Shape;9791;p79"/>
          <p:cNvCxnSpPr>
            <a:stCxn id="9780" idx="4"/>
            <a:endCxn id="9786" idx="0"/>
          </p:cNvCxnSpPr>
          <p:nvPr/>
        </p:nvCxnSpPr>
        <p:spPr>
          <a:xfrm rot="5400000">
            <a:off x="2798635" y="1946426"/>
            <a:ext cx="201900" cy="8217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9792" name="Google Shape;9792;p79"/>
          <p:cNvCxnSpPr>
            <a:stCxn id="9779" idx="4"/>
            <a:endCxn id="9785" idx="0"/>
          </p:cNvCxnSpPr>
          <p:nvPr/>
        </p:nvCxnSpPr>
        <p:spPr>
          <a:xfrm flipH="1" rot="-5400000">
            <a:off x="2258680" y="2356226"/>
            <a:ext cx="201900" cy="21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9793" name="Google Shape;9793;p79"/>
          <p:cNvCxnSpPr>
            <a:stCxn id="9781" idx="0"/>
            <a:endCxn id="9787" idx="4"/>
          </p:cNvCxnSpPr>
          <p:nvPr/>
        </p:nvCxnSpPr>
        <p:spPr>
          <a:xfrm rot="-5400000">
            <a:off x="1717824" y="2939735"/>
            <a:ext cx="203700" cy="8259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9794" name="Google Shape;9794;p79"/>
          <p:cNvCxnSpPr>
            <a:stCxn id="9783" idx="0"/>
            <a:endCxn id="9789" idx="4"/>
          </p:cNvCxnSpPr>
          <p:nvPr/>
        </p:nvCxnSpPr>
        <p:spPr>
          <a:xfrm flipH="1" rot="5400000">
            <a:off x="2797722" y="2941835"/>
            <a:ext cx="203700" cy="8217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9795" name="Google Shape;9795;p79"/>
          <p:cNvCxnSpPr>
            <a:stCxn id="9782" idx="0"/>
            <a:endCxn id="9788" idx="4"/>
          </p:cNvCxnSpPr>
          <p:nvPr/>
        </p:nvCxnSpPr>
        <p:spPr>
          <a:xfrm rot="-5400000">
            <a:off x="2257767" y="3351635"/>
            <a:ext cx="203700" cy="2100"/>
          </a:xfrm>
          <a:prstGeom prst="curvedConnector3">
            <a:avLst>
              <a:gd fmla="val 50004" name="adj1"/>
            </a:avLst>
          </a:prstGeom>
          <a:noFill/>
          <a:ln cap="flat" cmpd="sng" w="19050">
            <a:solidFill>
              <a:srgbClr val="5F7D95"/>
            </a:solidFill>
            <a:prstDash val="solid"/>
            <a:round/>
            <a:headEnd len="med" w="med" type="none"/>
            <a:tailEnd len="med" w="med" type="none"/>
          </a:ln>
        </p:spPr>
      </p:cxnSp>
      <p:sp>
        <p:nvSpPr>
          <p:cNvPr id="9796" name="Google Shape;9796;p79"/>
          <p:cNvSpPr/>
          <p:nvPr/>
        </p:nvSpPr>
        <p:spPr>
          <a:xfrm>
            <a:off x="4239724" y="2708319"/>
            <a:ext cx="779136" cy="252234"/>
          </a:xfrm>
          <a:custGeom>
            <a:rect b="b" l="l" r="r" t="t"/>
            <a:pathLst>
              <a:path extrusionOk="0" h="14358" w="44351">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9"/>
          <p:cNvSpPr/>
          <p:nvPr/>
        </p:nvSpPr>
        <p:spPr>
          <a:xfrm>
            <a:off x="5018842" y="2708319"/>
            <a:ext cx="779119" cy="252234"/>
          </a:xfrm>
          <a:custGeom>
            <a:rect b="b" l="l" r="r" t="t"/>
            <a:pathLst>
              <a:path extrusionOk="0" h="14358" w="4435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9"/>
          <p:cNvSpPr/>
          <p:nvPr/>
        </p:nvSpPr>
        <p:spPr>
          <a:xfrm>
            <a:off x="5797943" y="2708319"/>
            <a:ext cx="778732" cy="252234"/>
          </a:xfrm>
          <a:custGeom>
            <a:rect b="b" l="l" r="r" t="t"/>
            <a:pathLst>
              <a:path extrusionOk="0" h="14358" w="44328">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799" name="Google Shape;9799;p79"/>
          <p:cNvSpPr/>
          <p:nvPr/>
        </p:nvSpPr>
        <p:spPr>
          <a:xfrm>
            <a:off x="6576658" y="2708319"/>
            <a:ext cx="779136" cy="252234"/>
          </a:xfrm>
          <a:custGeom>
            <a:rect b="b" l="l" r="r" t="t"/>
            <a:pathLst>
              <a:path extrusionOk="0" h="14358" w="44351">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800" name="Google Shape;9800;p79"/>
          <p:cNvSpPr/>
          <p:nvPr/>
        </p:nvSpPr>
        <p:spPr>
          <a:xfrm>
            <a:off x="7355776" y="2708319"/>
            <a:ext cx="779119" cy="252234"/>
          </a:xfrm>
          <a:custGeom>
            <a:rect b="b" l="l" r="r" t="t"/>
            <a:pathLst>
              <a:path extrusionOk="0" h="14358" w="4435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801" name="Google Shape;9801;p79"/>
          <p:cNvSpPr/>
          <p:nvPr/>
        </p:nvSpPr>
        <p:spPr>
          <a:xfrm>
            <a:off x="4429400" y="1662350"/>
            <a:ext cx="342847" cy="386555"/>
          </a:xfrm>
          <a:custGeom>
            <a:rect b="b" l="l" r="r" t="t"/>
            <a:pathLst>
              <a:path extrusionOk="0" h="22004" w="19516">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9"/>
          <p:cNvSpPr/>
          <p:nvPr/>
        </p:nvSpPr>
        <p:spPr>
          <a:xfrm>
            <a:off x="4569763"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9"/>
          <p:cNvSpPr/>
          <p:nvPr/>
        </p:nvSpPr>
        <p:spPr>
          <a:xfrm>
            <a:off x="614762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9"/>
          <p:cNvSpPr/>
          <p:nvPr/>
        </p:nvSpPr>
        <p:spPr>
          <a:xfrm>
            <a:off x="772547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9"/>
          <p:cNvSpPr/>
          <p:nvPr/>
        </p:nvSpPr>
        <p:spPr>
          <a:xfrm>
            <a:off x="5384563" y="299972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9"/>
          <p:cNvSpPr/>
          <p:nvPr/>
        </p:nvSpPr>
        <p:spPr>
          <a:xfrm>
            <a:off x="6936563" y="299977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9"/>
          <p:cNvSpPr txBox="1"/>
          <p:nvPr/>
        </p:nvSpPr>
        <p:spPr>
          <a:xfrm>
            <a:off x="43314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2016</a:t>
            </a:r>
            <a:endParaRPr b="1" sz="900">
              <a:solidFill>
                <a:srgbClr val="FFFFFF"/>
              </a:solidFill>
            </a:endParaRPr>
          </a:p>
        </p:txBody>
      </p:sp>
      <p:sp>
        <p:nvSpPr>
          <p:cNvPr id="9808" name="Google Shape;9808;p79"/>
          <p:cNvSpPr/>
          <p:nvPr/>
        </p:nvSpPr>
        <p:spPr>
          <a:xfrm>
            <a:off x="4569763"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9"/>
          <p:cNvSpPr/>
          <p:nvPr/>
        </p:nvSpPr>
        <p:spPr>
          <a:xfrm>
            <a:off x="6153050"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9"/>
          <p:cNvSpPr/>
          <p:nvPr/>
        </p:nvSpPr>
        <p:spPr>
          <a:xfrm>
            <a:off x="7725475"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9"/>
          <p:cNvSpPr/>
          <p:nvPr/>
        </p:nvSpPr>
        <p:spPr>
          <a:xfrm>
            <a:off x="53841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9"/>
          <p:cNvSpPr/>
          <p:nvPr/>
        </p:nvSpPr>
        <p:spPr>
          <a:xfrm>
            <a:off x="69365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3" name="Google Shape;9813;p79"/>
          <p:cNvCxnSpPr>
            <a:stCxn id="9802" idx="0"/>
            <a:endCxn id="9808" idx="4"/>
          </p:cNvCxnSpPr>
          <p:nvPr/>
        </p:nvCxnSpPr>
        <p:spPr>
          <a:xfrm rot="10800000">
            <a:off x="4600813"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9814" name="Google Shape;9814;p79"/>
          <p:cNvCxnSpPr>
            <a:stCxn id="9803" idx="0"/>
            <a:endCxn id="9809" idx="4"/>
          </p:cNvCxnSpPr>
          <p:nvPr/>
        </p:nvCxnSpPr>
        <p:spPr>
          <a:xfrm flipH="1" rot="10800000">
            <a:off x="6178675" y="2137482"/>
            <a:ext cx="5400" cy="441900"/>
          </a:xfrm>
          <a:prstGeom prst="straightConnector1">
            <a:avLst/>
          </a:prstGeom>
          <a:noFill/>
          <a:ln cap="flat" cmpd="sng" w="9525">
            <a:solidFill>
              <a:srgbClr val="A5B7C6"/>
            </a:solidFill>
            <a:prstDash val="dash"/>
            <a:round/>
            <a:headEnd len="med" w="med" type="none"/>
            <a:tailEnd len="med" w="med" type="none"/>
          </a:ln>
        </p:spPr>
      </p:cxnSp>
      <p:cxnSp>
        <p:nvCxnSpPr>
          <p:cNvPr id="9815" name="Google Shape;9815;p79"/>
          <p:cNvCxnSpPr>
            <a:stCxn id="9804" idx="0"/>
            <a:endCxn id="9810" idx="4"/>
          </p:cNvCxnSpPr>
          <p:nvPr/>
        </p:nvCxnSpPr>
        <p:spPr>
          <a:xfrm rot="10800000">
            <a:off x="7756525"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9816" name="Google Shape;9816;p79"/>
          <p:cNvCxnSpPr>
            <a:stCxn id="9805" idx="4"/>
            <a:endCxn id="9811" idx="0"/>
          </p:cNvCxnSpPr>
          <p:nvPr/>
        </p:nvCxnSpPr>
        <p:spPr>
          <a:xfrm flipH="1">
            <a:off x="5415313" y="3061820"/>
            <a:ext cx="300" cy="507900"/>
          </a:xfrm>
          <a:prstGeom prst="straightConnector1">
            <a:avLst/>
          </a:prstGeom>
          <a:noFill/>
          <a:ln cap="flat" cmpd="sng" w="9525">
            <a:solidFill>
              <a:srgbClr val="A5B7C6"/>
            </a:solidFill>
            <a:prstDash val="dash"/>
            <a:round/>
            <a:headEnd len="med" w="med" type="none"/>
            <a:tailEnd len="med" w="med" type="none"/>
          </a:ln>
        </p:spPr>
      </p:cxnSp>
      <p:cxnSp>
        <p:nvCxnSpPr>
          <p:cNvPr id="9817" name="Google Shape;9817;p79"/>
          <p:cNvCxnSpPr>
            <a:stCxn id="9806" idx="4"/>
            <a:endCxn id="9812" idx="0"/>
          </p:cNvCxnSpPr>
          <p:nvPr/>
        </p:nvCxnSpPr>
        <p:spPr>
          <a:xfrm>
            <a:off x="6967613" y="3061870"/>
            <a:ext cx="0" cy="507600"/>
          </a:xfrm>
          <a:prstGeom prst="straightConnector1">
            <a:avLst/>
          </a:prstGeom>
          <a:noFill/>
          <a:ln cap="flat" cmpd="sng" w="9525">
            <a:solidFill>
              <a:srgbClr val="A5B7C6"/>
            </a:solidFill>
            <a:prstDash val="dash"/>
            <a:round/>
            <a:headEnd len="med" w="med" type="none"/>
            <a:tailEnd len="med" w="med" type="none"/>
          </a:ln>
        </p:spPr>
      </p:cxnSp>
      <p:sp>
        <p:nvSpPr>
          <p:cNvPr id="9818" name="Google Shape;9818;p79"/>
          <p:cNvSpPr txBox="1"/>
          <p:nvPr/>
        </p:nvSpPr>
        <p:spPr>
          <a:xfrm>
            <a:off x="5138997"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2017</a:t>
            </a:r>
            <a:endParaRPr b="1" sz="900">
              <a:solidFill>
                <a:srgbClr val="FFFFFF"/>
              </a:solidFill>
            </a:endParaRPr>
          </a:p>
        </p:txBody>
      </p:sp>
      <p:sp>
        <p:nvSpPr>
          <p:cNvPr id="9819" name="Google Shape;9819;p79"/>
          <p:cNvSpPr txBox="1"/>
          <p:nvPr/>
        </p:nvSpPr>
        <p:spPr>
          <a:xfrm>
            <a:off x="59046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2018</a:t>
            </a:r>
            <a:endParaRPr b="1" sz="900">
              <a:solidFill>
                <a:srgbClr val="FFFFFF"/>
              </a:solidFill>
            </a:endParaRPr>
          </a:p>
        </p:txBody>
      </p:sp>
      <p:sp>
        <p:nvSpPr>
          <p:cNvPr id="9820" name="Google Shape;9820;p79"/>
          <p:cNvSpPr txBox="1"/>
          <p:nvPr/>
        </p:nvSpPr>
        <p:spPr>
          <a:xfrm>
            <a:off x="66968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2019</a:t>
            </a:r>
            <a:endParaRPr b="1" sz="900">
              <a:solidFill>
                <a:srgbClr val="FFFFFF"/>
              </a:solidFill>
            </a:endParaRPr>
          </a:p>
        </p:txBody>
      </p:sp>
      <p:sp>
        <p:nvSpPr>
          <p:cNvPr id="9821" name="Google Shape;9821;p79"/>
          <p:cNvSpPr txBox="1"/>
          <p:nvPr/>
        </p:nvSpPr>
        <p:spPr>
          <a:xfrm>
            <a:off x="74889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2020</a:t>
            </a:r>
            <a:endParaRPr b="1" sz="900">
              <a:solidFill>
                <a:srgbClr val="FFFFFF"/>
              </a:solidFill>
            </a:endParaRPr>
          </a:p>
        </p:txBody>
      </p:sp>
      <p:grpSp>
        <p:nvGrpSpPr>
          <p:cNvPr id="9822" name="Google Shape;9822;p79"/>
          <p:cNvGrpSpPr/>
          <p:nvPr/>
        </p:nvGrpSpPr>
        <p:grpSpPr>
          <a:xfrm>
            <a:off x="5307356" y="3748469"/>
            <a:ext cx="206115" cy="206115"/>
            <a:chOff x="1049375" y="2680675"/>
            <a:chExt cx="297725" cy="297725"/>
          </a:xfrm>
        </p:grpSpPr>
        <p:sp>
          <p:nvSpPr>
            <p:cNvPr id="9823" name="Google Shape;9823;p79"/>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9"/>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5" name="Google Shape;9825;p79"/>
          <p:cNvSpPr txBox="1"/>
          <p:nvPr/>
        </p:nvSpPr>
        <p:spPr>
          <a:xfrm>
            <a:off x="6405263"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9826" name="Google Shape;9826;p79"/>
          <p:cNvSpPr txBox="1"/>
          <p:nvPr/>
        </p:nvSpPr>
        <p:spPr>
          <a:xfrm>
            <a:off x="4827411"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sp>
        <p:nvSpPr>
          <p:cNvPr id="9827" name="Google Shape;9827;p79"/>
          <p:cNvSpPr txBox="1"/>
          <p:nvPr/>
        </p:nvSpPr>
        <p:spPr>
          <a:xfrm>
            <a:off x="5626377" y="3149746"/>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“Neptune is the farthest planet from the Sun”</a:t>
            </a:r>
            <a:endParaRPr sz="800">
              <a:solidFill>
                <a:srgbClr val="A5B7C6"/>
              </a:solidFill>
            </a:endParaRPr>
          </a:p>
        </p:txBody>
      </p:sp>
      <p:sp>
        <p:nvSpPr>
          <p:cNvPr id="9828" name="Google Shape;9828;p79"/>
          <p:cNvSpPr txBox="1"/>
          <p:nvPr/>
        </p:nvSpPr>
        <p:spPr>
          <a:xfrm>
            <a:off x="71787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9829" name="Google Shape;9829;p79"/>
          <p:cNvSpPr txBox="1"/>
          <p:nvPr/>
        </p:nvSpPr>
        <p:spPr>
          <a:xfrm>
            <a:off x="40373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“Venus has a beautiful name but it’s very hot”</a:t>
            </a:r>
            <a:endParaRPr sz="800">
              <a:solidFill>
                <a:srgbClr val="A5B7C6"/>
              </a:solidFill>
            </a:endParaRPr>
          </a:p>
        </p:txBody>
      </p:sp>
      <p:grpSp>
        <p:nvGrpSpPr>
          <p:cNvPr id="9830" name="Google Shape;9830;p79"/>
          <p:cNvGrpSpPr/>
          <p:nvPr/>
        </p:nvGrpSpPr>
        <p:grpSpPr>
          <a:xfrm>
            <a:off x="4500213" y="1773492"/>
            <a:ext cx="201221" cy="164272"/>
            <a:chOff x="3860400" y="3254050"/>
            <a:chExt cx="296175" cy="241825"/>
          </a:xfrm>
        </p:grpSpPr>
        <p:sp>
          <p:nvSpPr>
            <p:cNvPr id="9831" name="Google Shape;9831;p7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8" name="Google Shape;9838;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infographics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2" name="Shape 9842"/>
        <p:cNvGrpSpPr/>
        <p:nvPr/>
      </p:nvGrpSpPr>
      <p:grpSpPr>
        <a:xfrm>
          <a:off x="0" y="0"/>
          <a:ext cx="0" cy="0"/>
          <a:chOff x="0" y="0"/>
          <a:chExt cx="0" cy="0"/>
        </a:xfrm>
      </p:grpSpPr>
      <p:sp>
        <p:nvSpPr>
          <p:cNvPr id="9843" name="Google Shape;9843;p80"/>
          <p:cNvSpPr/>
          <p:nvPr/>
        </p:nvSpPr>
        <p:spPr>
          <a:xfrm>
            <a:off x="6549404" y="1748915"/>
            <a:ext cx="1542300" cy="702000"/>
          </a:xfrm>
          <a:prstGeom prst="roundRect">
            <a:avLst>
              <a:gd fmla="val 16667"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0"/>
          <p:cNvSpPr txBox="1"/>
          <p:nvPr/>
        </p:nvSpPr>
        <p:spPr>
          <a:xfrm>
            <a:off x="6993115" y="1878962"/>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13B55"/>
                </a:solidFill>
              </a:rPr>
              <a:t>“Despite being red, Mars is actually a very cold place”</a:t>
            </a:r>
            <a:endParaRPr sz="800">
              <a:solidFill>
                <a:srgbClr val="213B55"/>
              </a:solidFill>
            </a:endParaRPr>
          </a:p>
        </p:txBody>
      </p:sp>
      <p:sp>
        <p:nvSpPr>
          <p:cNvPr id="9845" name="Google Shape;9845;p80"/>
          <p:cNvSpPr/>
          <p:nvPr/>
        </p:nvSpPr>
        <p:spPr>
          <a:xfrm>
            <a:off x="6549404" y="2541015"/>
            <a:ext cx="1542300" cy="702000"/>
          </a:xfrm>
          <a:prstGeom prst="roundRect">
            <a:avLst>
              <a:gd fmla="val 16667"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0"/>
          <p:cNvSpPr txBox="1"/>
          <p:nvPr/>
        </p:nvSpPr>
        <p:spPr>
          <a:xfrm>
            <a:off x="6993115" y="2671062"/>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13B55"/>
                </a:solidFill>
              </a:rPr>
              <a:t>“Jupiter is the biggest planet in the entire Solar System”</a:t>
            </a:r>
            <a:endParaRPr sz="800">
              <a:solidFill>
                <a:srgbClr val="213B55"/>
              </a:solidFill>
            </a:endParaRPr>
          </a:p>
        </p:txBody>
      </p:sp>
      <p:sp>
        <p:nvSpPr>
          <p:cNvPr id="9847" name="Google Shape;9847;p80"/>
          <p:cNvSpPr/>
          <p:nvPr/>
        </p:nvSpPr>
        <p:spPr>
          <a:xfrm>
            <a:off x="6549404" y="3333115"/>
            <a:ext cx="1542300" cy="702000"/>
          </a:xfrm>
          <a:prstGeom prst="roundRect">
            <a:avLst>
              <a:gd fmla="val 16667"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0"/>
          <p:cNvSpPr txBox="1"/>
          <p:nvPr/>
        </p:nvSpPr>
        <p:spPr>
          <a:xfrm>
            <a:off x="6993115" y="3463162"/>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13B55"/>
                </a:solidFill>
              </a:rPr>
              <a:t>“Saturn is a gas giant and has several rings”</a:t>
            </a:r>
            <a:endParaRPr sz="800">
              <a:solidFill>
                <a:srgbClr val="213B55"/>
              </a:solidFill>
            </a:endParaRPr>
          </a:p>
        </p:txBody>
      </p:sp>
      <p:sp>
        <p:nvSpPr>
          <p:cNvPr id="9849" name="Google Shape;9849;p80"/>
          <p:cNvSpPr/>
          <p:nvPr/>
        </p:nvSpPr>
        <p:spPr>
          <a:xfrm>
            <a:off x="1048350" y="4004861"/>
            <a:ext cx="1655700" cy="738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0"/>
          <p:cNvSpPr/>
          <p:nvPr/>
        </p:nvSpPr>
        <p:spPr>
          <a:xfrm>
            <a:off x="1210102" y="2572331"/>
            <a:ext cx="1332000" cy="1131600"/>
          </a:xfrm>
          <a:prstGeom prst="roundRect">
            <a:avLst>
              <a:gd fmla="val 16667" name="adj"/>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0"/>
          <p:cNvSpPr/>
          <p:nvPr/>
        </p:nvSpPr>
        <p:spPr>
          <a:xfrm>
            <a:off x="1759085" y="3924657"/>
            <a:ext cx="234300" cy="234300"/>
          </a:xfrm>
          <a:prstGeom prst="ellipse">
            <a:avLst/>
          </a:prstGeom>
          <a:solidFill>
            <a:srgbClr val="0E2A47"/>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2" name="Google Shape;9852;p80"/>
          <p:cNvCxnSpPr/>
          <p:nvPr/>
        </p:nvCxnSpPr>
        <p:spPr>
          <a:xfrm>
            <a:off x="1876179" y="3703780"/>
            <a:ext cx="0" cy="220800"/>
          </a:xfrm>
          <a:prstGeom prst="straightConnector1">
            <a:avLst/>
          </a:prstGeom>
          <a:noFill/>
          <a:ln cap="flat" cmpd="sng" w="9525">
            <a:solidFill>
              <a:srgbClr val="D7DFE5"/>
            </a:solidFill>
            <a:prstDash val="solid"/>
            <a:round/>
            <a:headEnd len="med" w="med" type="none"/>
            <a:tailEnd len="med" w="med" type="none"/>
          </a:ln>
        </p:spPr>
      </p:cxnSp>
      <p:sp>
        <p:nvSpPr>
          <p:cNvPr id="9853" name="Google Shape;9853;p80"/>
          <p:cNvSpPr txBox="1"/>
          <p:nvPr/>
        </p:nvSpPr>
        <p:spPr>
          <a:xfrm>
            <a:off x="1297398" y="3120399"/>
            <a:ext cx="1157700" cy="45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40566D"/>
                </a:solidFill>
              </a:rPr>
              <a:t>“Mercury is the smallest planet in the Solar System”</a:t>
            </a:r>
            <a:endParaRPr sz="800">
              <a:solidFill>
                <a:srgbClr val="40566D"/>
              </a:solidFill>
            </a:endParaRPr>
          </a:p>
        </p:txBody>
      </p:sp>
      <p:cxnSp>
        <p:nvCxnSpPr>
          <p:cNvPr id="9854" name="Google Shape;9854;p80"/>
          <p:cNvCxnSpPr/>
          <p:nvPr/>
        </p:nvCxnSpPr>
        <p:spPr>
          <a:xfrm>
            <a:off x="1621737" y="2989637"/>
            <a:ext cx="508800" cy="0"/>
          </a:xfrm>
          <a:prstGeom prst="straightConnector1">
            <a:avLst/>
          </a:prstGeom>
          <a:noFill/>
          <a:ln cap="flat" cmpd="sng" w="19050">
            <a:solidFill>
              <a:srgbClr val="40566D"/>
            </a:solidFill>
            <a:prstDash val="solid"/>
            <a:round/>
            <a:headEnd len="med" w="med" type="none"/>
            <a:tailEnd len="med" w="med" type="none"/>
          </a:ln>
        </p:spPr>
      </p:cxnSp>
      <p:sp>
        <p:nvSpPr>
          <p:cNvPr id="9855" name="Google Shape;9855;p80"/>
          <p:cNvSpPr txBox="1"/>
          <p:nvPr/>
        </p:nvSpPr>
        <p:spPr>
          <a:xfrm>
            <a:off x="1454136" y="2735931"/>
            <a:ext cx="844200" cy="22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40566D"/>
                </a:solidFill>
              </a:rPr>
              <a:t>TITLE 1</a:t>
            </a:r>
            <a:endParaRPr b="1" sz="800">
              <a:solidFill>
                <a:srgbClr val="40566D"/>
              </a:solidFill>
            </a:endParaRPr>
          </a:p>
        </p:txBody>
      </p:sp>
      <p:sp>
        <p:nvSpPr>
          <p:cNvPr id="9856" name="Google Shape;9856;p80"/>
          <p:cNvSpPr/>
          <p:nvPr/>
        </p:nvSpPr>
        <p:spPr>
          <a:xfrm>
            <a:off x="3439355" y="1997865"/>
            <a:ext cx="1788300" cy="1788300"/>
          </a:xfrm>
          <a:prstGeom prst="arc">
            <a:avLst>
              <a:gd fmla="val 16200000" name="adj1"/>
              <a:gd fmla="val 5298411" name="adj2"/>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7" name="Google Shape;9857;p80"/>
          <p:cNvGrpSpPr/>
          <p:nvPr/>
        </p:nvGrpSpPr>
        <p:grpSpPr>
          <a:xfrm>
            <a:off x="3576486" y="2170831"/>
            <a:ext cx="1443832" cy="1443832"/>
            <a:chOff x="5681300" y="2527788"/>
            <a:chExt cx="805800" cy="805800"/>
          </a:xfrm>
        </p:grpSpPr>
        <p:sp>
          <p:nvSpPr>
            <p:cNvPr id="9858" name="Google Shape;9858;p80"/>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0"/>
            <p:cNvSpPr/>
            <p:nvPr/>
          </p:nvSpPr>
          <p:spPr>
            <a:xfrm>
              <a:off x="5681300" y="2527788"/>
              <a:ext cx="805800" cy="805800"/>
            </a:xfrm>
            <a:prstGeom prst="pie">
              <a:avLst>
                <a:gd fmla="val 1079775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80"/>
          <p:cNvGrpSpPr/>
          <p:nvPr/>
        </p:nvGrpSpPr>
        <p:grpSpPr>
          <a:xfrm>
            <a:off x="6240887" y="1786604"/>
            <a:ext cx="626590" cy="626590"/>
            <a:chOff x="5681300" y="2527788"/>
            <a:chExt cx="805800" cy="805800"/>
          </a:xfrm>
        </p:grpSpPr>
        <p:sp>
          <p:nvSpPr>
            <p:cNvPr id="9861" name="Google Shape;9861;p80"/>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0"/>
            <p:cNvSpPr/>
            <p:nvPr/>
          </p:nvSpPr>
          <p:spPr>
            <a:xfrm>
              <a:off x="5681300" y="2527788"/>
              <a:ext cx="805800" cy="805800"/>
            </a:xfrm>
            <a:prstGeom prst="pie">
              <a:avLst>
                <a:gd fmla="val 12271918" name="adj1"/>
                <a:gd fmla="val 16200000" name="adj2"/>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80"/>
          <p:cNvGrpSpPr/>
          <p:nvPr/>
        </p:nvGrpSpPr>
        <p:grpSpPr>
          <a:xfrm>
            <a:off x="6240887" y="2578704"/>
            <a:ext cx="626590" cy="626590"/>
            <a:chOff x="5681300" y="2527788"/>
            <a:chExt cx="805800" cy="805800"/>
          </a:xfrm>
        </p:grpSpPr>
        <p:sp>
          <p:nvSpPr>
            <p:cNvPr id="9864" name="Google Shape;9864;p80"/>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0"/>
            <p:cNvSpPr/>
            <p:nvPr/>
          </p:nvSpPr>
          <p:spPr>
            <a:xfrm>
              <a:off x="5681300" y="2527788"/>
              <a:ext cx="805800" cy="805800"/>
            </a:xfrm>
            <a:prstGeom prst="pie">
              <a:avLst>
                <a:gd fmla="val 9253407" name="adj1"/>
                <a:gd fmla="val 16200000" name="adj2"/>
              </a:avLst>
            </a:pr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80"/>
          <p:cNvGrpSpPr/>
          <p:nvPr/>
        </p:nvGrpSpPr>
        <p:grpSpPr>
          <a:xfrm>
            <a:off x="6240887" y="3370804"/>
            <a:ext cx="626590" cy="626590"/>
            <a:chOff x="5681300" y="2527788"/>
            <a:chExt cx="805800" cy="805800"/>
          </a:xfrm>
        </p:grpSpPr>
        <p:sp>
          <p:nvSpPr>
            <p:cNvPr id="9867" name="Google Shape;9867;p80"/>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0"/>
            <p:cNvSpPr/>
            <p:nvPr/>
          </p:nvSpPr>
          <p:spPr>
            <a:xfrm>
              <a:off x="5681300" y="2527788"/>
              <a:ext cx="805800" cy="805800"/>
            </a:xfrm>
            <a:prstGeom prst="pie">
              <a:avLst>
                <a:gd fmla="val 5544305"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9" name="Google Shape;9869;p80"/>
          <p:cNvSpPr/>
          <p:nvPr/>
        </p:nvSpPr>
        <p:spPr>
          <a:xfrm>
            <a:off x="4229854" y="1932440"/>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0"/>
          <p:cNvSpPr/>
          <p:nvPr/>
        </p:nvSpPr>
        <p:spPr>
          <a:xfrm>
            <a:off x="4229854" y="3715965"/>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0"/>
          <p:cNvSpPr/>
          <p:nvPr/>
        </p:nvSpPr>
        <p:spPr>
          <a:xfrm>
            <a:off x="5157904" y="2824203"/>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72" name="Google Shape;9872;p80"/>
          <p:cNvCxnSpPr>
            <a:stCxn id="9871" idx="6"/>
            <a:endCxn id="9862" idx="2"/>
          </p:cNvCxnSpPr>
          <p:nvPr/>
        </p:nvCxnSpPr>
        <p:spPr>
          <a:xfrm flipH="1" rot="10800000">
            <a:off x="5295004" y="2099853"/>
            <a:ext cx="945900" cy="792900"/>
          </a:xfrm>
          <a:prstGeom prst="bentConnector3">
            <a:avLst>
              <a:gd fmla="val 51494" name="adj1"/>
            </a:avLst>
          </a:prstGeom>
          <a:noFill/>
          <a:ln cap="flat" cmpd="sng" w="19050">
            <a:solidFill>
              <a:srgbClr val="A5B7C6"/>
            </a:solidFill>
            <a:prstDash val="solid"/>
            <a:round/>
            <a:headEnd len="med" w="med" type="none"/>
            <a:tailEnd len="med" w="med" type="none"/>
          </a:ln>
        </p:spPr>
      </p:cxnSp>
      <p:cxnSp>
        <p:nvCxnSpPr>
          <p:cNvPr id="9873" name="Google Shape;9873;p80"/>
          <p:cNvCxnSpPr>
            <a:stCxn id="9871" idx="6"/>
            <a:endCxn id="9868" idx="2"/>
          </p:cNvCxnSpPr>
          <p:nvPr/>
        </p:nvCxnSpPr>
        <p:spPr>
          <a:xfrm>
            <a:off x="5295004" y="2892753"/>
            <a:ext cx="945900" cy="791400"/>
          </a:xfrm>
          <a:prstGeom prst="bentConnector3">
            <a:avLst>
              <a:gd fmla="val 49999" name="adj1"/>
            </a:avLst>
          </a:prstGeom>
          <a:noFill/>
          <a:ln cap="flat" cmpd="sng" w="19050">
            <a:solidFill>
              <a:srgbClr val="A5B7C6"/>
            </a:solidFill>
            <a:prstDash val="solid"/>
            <a:round/>
            <a:headEnd len="med" w="med" type="none"/>
            <a:tailEnd len="med" w="med" type="none"/>
          </a:ln>
        </p:spPr>
      </p:cxnSp>
      <p:cxnSp>
        <p:nvCxnSpPr>
          <p:cNvPr id="9874" name="Google Shape;9874;p80"/>
          <p:cNvCxnSpPr>
            <a:stCxn id="9871" idx="6"/>
            <a:endCxn id="9865" idx="2"/>
          </p:cNvCxnSpPr>
          <p:nvPr/>
        </p:nvCxnSpPr>
        <p:spPr>
          <a:xfrm flipH="1" rot="10800000">
            <a:off x="5295004" y="2891853"/>
            <a:ext cx="945900" cy="900"/>
          </a:xfrm>
          <a:prstGeom prst="bentConnector3">
            <a:avLst>
              <a:gd fmla="val 49999" name="adj1"/>
            </a:avLst>
          </a:prstGeom>
          <a:noFill/>
          <a:ln cap="flat" cmpd="sng" w="19050">
            <a:solidFill>
              <a:srgbClr val="A5B7C6"/>
            </a:solidFill>
            <a:prstDash val="solid"/>
            <a:round/>
            <a:headEnd len="med" w="med" type="none"/>
            <a:tailEnd len="med" w="med" type="none"/>
          </a:ln>
        </p:spPr>
      </p:cxnSp>
      <p:sp>
        <p:nvSpPr>
          <p:cNvPr id="9875" name="Google Shape;9875;p80"/>
          <p:cNvSpPr txBox="1"/>
          <p:nvPr/>
        </p:nvSpPr>
        <p:spPr>
          <a:xfrm>
            <a:off x="3800713" y="2579408"/>
            <a:ext cx="995400" cy="62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213B55"/>
                </a:solidFill>
              </a:rPr>
              <a:t>75%</a:t>
            </a:r>
            <a:endParaRPr b="1" sz="3000">
              <a:solidFill>
                <a:srgbClr val="213B55"/>
              </a:solidFill>
            </a:endParaRPr>
          </a:p>
        </p:txBody>
      </p:sp>
      <p:sp>
        <p:nvSpPr>
          <p:cNvPr id="9876" name="Google Shape;9876;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cxnSp>
        <p:nvCxnSpPr>
          <p:cNvPr id="9877" name="Google Shape;9877;p80"/>
          <p:cNvCxnSpPr/>
          <p:nvPr/>
        </p:nvCxnSpPr>
        <p:spPr>
          <a:xfrm>
            <a:off x="1876201" y="2351463"/>
            <a:ext cx="0" cy="220800"/>
          </a:xfrm>
          <a:prstGeom prst="straightConnector1">
            <a:avLst/>
          </a:prstGeom>
          <a:noFill/>
          <a:ln cap="flat" cmpd="sng" w="9525">
            <a:solidFill>
              <a:srgbClr val="D7DFE5"/>
            </a:solidFill>
            <a:prstDash val="solid"/>
            <a:round/>
            <a:headEnd len="med" w="med" type="none"/>
            <a:tailEnd len="med" w="med" type="none"/>
          </a:ln>
        </p:spPr>
      </p:cxnSp>
      <p:grpSp>
        <p:nvGrpSpPr>
          <p:cNvPr id="9878" name="Google Shape;9878;p80"/>
          <p:cNvGrpSpPr/>
          <p:nvPr/>
        </p:nvGrpSpPr>
        <p:grpSpPr>
          <a:xfrm>
            <a:off x="1494592" y="1585529"/>
            <a:ext cx="763219" cy="763219"/>
            <a:chOff x="4049800" y="640400"/>
            <a:chExt cx="858900" cy="858900"/>
          </a:xfrm>
        </p:grpSpPr>
        <p:sp>
          <p:nvSpPr>
            <p:cNvPr id="9879" name="Google Shape;9879;p80"/>
            <p:cNvSpPr/>
            <p:nvPr/>
          </p:nvSpPr>
          <p:spPr>
            <a:xfrm>
              <a:off x="4049800" y="640400"/>
              <a:ext cx="858900" cy="858900"/>
            </a:xfrm>
            <a:prstGeom prst="donut">
              <a:avLst>
                <a:gd fmla="val 11951"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0"/>
            <p:cNvSpPr/>
            <p:nvPr/>
          </p:nvSpPr>
          <p:spPr>
            <a:xfrm>
              <a:off x="4049800" y="640400"/>
              <a:ext cx="858900" cy="858900"/>
            </a:xfrm>
            <a:prstGeom prst="blockArc">
              <a:avLst>
                <a:gd fmla="val 16133799" name="adj1"/>
                <a:gd fmla="val 10841788" name="adj2"/>
                <a:gd fmla="val 11587" name="adj3"/>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881" name="Google Shape;9881;p80"/>
          <p:cNvCxnSpPr>
            <a:stCxn id="9879" idx="4"/>
          </p:cNvCxnSpPr>
          <p:nvPr/>
        </p:nvCxnSpPr>
        <p:spPr>
          <a:xfrm>
            <a:off x="1876201" y="2348748"/>
            <a:ext cx="0" cy="220800"/>
          </a:xfrm>
          <a:prstGeom prst="straightConnector1">
            <a:avLst/>
          </a:prstGeom>
          <a:noFill/>
          <a:ln cap="flat" cmpd="sng" w="9525">
            <a:solidFill>
              <a:srgbClr val="D7DFE5"/>
            </a:solidFill>
            <a:prstDash val="solid"/>
            <a:round/>
            <a:headEnd len="med" w="med" type="none"/>
            <a:tailEnd len="med" w="med" type="none"/>
          </a:ln>
        </p:spPr>
      </p:cxnSp>
      <p:sp>
        <p:nvSpPr>
          <p:cNvPr id="9882" name="Google Shape;9882;p80"/>
          <p:cNvSpPr txBox="1"/>
          <p:nvPr/>
        </p:nvSpPr>
        <p:spPr>
          <a:xfrm>
            <a:off x="1585964" y="1784457"/>
            <a:ext cx="580500" cy="3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A5B7C6"/>
                </a:solidFill>
              </a:rPr>
              <a:t>75%</a:t>
            </a:r>
            <a:endParaRPr b="1" sz="1300">
              <a:solidFill>
                <a:srgbClr val="A5B7C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36"/>
          <p:cNvSpPr txBox="1"/>
          <p:nvPr>
            <p:ph type="title"/>
          </p:nvPr>
        </p:nvSpPr>
        <p:spPr>
          <a:xfrm>
            <a:off x="2713900" y="2273689"/>
            <a:ext cx="5715000" cy="177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Purpose statement</a:t>
            </a:r>
            <a:endParaRPr/>
          </a:p>
        </p:txBody>
      </p:sp>
      <p:sp>
        <p:nvSpPr>
          <p:cNvPr id="598" name="Google Shape;598;p36"/>
          <p:cNvSpPr txBox="1"/>
          <p:nvPr>
            <p:ph idx="2" type="title"/>
          </p:nvPr>
        </p:nvSpPr>
        <p:spPr>
          <a:xfrm>
            <a:off x="7162800" y="994900"/>
            <a:ext cx="1266000" cy="126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99" name="Google Shape;599;p36"/>
          <p:cNvSpPr txBox="1"/>
          <p:nvPr>
            <p:ph idx="1" type="subTitle"/>
          </p:nvPr>
        </p:nvSpPr>
        <p:spPr>
          <a:xfrm>
            <a:off x="2713850" y="4064897"/>
            <a:ext cx="5715000" cy="54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600" name="Google Shape;600;p36"/>
          <p:cNvSpPr/>
          <p:nvPr/>
        </p:nvSpPr>
        <p:spPr>
          <a:xfrm>
            <a:off x="4374289" y="535001"/>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 name="Google Shape;601;p36"/>
          <p:cNvGrpSpPr/>
          <p:nvPr/>
        </p:nvGrpSpPr>
        <p:grpSpPr>
          <a:xfrm>
            <a:off x="384004" y="1143031"/>
            <a:ext cx="3939137" cy="2922949"/>
            <a:chOff x="633863" y="2254798"/>
            <a:chExt cx="2338461" cy="1735203"/>
          </a:xfrm>
        </p:grpSpPr>
        <p:sp>
          <p:nvSpPr>
            <p:cNvPr id="602" name="Google Shape;602;p36"/>
            <p:cNvSpPr/>
            <p:nvPr/>
          </p:nvSpPr>
          <p:spPr>
            <a:xfrm>
              <a:off x="949097" y="3556071"/>
              <a:ext cx="4674" cy="7690"/>
            </a:xfrm>
            <a:custGeom>
              <a:rect b="b" l="l" r="r" t="t"/>
              <a:pathLst>
                <a:path extrusionOk="0" h="51" w="31">
                  <a:moveTo>
                    <a:pt x="0" y="1"/>
                  </a:moveTo>
                  <a:lnTo>
                    <a:pt x="0" y="51"/>
                  </a:lnTo>
                  <a:lnTo>
                    <a:pt x="30" y="51"/>
                  </a:lnTo>
                  <a:lnTo>
                    <a:pt x="30"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6"/>
            <p:cNvSpPr/>
            <p:nvPr/>
          </p:nvSpPr>
          <p:spPr>
            <a:xfrm>
              <a:off x="2589975" y="2490549"/>
              <a:ext cx="10554" cy="9047"/>
            </a:xfrm>
            <a:custGeom>
              <a:rect b="b" l="l" r="r" t="t"/>
              <a:pathLst>
                <a:path extrusionOk="0" h="60" w="70">
                  <a:moveTo>
                    <a:pt x="1" y="1"/>
                  </a:moveTo>
                  <a:lnTo>
                    <a:pt x="1" y="30"/>
                  </a:lnTo>
                  <a:lnTo>
                    <a:pt x="30" y="30"/>
                  </a:lnTo>
                  <a:lnTo>
                    <a:pt x="30" y="60"/>
                  </a:lnTo>
                  <a:lnTo>
                    <a:pt x="70" y="60"/>
                  </a:lnTo>
                  <a:lnTo>
                    <a:pt x="70"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6"/>
            <p:cNvSpPr/>
            <p:nvPr/>
          </p:nvSpPr>
          <p:spPr>
            <a:xfrm>
              <a:off x="2594347" y="2514371"/>
              <a:ext cx="6182" cy="68753"/>
            </a:xfrm>
            <a:custGeom>
              <a:rect b="b" l="l" r="r" t="t"/>
              <a:pathLst>
                <a:path extrusionOk="0" h="456" w="41">
                  <a:moveTo>
                    <a:pt x="1" y="1"/>
                  </a:moveTo>
                  <a:lnTo>
                    <a:pt x="1" y="89"/>
                  </a:lnTo>
                  <a:lnTo>
                    <a:pt x="41" y="89"/>
                  </a:lnTo>
                  <a:lnTo>
                    <a:pt x="41" y="1"/>
                  </a:lnTo>
                  <a:close/>
                  <a:moveTo>
                    <a:pt x="1" y="179"/>
                  </a:moveTo>
                  <a:lnTo>
                    <a:pt x="1" y="278"/>
                  </a:lnTo>
                  <a:lnTo>
                    <a:pt x="41" y="278"/>
                  </a:lnTo>
                  <a:lnTo>
                    <a:pt x="41" y="179"/>
                  </a:lnTo>
                  <a:close/>
                  <a:moveTo>
                    <a:pt x="1" y="366"/>
                  </a:moveTo>
                  <a:lnTo>
                    <a:pt x="1" y="456"/>
                  </a:lnTo>
                  <a:lnTo>
                    <a:pt x="41" y="456"/>
                  </a:lnTo>
                  <a:lnTo>
                    <a:pt x="41" y="366"/>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6"/>
            <p:cNvSpPr/>
            <p:nvPr/>
          </p:nvSpPr>
          <p:spPr>
            <a:xfrm>
              <a:off x="2594347" y="2597900"/>
              <a:ext cx="10705" cy="10554"/>
            </a:xfrm>
            <a:custGeom>
              <a:rect b="b" l="l" r="r" t="t"/>
              <a:pathLst>
                <a:path extrusionOk="0" h="70" w="71">
                  <a:moveTo>
                    <a:pt x="1" y="0"/>
                  </a:moveTo>
                  <a:lnTo>
                    <a:pt x="1" y="69"/>
                  </a:lnTo>
                  <a:lnTo>
                    <a:pt x="71" y="69"/>
                  </a:lnTo>
                  <a:lnTo>
                    <a:pt x="71" y="30"/>
                  </a:lnTo>
                  <a:lnTo>
                    <a:pt x="41" y="30"/>
                  </a:lnTo>
                  <a:lnTo>
                    <a:pt x="41"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36"/>
            <p:cNvGrpSpPr/>
            <p:nvPr/>
          </p:nvGrpSpPr>
          <p:grpSpPr>
            <a:xfrm>
              <a:off x="837374" y="2615843"/>
              <a:ext cx="1983747" cy="1374158"/>
              <a:chOff x="13296774" y="-470257"/>
              <a:chExt cx="1983747" cy="1374158"/>
            </a:xfrm>
          </p:grpSpPr>
          <p:sp>
            <p:nvSpPr>
              <p:cNvPr id="607" name="Google Shape;607;p36"/>
              <p:cNvSpPr/>
              <p:nvPr/>
            </p:nvSpPr>
            <p:spPr>
              <a:xfrm>
                <a:off x="13556105" y="-470257"/>
                <a:ext cx="1465081" cy="819764"/>
              </a:xfrm>
              <a:custGeom>
                <a:rect b="b" l="l" r="r" t="t"/>
                <a:pathLst>
                  <a:path extrusionOk="0" h="5437" w="9717">
                    <a:moveTo>
                      <a:pt x="168" y="0"/>
                    </a:moveTo>
                    <a:cubicBezTo>
                      <a:pt x="79" y="0"/>
                      <a:pt x="0" y="79"/>
                      <a:pt x="0" y="168"/>
                    </a:cubicBezTo>
                    <a:lnTo>
                      <a:pt x="0" y="5437"/>
                    </a:lnTo>
                    <a:lnTo>
                      <a:pt x="9717" y="5437"/>
                    </a:lnTo>
                    <a:lnTo>
                      <a:pt x="9717" y="168"/>
                    </a:lnTo>
                    <a:cubicBezTo>
                      <a:pt x="9717" y="79"/>
                      <a:pt x="9637" y="0"/>
                      <a:pt x="9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6"/>
              <p:cNvSpPr/>
              <p:nvPr/>
            </p:nvSpPr>
            <p:spPr>
              <a:xfrm>
                <a:off x="13611138" y="-422613"/>
                <a:ext cx="1356372" cy="721458"/>
              </a:xfrm>
              <a:custGeom>
                <a:rect b="b" l="l" r="r" t="t"/>
                <a:pathLst>
                  <a:path extrusionOk="0" h="4785" w="8996">
                    <a:moveTo>
                      <a:pt x="0" y="0"/>
                    </a:moveTo>
                    <a:lnTo>
                      <a:pt x="0" y="4785"/>
                    </a:lnTo>
                    <a:lnTo>
                      <a:pt x="8996" y="4785"/>
                    </a:lnTo>
                    <a:lnTo>
                      <a:pt x="89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6"/>
              <p:cNvSpPr/>
              <p:nvPr/>
            </p:nvSpPr>
            <p:spPr>
              <a:xfrm>
                <a:off x="13296774" y="829267"/>
                <a:ext cx="1983747" cy="74634"/>
              </a:xfrm>
              <a:custGeom>
                <a:rect b="b" l="l" r="r" t="t"/>
                <a:pathLst>
                  <a:path extrusionOk="0" h="495" w="13157">
                    <a:moveTo>
                      <a:pt x="0" y="1"/>
                    </a:moveTo>
                    <a:lnTo>
                      <a:pt x="0" y="495"/>
                    </a:lnTo>
                    <a:lnTo>
                      <a:pt x="13156" y="495"/>
                    </a:lnTo>
                    <a:lnTo>
                      <a:pt x="131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6"/>
              <p:cNvSpPr/>
              <p:nvPr/>
            </p:nvSpPr>
            <p:spPr>
              <a:xfrm>
                <a:off x="13296774" y="566919"/>
                <a:ext cx="1983747" cy="262499"/>
              </a:xfrm>
              <a:custGeom>
                <a:rect b="b" l="l" r="r" t="t"/>
                <a:pathLst>
                  <a:path extrusionOk="0" h="1741" w="13157">
                    <a:moveTo>
                      <a:pt x="1670" y="1"/>
                    </a:moveTo>
                    <a:lnTo>
                      <a:pt x="0" y="1741"/>
                    </a:lnTo>
                    <a:lnTo>
                      <a:pt x="13156" y="1741"/>
                    </a:lnTo>
                    <a:lnTo>
                      <a:pt x="114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6"/>
              <p:cNvSpPr/>
              <p:nvPr/>
            </p:nvSpPr>
            <p:spPr>
              <a:xfrm>
                <a:off x="13547059" y="634014"/>
                <a:ext cx="1465231" cy="137205"/>
              </a:xfrm>
              <a:custGeom>
                <a:rect b="b" l="l" r="r" t="t"/>
                <a:pathLst>
                  <a:path extrusionOk="0" h="910" w="9718">
                    <a:moveTo>
                      <a:pt x="4864" y="0"/>
                    </a:moveTo>
                    <a:cubicBezTo>
                      <a:pt x="2175" y="0"/>
                      <a:pt x="1" y="208"/>
                      <a:pt x="1" y="455"/>
                    </a:cubicBezTo>
                    <a:cubicBezTo>
                      <a:pt x="1" y="712"/>
                      <a:pt x="2175" y="910"/>
                      <a:pt x="4864" y="910"/>
                    </a:cubicBezTo>
                    <a:cubicBezTo>
                      <a:pt x="7543" y="910"/>
                      <a:pt x="9717" y="712"/>
                      <a:pt x="9717" y="455"/>
                    </a:cubicBezTo>
                    <a:cubicBezTo>
                      <a:pt x="9717" y="208"/>
                      <a:pt x="7543" y="0"/>
                      <a:pt x="48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6"/>
              <p:cNvSpPr/>
              <p:nvPr/>
            </p:nvSpPr>
            <p:spPr>
              <a:xfrm>
                <a:off x="14101456" y="462583"/>
                <a:ext cx="375731" cy="219227"/>
              </a:xfrm>
              <a:custGeom>
                <a:rect b="b" l="l" r="r" t="t"/>
                <a:pathLst>
                  <a:path extrusionOk="0" h="1454" w="2492">
                    <a:moveTo>
                      <a:pt x="208" y="1"/>
                    </a:moveTo>
                    <a:lnTo>
                      <a:pt x="1" y="1454"/>
                    </a:lnTo>
                    <a:lnTo>
                      <a:pt x="2492" y="1454"/>
                    </a:lnTo>
                    <a:lnTo>
                      <a:pt x="2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6"/>
              <p:cNvSpPr/>
              <p:nvPr/>
            </p:nvSpPr>
            <p:spPr>
              <a:xfrm>
                <a:off x="13971790" y="713020"/>
                <a:ext cx="635064" cy="16434"/>
              </a:xfrm>
              <a:custGeom>
                <a:rect b="b" l="l" r="r" t="t"/>
                <a:pathLst>
                  <a:path extrusionOk="0" h="109" w="4212">
                    <a:moveTo>
                      <a:pt x="1" y="1"/>
                    </a:moveTo>
                    <a:lnTo>
                      <a:pt x="1" y="109"/>
                    </a:lnTo>
                    <a:lnTo>
                      <a:pt x="4212" y="109"/>
                    </a:lnTo>
                    <a:lnTo>
                      <a:pt x="42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6"/>
              <p:cNvSpPr/>
              <p:nvPr/>
            </p:nvSpPr>
            <p:spPr>
              <a:xfrm>
                <a:off x="13971790" y="681659"/>
                <a:ext cx="635064" cy="31512"/>
              </a:xfrm>
              <a:custGeom>
                <a:rect b="b" l="l" r="r" t="t"/>
                <a:pathLst>
                  <a:path extrusionOk="0" h="209" w="4212">
                    <a:moveTo>
                      <a:pt x="861" y="1"/>
                    </a:moveTo>
                    <a:lnTo>
                      <a:pt x="1" y="209"/>
                    </a:lnTo>
                    <a:lnTo>
                      <a:pt x="4212" y="209"/>
                    </a:lnTo>
                    <a:lnTo>
                      <a:pt x="33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6"/>
              <p:cNvSpPr/>
              <p:nvPr/>
            </p:nvSpPr>
            <p:spPr>
              <a:xfrm>
                <a:off x="13556105" y="349352"/>
                <a:ext cx="1465081" cy="141728"/>
              </a:xfrm>
              <a:custGeom>
                <a:rect b="b" l="l" r="r" t="t"/>
                <a:pathLst>
                  <a:path extrusionOk="0" h="940" w="9717">
                    <a:moveTo>
                      <a:pt x="0" y="1"/>
                    </a:moveTo>
                    <a:lnTo>
                      <a:pt x="0" y="772"/>
                    </a:lnTo>
                    <a:cubicBezTo>
                      <a:pt x="0" y="860"/>
                      <a:pt x="79" y="939"/>
                      <a:pt x="168" y="939"/>
                    </a:cubicBezTo>
                    <a:lnTo>
                      <a:pt x="9549" y="939"/>
                    </a:lnTo>
                    <a:cubicBezTo>
                      <a:pt x="9648" y="939"/>
                      <a:pt x="9717" y="860"/>
                      <a:pt x="9717" y="772"/>
                    </a:cubicBezTo>
                    <a:lnTo>
                      <a:pt x="97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6"/>
              <p:cNvSpPr/>
              <p:nvPr/>
            </p:nvSpPr>
            <p:spPr>
              <a:xfrm>
                <a:off x="14260976" y="386593"/>
                <a:ext cx="56691" cy="56842"/>
              </a:xfrm>
              <a:custGeom>
                <a:rect b="b" l="l" r="r" t="t"/>
                <a:pathLst>
                  <a:path extrusionOk="0" h="377" w="376">
                    <a:moveTo>
                      <a:pt x="188" y="0"/>
                    </a:moveTo>
                    <a:cubicBezTo>
                      <a:pt x="79" y="0"/>
                      <a:pt x="0" y="79"/>
                      <a:pt x="0" y="189"/>
                    </a:cubicBezTo>
                    <a:cubicBezTo>
                      <a:pt x="0" y="287"/>
                      <a:pt x="79" y="376"/>
                      <a:pt x="188" y="376"/>
                    </a:cubicBezTo>
                    <a:cubicBezTo>
                      <a:pt x="287" y="376"/>
                      <a:pt x="376" y="287"/>
                      <a:pt x="376" y="189"/>
                    </a:cubicBezTo>
                    <a:cubicBezTo>
                      <a:pt x="376" y="79"/>
                      <a:pt x="287" y="0"/>
                      <a:pt x="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 name="Google Shape;617;p36"/>
            <p:cNvSpPr/>
            <p:nvPr/>
          </p:nvSpPr>
          <p:spPr>
            <a:xfrm>
              <a:off x="1364933" y="2745358"/>
              <a:ext cx="480068" cy="560581"/>
            </a:xfrm>
            <a:custGeom>
              <a:rect b="b" l="l" r="r" t="t"/>
              <a:pathLst>
                <a:path extrusionOk="0" h="3718" w="3184">
                  <a:moveTo>
                    <a:pt x="0" y="1"/>
                  </a:moveTo>
                  <a:lnTo>
                    <a:pt x="0" y="3717"/>
                  </a:lnTo>
                  <a:lnTo>
                    <a:pt x="3183" y="3717"/>
                  </a:lnTo>
                  <a:lnTo>
                    <a:pt x="31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6"/>
            <p:cNvSpPr/>
            <p:nvPr/>
          </p:nvSpPr>
          <p:spPr>
            <a:xfrm>
              <a:off x="1902896" y="2790138"/>
              <a:ext cx="265364" cy="266872"/>
            </a:xfrm>
            <a:custGeom>
              <a:rect b="b" l="l" r="r" t="t"/>
              <a:pathLst>
                <a:path extrusionOk="0" h="1770" w="1760">
                  <a:moveTo>
                    <a:pt x="881" y="573"/>
                  </a:moveTo>
                  <a:cubicBezTo>
                    <a:pt x="1048" y="573"/>
                    <a:pt x="1197" y="712"/>
                    <a:pt x="1197" y="890"/>
                  </a:cubicBezTo>
                  <a:cubicBezTo>
                    <a:pt x="1197" y="1058"/>
                    <a:pt x="1048" y="1197"/>
                    <a:pt x="881" y="1197"/>
                  </a:cubicBezTo>
                  <a:cubicBezTo>
                    <a:pt x="712" y="1197"/>
                    <a:pt x="574" y="1058"/>
                    <a:pt x="574" y="890"/>
                  </a:cubicBezTo>
                  <a:cubicBezTo>
                    <a:pt x="574" y="712"/>
                    <a:pt x="712" y="573"/>
                    <a:pt x="881" y="573"/>
                  </a:cubicBezTo>
                  <a:close/>
                  <a:moveTo>
                    <a:pt x="722" y="0"/>
                  </a:moveTo>
                  <a:lnTo>
                    <a:pt x="722" y="208"/>
                  </a:lnTo>
                  <a:cubicBezTo>
                    <a:pt x="653" y="228"/>
                    <a:pt x="584" y="248"/>
                    <a:pt x="514" y="287"/>
                  </a:cubicBezTo>
                  <a:lnTo>
                    <a:pt x="376" y="149"/>
                  </a:lnTo>
                  <a:lnTo>
                    <a:pt x="149" y="376"/>
                  </a:lnTo>
                  <a:lnTo>
                    <a:pt x="287" y="514"/>
                  </a:lnTo>
                  <a:cubicBezTo>
                    <a:pt x="248" y="584"/>
                    <a:pt x="218" y="653"/>
                    <a:pt x="198" y="722"/>
                  </a:cubicBezTo>
                  <a:lnTo>
                    <a:pt x="0" y="722"/>
                  </a:lnTo>
                  <a:lnTo>
                    <a:pt x="0" y="1048"/>
                  </a:lnTo>
                  <a:lnTo>
                    <a:pt x="198" y="1048"/>
                  </a:lnTo>
                  <a:cubicBezTo>
                    <a:pt x="218" y="1118"/>
                    <a:pt x="248" y="1186"/>
                    <a:pt x="287" y="1256"/>
                  </a:cubicBezTo>
                  <a:lnTo>
                    <a:pt x="139" y="1394"/>
                  </a:lnTo>
                  <a:lnTo>
                    <a:pt x="367" y="1621"/>
                  </a:lnTo>
                  <a:lnTo>
                    <a:pt x="514" y="1483"/>
                  </a:lnTo>
                  <a:cubicBezTo>
                    <a:pt x="574" y="1522"/>
                    <a:pt x="643" y="1552"/>
                    <a:pt x="712" y="1572"/>
                  </a:cubicBezTo>
                  <a:lnTo>
                    <a:pt x="712" y="1770"/>
                  </a:lnTo>
                  <a:lnTo>
                    <a:pt x="1039" y="1770"/>
                  </a:lnTo>
                  <a:lnTo>
                    <a:pt x="1039" y="1572"/>
                  </a:lnTo>
                  <a:cubicBezTo>
                    <a:pt x="1118" y="1552"/>
                    <a:pt x="1187" y="1522"/>
                    <a:pt x="1246" y="1483"/>
                  </a:cubicBezTo>
                  <a:lnTo>
                    <a:pt x="1384" y="1632"/>
                  </a:lnTo>
                  <a:lnTo>
                    <a:pt x="1622" y="1404"/>
                  </a:lnTo>
                  <a:lnTo>
                    <a:pt x="1474" y="1256"/>
                  </a:lnTo>
                  <a:cubicBezTo>
                    <a:pt x="1513" y="1197"/>
                    <a:pt x="1542" y="1127"/>
                    <a:pt x="1562" y="1058"/>
                  </a:cubicBezTo>
                  <a:lnTo>
                    <a:pt x="1760" y="1058"/>
                  </a:lnTo>
                  <a:lnTo>
                    <a:pt x="1760" y="732"/>
                  </a:lnTo>
                  <a:lnTo>
                    <a:pt x="1562" y="732"/>
                  </a:lnTo>
                  <a:cubicBezTo>
                    <a:pt x="1542" y="653"/>
                    <a:pt x="1513" y="584"/>
                    <a:pt x="1483" y="524"/>
                  </a:cubicBezTo>
                  <a:lnTo>
                    <a:pt x="1622" y="376"/>
                  </a:lnTo>
                  <a:lnTo>
                    <a:pt x="1395" y="149"/>
                  </a:lnTo>
                  <a:lnTo>
                    <a:pt x="1256" y="297"/>
                  </a:lnTo>
                  <a:cubicBezTo>
                    <a:pt x="1187" y="257"/>
                    <a:pt x="1118" y="228"/>
                    <a:pt x="1048" y="208"/>
                  </a:cubicBezTo>
                  <a:lnTo>
                    <a:pt x="10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6"/>
            <p:cNvSpPr/>
            <p:nvPr/>
          </p:nvSpPr>
          <p:spPr>
            <a:xfrm>
              <a:off x="2141421" y="2974836"/>
              <a:ext cx="210331" cy="208823"/>
            </a:xfrm>
            <a:custGeom>
              <a:rect b="b" l="l" r="r" t="t"/>
              <a:pathLst>
                <a:path extrusionOk="0" h="1385" w="1395">
                  <a:moveTo>
                    <a:pt x="692" y="446"/>
                  </a:moveTo>
                  <a:cubicBezTo>
                    <a:pt x="830" y="446"/>
                    <a:pt x="939" y="554"/>
                    <a:pt x="939" y="693"/>
                  </a:cubicBezTo>
                  <a:cubicBezTo>
                    <a:pt x="939" y="831"/>
                    <a:pt x="830" y="940"/>
                    <a:pt x="692" y="940"/>
                  </a:cubicBezTo>
                  <a:cubicBezTo>
                    <a:pt x="564" y="940"/>
                    <a:pt x="455" y="831"/>
                    <a:pt x="455" y="693"/>
                  </a:cubicBezTo>
                  <a:cubicBezTo>
                    <a:pt x="455" y="554"/>
                    <a:pt x="564" y="446"/>
                    <a:pt x="692" y="446"/>
                  </a:cubicBezTo>
                  <a:close/>
                  <a:moveTo>
                    <a:pt x="573" y="1"/>
                  </a:moveTo>
                  <a:lnTo>
                    <a:pt x="573" y="159"/>
                  </a:lnTo>
                  <a:cubicBezTo>
                    <a:pt x="514" y="169"/>
                    <a:pt x="455" y="189"/>
                    <a:pt x="406" y="218"/>
                  </a:cubicBezTo>
                  <a:lnTo>
                    <a:pt x="297" y="110"/>
                  </a:lnTo>
                  <a:lnTo>
                    <a:pt x="119" y="288"/>
                  </a:lnTo>
                  <a:lnTo>
                    <a:pt x="228" y="396"/>
                  </a:lnTo>
                  <a:cubicBezTo>
                    <a:pt x="198" y="446"/>
                    <a:pt x="178" y="505"/>
                    <a:pt x="158" y="565"/>
                  </a:cubicBezTo>
                  <a:lnTo>
                    <a:pt x="0" y="565"/>
                  </a:lnTo>
                  <a:lnTo>
                    <a:pt x="0" y="822"/>
                  </a:lnTo>
                  <a:lnTo>
                    <a:pt x="158" y="822"/>
                  </a:lnTo>
                  <a:cubicBezTo>
                    <a:pt x="168" y="871"/>
                    <a:pt x="198" y="930"/>
                    <a:pt x="228" y="980"/>
                  </a:cubicBezTo>
                  <a:lnTo>
                    <a:pt x="109" y="1088"/>
                  </a:lnTo>
                  <a:lnTo>
                    <a:pt x="287" y="1276"/>
                  </a:lnTo>
                  <a:lnTo>
                    <a:pt x="406" y="1158"/>
                  </a:lnTo>
                  <a:cubicBezTo>
                    <a:pt x="455" y="1187"/>
                    <a:pt x="505" y="1217"/>
                    <a:pt x="564" y="1227"/>
                  </a:cubicBezTo>
                  <a:lnTo>
                    <a:pt x="564" y="1385"/>
                  </a:lnTo>
                  <a:lnTo>
                    <a:pt x="821" y="1385"/>
                  </a:lnTo>
                  <a:lnTo>
                    <a:pt x="821" y="1227"/>
                  </a:lnTo>
                  <a:cubicBezTo>
                    <a:pt x="880" y="1217"/>
                    <a:pt x="929" y="1197"/>
                    <a:pt x="979" y="1167"/>
                  </a:cubicBezTo>
                  <a:lnTo>
                    <a:pt x="1098" y="1276"/>
                  </a:lnTo>
                  <a:lnTo>
                    <a:pt x="1276" y="1098"/>
                  </a:lnTo>
                  <a:lnTo>
                    <a:pt x="1166" y="980"/>
                  </a:lnTo>
                  <a:cubicBezTo>
                    <a:pt x="1196" y="930"/>
                    <a:pt x="1216" y="881"/>
                    <a:pt x="1236" y="822"/>
                  </a:cubicBezTo>
                  <a:lnTo>
                    <a:pt x="1394" y="822"/>
                  </a:lnTo>
                  <a:lnTo>
                    <a:pt x="1394" y="565"/>
                  </a:lnTo>
                  <a:lnTo>
                    <a:pt x="1236" y="565"/>
                  </a:lnTo>
                  <a:cubicBezTo>
                    <a:pt x="1216" y="505"/>
                    <a:pt x="1196" y="456"/>
                    <a:pt x="1166" y="407"/>
                  </a:cubicBezTo>
                  <a:lnTo>
                    <a:pt x="1276" y="288"/>
                  </a:lnTo>
                  <a:lnTo>
                    <a:pt x="1098" y="110"/>
                  </a:lnTo>
                  <a:lnTo>
                    <a:pt x="988" y="229"/>
                  </a:lnTo>
                  <a:cubicBezTo>
                    <a:pt x="939" y="189"/>
                    <a:pt x="880" y="169"/>
                    <a:pt x="830" y="159"/>
                  </a:cubicBezTo>
                  <a:lnTo>
                    <a:pt x="8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6"/>
            <p:cNvSpPr/>
            <p:nvPr/>
          </p:nvSpPr>
          <p:spPr>
            <a:xfrm>
              <a:off x="1992305" y="3100130"/>
              <a:ext cx="147760" cy="147760"/>
            </a:xfrm>
            <a:custGeom>
              <a:rect b="b" l="l" r="r" t="t"/>
              <a:pathLst>
                <a:path extrusionOk="0" h="980" w="980">
                  <a:moveTo>
                    <a:pt x="495" y="317"/>
                  </a:moveTo>
                  <a:cubicBezTo>
                    <a:pt x="584" y="317"/>
                    <a:pt x="663" y="396"/>
                    <a:pt x="663" y="485"/>
                  </a:cubicBezTo>
                  <a:cubicBezTo>
                    <a:pt x="663" y="584"/>
                    <a:pt x="584" y="663"/>
                    <a:pt x="495" y="663"/>
                  </a:cubicBezTo>
                  <a:cubicBezTo>
                    <a:pt x="396" y="663"/>
                    <a:pt x="317" y="584"/>
                    <a:pt x="317" y="485"/>
                  </a:cubicBezTo>
                  <a:cubicBezTo>
                    <a:pt x="317" y="396"/>
                    <a:pt x="396" y="317"/>
                    <a:pt x="495" y="317"/>
                  </a:cubicBezTo>
                  <a:close/>
                  <a:moveTo>
                    <a:pt x="406" y="0"/>
                  </a:moveTo>
                  <a:lnTo>
                    <a:pt x="406" y="109"/>
                  </a:lnTo>
                  <a:cubicBezTo>
                    <a:pt x="356" y="119"/>
                    <a:pt x="317" y="129"/>
                    <a:pt x="288" y="158"/>
                  </a:cubicBezTo>
                  <a:lnTo>
                    <a:pt x="208" y="79"/>
                  </a:lnTo>
                  <a:lnTo>
                    <a:pt x="80" y="198"/>
                  </a:lnTo>
                  <a:lnTo>
                    <a:pt x="159" y="287"/>
                  </a:lnTo>
                  <a:cubicBezTo>
                    <a:pt x="139" y="317"/>
                    <a:pt x="119" y="356"/>
                    <a:pt x="110" y="396"/>
                  </a:cubicBezTo>
                  <a:lnTo>
                    <a:pt x="1" y="396"/>
                  </a:lnTo>
                  <a:lnTo>
                    <a:pt x="1" y="574"/>
                  </a:lnTo>
                  <a:lnTo>
                    <a:pt x="110" y="574"/>
                  </a:lnTo>
                  <a:cubicBezTo>
                    <a:pt x="119" y="623"/>
                    <a:pt x="139" y="653"/>
                    <a:pt x="159" y="692"/>
                  </a:cubicBezTo>
                  <a:lnTo>
                    <a:pt x="80" y="771"/>
                  </a:lnTo>
                  <a:lnTo>
                    <a:pt x="208" y="900"/>
                  </a:lnTo>
                  <a:lnTo>
                    <a:pt x="288" y="821"/>
                  </a:lnTo>
                  <a:cubicBezTo>
                    <a:pt x="317" y="841"/>
                    <a:pt x="356" y="861"/>
                    <a:pt x="396" y="870"/>
                  </a:cubicBezTo>
                  <a:lnTo>
                    <a:pt x="396" y="979"/>
                  </a:lnTo>
                  <a:lnTo>
                    <a:pt x="574" y="979"/>
                  </a:lnTo>
                  <a:lnTo>
                    <a:pt x="574" y="870"/>
                  </a:lnTo>
                  <a:cubicBezTo>
                    <a:pt x="624" y="861"/>
                    <a:pt x="663" y="841"/>
                    <a:pt x="692" y="821"/>
                  </a:cubicBezTo>
                  <a:lnTo>
                    <a:pt x="772" y="900"/>
                  </a:lnTo>
                  <a:lnTo>
                    <a:pt x="900" y="771"/>
                  </a:lnTo>
                  <a:lnTo>
                    <a:pt x="821" y="692"/>
                  </a:lnTo>
                  <a:cubicBezTo>
                    <a:pt x="841" y="663"/>
                    <a:pt x="861" y="623"/>
                    <a:pt x="870" y="584"/>
                  </a:cubicBezTo>
                  <a:lnTo>
                    <a:pt x="980" y="584"/>
                  </a:lnTo>
                  <a:lnTo>
                    <a:pt x="980" y="406"/>
                  </a:lnTo>
                  <a:lnTo>
                    <a:pt x="870" y="406"/>
                  </a:lnTo>
                  <a:cubicBezTo>
                    <a:pt x="861" y="356"/>
                    <a:pt x="841" y="317"/>
                    <a:pt x="821" y="287"/>
                  </a:cubicBezTo>
                  <a:lnTo>
                    <a:pt x="900" y="208"/>
                  </a:lnTo>
                  <a:lnTo>
                    <a:pt x="772" y="79"/>
                  </a:lnTo>
                  <a:lnTo>
                    <a:pt x="692" y="158"/>
                  </a:lnTo>
                  <a:cubicBezTo>
                    <a:pt x="663" y="139"/>
                    <a:pt x="624" y="119"/>
                    <a:pt x="584" y="109"/>
                  </a:cubicBezTo>
                  <a:lnTo>
                    <a:pt x="5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 name="Google Shape;621;p36"/>
            <p:cNvGrpSpPr/>
            <p:nvPr/>
          </p:nvGrpSpPr>
          <p:grpSpPr>
            <a:xfrm>
              <a:off x="1434892" y="2821499"/>
              <a:ext cx="341505" cy="423374"/>
              <a:chOff x="13894292" y="-264601"/>
              <a:chExt cx="341505" cy="423374"/>
            </a:xfrm>
          </p:grpSpPr>
          <p:sp>
            <p:nvSpPr>
              <p:cNvPr id="622" name="Google Shape;622;p36"/>
              <p:cNvSpPr/>
              <p:nvPr/>
            </p:nvSpPr>
            <p:spPr>
              <a:xfrm>
                <a:off x="13894292" y="-264601"/>
                <a:ext cx="341505" cy="31361"/>
              </a:xfrm>
              <a:custGeom>
                <a:rect b="b" l="l" r="r" t="t"/>
                <a:pathLst>
                  <a:path extrusionOk="0" h="208" w="2265">
                    <a:moveTo>
                      <a:pt x="1" y="0"/>
                    </a:moveTo>
                    <a:lnTo>
                      <a:pt x="1" y="207"/>
                    </a:lnTo>
                    <a:lnTo>
                      <a:pt x="2265" y="207"/>
                    </a:lnTo>
                    <a:lnTo>
                      <a:pt x="2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6"/>
              <p:cNvSpPr/>
              <p:nvPr/>
            </p:nvSpPr>
            <p:spPr>
              <a:xfrm>
                <a:off x="13894292" y="-208061"/>
                <a:ext cx="341505" cy="31361"/>
              </a:xfrm>
              <a:custGeom>
                <a:rect b="b" l="l" r="r" t="t"/>
                <a:pathLst>
                  <a:path extrusionOk="0" h="208" w="2265">
                    <a:moveTo>
                      <a:pt x="1" y="1"/>
                    </a:moveTo>
                    <a:lnTo>
                      <a:pt x="1" y="208"/>
                    </a:lnTo>
                    <a:lnTo>
                      <a:pt x="2265" y="208"/>
                    </a:lnTo>
                    <a:lnTo>
                      <a:pt x="2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6"/>
              <p:cNvSpPr/>
              <p:nvPr/>
            </p:nvSpPr>
            <p:spPr>
              <a:xfrm>
                <a:off x="13894292" y="-151370"/>
                <a:ext cx="341505" cy="30004"/>
              </a:xfrm>
              <a:custGeom>
                <a:rect b="b" l="l" r="r" t="t"/>
                <a:pathLst>
                  <a:path extrusionOk="0" h="199" w="2265">
                    <a:moveTo>
                      <a:pt x="1" y="0"/>
                    </a:moveTo>
                    <a:lnTo>
                      <a:pt x="1" y="198"/>
                    </a:lnTo>
                    <a:lnTo>
                      <a:pt x="2265" y="198"/>
                    </a:lnTo>
                    <a:lnTo>
                      <a:pt x="2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6"/>
              <p:cNvSpPr/>
              <p:nvPr/>
            </p:nvSpPr>
            <p:spPr>
              <a:xfrm>
                <a:off x="13894292" y="-96337"/>
                <a:ext cx="341505" cy="31512"/>
              </a:xfrm>
              <a:custGeom>
                <a:rect b="b" l="l" r="r" t="t"/>
                <a:pathLst>
                  <a:path extrusionOk="0" h="209" w="2265">
                    <a:moveTo>
                      <a:pt x="1" y="1"/>
                    </a:moveTo>
                    <a:lnTo>
                      <a:pt x="1" y="209"/>
                    </a:lnTo>
                    <a:lnTo>
                      <a:pt x="2265" y="209"/>
                    </a:lnTo>
                    <a:lnTo>
                      <a:pt x="2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6"/>
              <p:cNvSpPr/>
              <p:nvPr/>
            </p:nvSpPr>
            <p:spPr>
              <a:xfrm>
                <a:off x="13894292" y="-39646"/>
                <a:ext cx="341505" cy="30004"/>
              </a:xfrm>
              <a:custGeom>
                <a:rect b="b" l="l" r="r" t="t"/>
                <a:pathLst>
                  <a:path extrusionOk="0" h="199" w="2265">
                    <a:moveTo>
                      <a:pt x="1" y="0"/>
                    </a:moveTo>
                    <a:lnTo>
                      <a:pt x="1" y="198"/>
                    </a:lnTo>
                    <a:lnTo>
                      <a:pt x="2265" y="198"/>
                    </a:lnTo>
                    <a:lnTo>
                      <a:pt x="2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6"/>
              <p:cNvSpPr/>
              <p:nvPr/>
            </p:nvSpPr>
            <p:spPr>
              <a:xfrm>
                <a:off x="13894292" y="16895"/>
                <a:ext cx="341505" cy="30004"/>
              </a:xfrm>
              <a:custGeom>
                <a:rect b="b" l="l" r="r" t="t"/>
                <a:pathLst>
                  <a:path extrusionOk="0" h="199" w="2265">
                    <a:moveTo>
                      <a:pt x="1" y="1"/>
                    </a:moveTo>
                    <a:lnTo>
                      <a:pt x="1" y="199"/>
                    </a:lnTo>
                    <a:lnTo>
                      <a:pt x="2265" y="199"/>
                    </a:lnTo>
                    <a:lnTo>
                      <a:pt x="2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6"/>
              <p:cNvSpPr/>
              <p:nvPr/>
            </p:nvSpPr>
            <p:spPr>
              <a:xfrm>
                <a:off x="13894292" y="72229"/>
                <a:ext cx="341505" cy="31361"/>
              </a:xfrm>
              <a:custGeom>
                <a:rect b="b" l="l" r="r" t="t"/>
                <a:pathLst>
                  <a:path extrusionOk="0" h="208" w="2265">
                    <a:moveTo>
                      <a:pt x="1" y="0"/>
                    </a:moveTo>
                    <a:lnTo>
                      <a:pt x="1" y="207"/>
                    </a:lnTo>
                    <a:lnTo>
                      <a:pt x="2265" y="207"/>
                    </a:lnTo>
                    <a:lnTo>
                      <a:pt x="2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6"/>
              <p:cNvSpPr/>
              <p:nvPr/>
            </p:nvSpPr>
            <p:spPr>
              <a:xfrm>
                <a:off x="13894292" y="128769"/>
                <a:ext cx="341505" cy="30004"/>
              </a:xfrm>
              <a:custGeom>
                <a:rect b="b" l="l" r="r" t="t"/>
                <a:pathLst>
                  <a:path extrusionOk="0" h="199" w="2265">
                    <a:moveTo>
                      <a:pt x="1" y="1"/>
                    </a:moveTo>
                    <a:lnTo>
                      <a:pt x="1" y="198"/>
                    </a:lnTo>
                    <a:lnTo>
                      <a:pt x="2265" y="198"/>
                    </a:lnTo>
                    <a:lnTo>
                      <a:pt x="2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6"/>
              <p:cNvSpPr/>
              <p:nvPr/>
            </p:nvSpPr>
            <p:spPr>
              <a:xfrm>
                <a:off x="14177447" y="-264601"/>
                <a:ext cx="58350" cy="31361"/>
              </a:xfrm>
              <a:custGeom>
                <a:rect b="b" l="l" r="r" t="t"/>
                <a:pathLst>
                  <a:path extrusionOk="0" h="208" w="387">
                    <a:moveTo>
                      <a:pt x="90" y="0"/>
                    </a:moveTo>
                    <a:lnTo>
                      <a:pt x="1" y="207"/>
                    </a:lnTo>
                    <a:lnTo>
                      <a:pt x="387" y="207"/>
                    </a:lnTo>
                    <a:lnTo>
                      <a:pt x="3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6"/>
              <p:cNvSpPr/>
              <p:nvPr/>
            </p:nvSpPr>
            <p:spPr>
              <a:xfrm>
                <a:off x="14155132" y="-208061"/>
                <a:ext cx="80665" cy="31361"/>
              </a:xfrm>
              <a:custGeom>
                <a:rect b="b" l="l" r="r" t="t"/>
                <a:pathLst>
                  <a:path extrusionOk="0" h="208" w="535">
                    <a:moveTo>
                      <a:pt x="80" y="1"/>
                    </a:moveTo>
                    <a:lnTo>
                      <a:pt x="1" y="208"/>
                    </a:lnTo>
                    <a:lnTo>
                      <a:pt x="535" y="208"/>
                    </a:lnTo>
                    <a:lnTo>
                      <a:pt x="5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6"/>
              <p:cNvSpPr/>
              <p:nvPr/>
            </p:nvSpPr>
            <p:spPr>
              <a:xfrm>
                <a:off x="14132817" y="-151370"/>
                <a:ext cx="102979" cy="30004"/>
              </a:xfrm>
              <a:custGeom>
                <a:rect b="b" l="l" r="r" t="t"/>
                <a:pathLst>
                  <a:path extrusionOk="0" h="199" w="683">
                    <a:moveTo>
                      <a:pt x="79" y="0"/>
                    </a:moveTo>
                    <a:lnTo>
                      <a:pt x="0" y="198"/>
                    </a:lnTo>
                    <a:lnTo>
                      <a:pt x="683" y="198"/>
                    </a:lnTo>
                    <a:lnTo>
                      <a:pt x="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6"/>
              <p:cNvSpPr/>
              <p:nvPr/>
            </p:nvSpPr>
            <p:spPr>
              <a:xfrm>
                <a:off x="14110503" y="-96337"/>
                <a:ext cx="125294" cy="31512"/>
              </a:xfrm>
              <a:custGeom>
                <a:rect b="b" l="l" r="r" t="t"/>
                <a:pathLst>
                  <a:path extrusionOk="0" h="209" w="831">
                    <a:moveTo>
                      <a:pt x="79" y="1"/>
                    </a:moveTo>
                    <a:lnTo>
                      <a:pt x="0" y="209"/>
                    </a:lnTo>
                    <a:lnTo>
                      <a:pt x="831" y="209"/>
                    </a:lnTo>
                    <a:lnTo>
                      <a:pt x="83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6"/>
              <p:cNvSpPr/>
              <p:nvPr/>
            </p:nvSpPr>
            <p:spPr>
              <a:xfrm>
                <a:off x="14088037" y="-39646"/>
                <a:ext cx="147760" cy="30004"/>
              </a:xfrm>
              <a:custGeom>
                <a:rect b="b" l="l" r="r" t="t"/>
                <a:pathLst>
                  <a:path extrusionOk="0" h="199" w="980">
                    <a:moveTo>
                      <a:pt x="80" y="0"/>
                    </a:moveTo>
                    <a:lnTo>
                      <a:pt x="1" y="198"/>
                    </a:lnTo>
                    <a:lnTo>
                      <a:pt x="980" y="198"/>
                    </a:lnTo>
                    <a:lnTo>
                      <a:pt x="9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6"/>
              <p:cNvSpPr/>
              <p:nvPr/>
            </p:nvSpPr>
            <p:spPr>
              <a:xfrm>
                <a:off x="14064215" y="16895"/>
                <a:ext cx="171582" cy="30004"/>
              </a:xfrm>
              <a:custGeom>
                <a:rect b="b" l="l" r="r" t="t"/>
                <a:pathLst>
                  <a:path extrusionOk="0" h="199" w="1138">
                    <a:moveTo>
                      <a:pt x="90" y="1"/>
                    </a:moveTo>
                    <a:lnTo>
                      <a:pt x="0" y="199"/>
                    </a:lnTo>
                    <a:lnTo>
                      <a:pt x="1068" y="199"/>
                    </a:lnTo>
                    <a:lnTo>
                      <a:pt x="1138" y="31"/>
                    </a:lnTo>
                    <a:lnTo>
                      <a:pt x="11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6"/>
              <p:cNvSpPr/>
              <p:nvPr/>
            </p:nvSpPr>
            <p:spPr>
              <a:xfrm>
                <a:off x="14041900" y="72229"/>
                <a:ext cx="173090" cy="31361"/>
              </a:xfrm>
              <a:custGeom>
                <a:rect b="b" l="l" r="r" t="t"/>
                <a:pathLst>
                  <a:path extrusionOk="0" h="208" w="1148">
                    <a:moveTo>
                      <a:pt x="80" y="0"/>
                    </a:moveTo>
                    <a:lnTo>
                      <a:pt x="1" y="207"/>
                    </a:lnTo>
                    <a:lnTo>
                      <a:pt x="1068" y="207"/>
                    </a:lnTo>
                    <a:lnTo>
                      <a:pt x="11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6"/>
              <p:cNvSpPr/>
              <p:nvPr/>
            </p:nvSpPr>
            <p:spPr>
              <a:xfrm>
                <a:off x="14019435" y="128769"/>
                <a:ext cx="173090" cy="30004"/>
              </a:xfrm>
              <a:custGeom>
                <a:rect b="b" l="l" r="r" t="t"/>
                <a:pathLst>
                  <a:path extrusionOk="0" h="199" w="1148">
                    <a:moveTo>
                      <a:pt x="80" y="1"/>
                    </a:moveTo>
                    <a:lnTo>
                      <a:pt x="1" y="198"/>
                    </a:lnTo>
                    <a:lnTo>
                      <a:pt x="1068" y="198"/>
                    </a:lnTo>
                    <a:lnTo>
                      <a:pt x="11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 name="Google Shape;638;p36"/>
            <p:cNvSpPr/>
            <p:nvPr/>
          </p:nvSpPr>
          <p:spPr>
            <a:xfrm>
              <a:off x="2423067" y="2430993"/>
              <a:ext cx="348893" cy="348893"/>
            </a:xfrm>
            <a:custGeom>
              <a:rect b="b" l="l" r="r" t="t"/>
              <a:pathLst>
                <a:path extrusionOk="0" h="2314" w="2314">
                  <a:moveTo>
                    <a:pt x="1157" y="0"/>
                  </a:moveTo>
                  <a:cubicBezTo>
                    <a:pt x="524" y="0"/>
                    <a:pt x="1" y="514"/>
                    <a:pt x="1" y="1156"/>
                  </a:cubicBezTo>
                  <a:cubicBezTo>
                    <a:pt x="1" y="1789"/>
                    <a:pt x="524" y="2313"/>
                    <a:pt x="1157" y="2313"/>
                  </a:cubicBezTo>
                  <a:cubicBezTo>
                    <a:pt x="1800" y="2313"/>
                    <a:pt x="2314" y="1789"/>
                    <a:pt x="2314" y="1156"/>
                  </a:cubicBezTo>
                  <a:cubicBezTo>
                    <a:pt x="2314" y="514"/>
                    <a:pt x="1800" y="0"/>
                    <a:pt x="1157"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6"/>
            <p:cNvSpPr/>
            <p:nvPr/>
          </p:nvSpPr>
          <p:spPr>
            <a:xfrm>
              <a:off x="2423067" y="2492057"/>
              <a:ext cx="295217" cy="287829"/>
            </a:xfrm>
            <a:custGeom>
              <a:rect b="b" l="l" r="r" t="t"/>
              <a:pathLst>
                <a:path extrusionOk="0" h="1909" w="1958">
                  <a:moveTo>
                    <a:pt x="277" y="0"/>
                  </a:moveTo>
                  <a:cubicBezTo>
                    <a:pt x="109" y="208"/>
                    <a:pt x="1" y="465"/>
                    <a:pt x="1" y="751"/>
                  </a:cubicBezTo>
                  <a:cubicBezTo>
                    <a:pt x="1" y="1384"/>
                    <a:pt x="524" y="1908"/>
                    <a:pt x="1157" y="1908"/>
                  </a:cubicBezTo>
                  <a:cubicBezTo>
                    <a:pt x="1473" y="1908"/>
                    <a:pt x="1750" y="1779"/>
                    <a:pt x="1958" y="1582"/>
                  </a:cubicBezTo>
                  <a:cubicBezTo>
                    <a:pt x="633" y="1394"/>
                    <a:pt x="337" y="524"/>
                    <a:pt x="277"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 name="Google Shape;640;p36"/>
            <p:cNvGrpSpPr/>
            <p:nvPr/>
          </p:nvGrpSpPr>
          <p:grpSpPr>
            <a:xfrm>
              <a:off x="865568" y="3025497"/>
              <a:ext cx="378747" cy="188016"/>
              <a:chOff x="13324968" y="-60603"/>
              <a:chExt cx="378747" cy="188016"/>
            </a:xfrm>
          </p:grpSpPr>
          <p:sp>
            <p:nvSpPr>
              <p:cNvPr id="641" name="Google Shape;641;p36"/>
              <p:cNvSpPr/>
              <p:nvPr/>
            </p:nvSpPr>
            <p:spPr>
              <a:xfrm>
                <a:off x="13466696" y="-12808"/>
                <a:ext cx="10403" cy="10554"/>
              </a:xfrm>
              <a:custGeom>
                <a:rect b="b" l="l" r="r" t="t"/>
                <a:pathLst>
                  <a:path extrusionOk="0" h="70" w="69">
                    <a:moveTo>
                      <a:pt x="29" y="0"/>
                    </a:moveTo>
                    <a:lnTo>
                      <a:pt x="29" y="30"/>
                    </a:lnTo>
                    <a:lnTo>
                      <a:pt x="0" y="30"/>
                    </a:lnTo>
                    <a:lnTo>
                      <a:pt x="0" y="70"/>
                    </a:lnTo>
                    <a:lnTo>
                      <a:pt x="69" y="70"/>
                    </a:lnTo>
                    <a:lnTo>
                      <a:pt x="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6"/>
              <p:cNvSpPr/>
              <p:nvPr/>
            </p:nvSpPr>
            <p:spPr>
              <a:xfrm>
                <a:off x="13324968" y="-60603"/>
                <a:ext cx="378747" cy="80665"/>
              </a:xfrm>
              <a:custGeom>
                <a:rect b="b" l="l" r="r" t="t"/>
                <a:pathLst>
                  <a:path extrusionOk="0" h="535" w="2512">
                    <a:moveTo>
                      <a:pt x="1" y="1"/>
                    </a:moveTo>
                    <a:lnTo>
                      <a:pt x="1" y="535"/>
                    </a:lnTo>
                    <a:lnTo>
                      <a:pt x="2511" y="535"/>
                    </a:lnTo>
                    <a:lnTo>
                      <a:pt x="2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6"/>
              <p:cNvSpPr/>
              <p:nvPr/>
            </p:nvSpPr>
            <p:spPr>
              <a:xfrm>
                <a:off x="13341403" y="-48542"/>
                <a:ext cx="49303" cy="49303"/>
              </a:xfrm>
              <a:custGeom>
                <a:rect b="b" l="l" r="r" t="t"/>
                <a:pathLst>
                  <a:path extrusionOk="0" h="327" w="327">
                    <a:moveTo>
                      <a:pt x="159" y="0"/>
                    </a:moveTo>
                    <a:cubicBezTo>
                      <a:pt x="70" y="0"/>
                      <a:pt x="1" y="70"/>
                      <a:pt x="1" y="158"/>
                    </a:cubicBezTo>
                    <a:cubicBezTo>
                      <a:pt x="1" y="248"/>
                      <a:pt x="70" y="327"/>
                      <a:pt x="159" y="327"/>
                    </a:cubicBezTo>
                    <a:cubicBezTo>
                      <a:pt x="258" y="327"/>
                      <a:pt x="327" y="248"/>
                      <a:pt x="327" y="158"/>
                    </a:cubicBezTo>
                    <a:cubicBezTo>
                      <a:pt x="327" y="70"/>
                      <a:pt x="258" y="0"/>
                      <a:pt x="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6"/>
              <p:cNvSpPr/>
              <p:nvPr/>
            </p:nvSpPr>
            <p:spPr>
              <a:xfrm>
                <a:off x="13357837" y="-42661"/>
                <a:ext cx="16585" cy="18093"/>
              </a:xfrm>
              <a:custGeom>
                <a:rect b="b" l="l" r="r" t="t"/>
                <a:pathLst>
                  <a:path extrusionOk="0" h="120" w="110">
                    <a:moveTo>
                      <a:pt x="50" y="1"/>
                    </a:moveTo>
                    <a:cubicBezTo>
                      <a:pt x="20" y="1"/>
                      <a:pt x="0" y="31"/>
                      <a:pt x="0" y="60"/>
                    </a:cubicBezTo>
                    <a:cubicBezTo>
                      <a:pt x="0" y="90"/>
                      <a:pt x="20" y="119"/>
                      <a:pt x="50" y="119"/>
                    </a:cubicBezTo>
                    <a:cubicBezTo>
                      <a:pt x="89" y="119"/>
                      <a:pt x="109" y="90"/>
                      <a:pt x="109" y="60"/>
                    </a:cubicBezTo>
                    <a:cubicBezTo>
                      <a:pt x="109" y="31"/>
                      <a:pt x="89" y="1"/>
                      <a:pt x="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6"/>
              <p:cNvSpPr/>
              <p:nvPr/>
            </p:nvSpPr>
            <p:spPr>
              <a:xfrm>
                <a:off x="13348791" y="-24719"/>
                <a:ext cx="34527" cy="25481"/>
              </a:xfrm>
              <a:custGeom>
                <a:rect b="b" l="l" r="r" t="t"/>
                <a:pathLst>
                  <a:path extrusionOk="0" h="169" w="229">
                    <a:moveTo>
                      <a:pt x="40" y="0"/>
                    </a:moveTo>
                    <a:cubicBezTo>
                      <a:pt x="21" y="0"/>
                      <a:pt x="1" y="20"/>
                      <a:pt x="1" y="40"/>
                    </a:cubicBezTo>
                    <a:lnTo>
                      <a:pt x="1" y="169"/>
                    </a:lnTo>
                    <a:lnTo>
                      <a:pt x="228" y="169"/>
                    </a:lnTo>
                    <a:lnTo>
                      <a:pt x="228" y="40"/>
                    </a:lnTo>
                    <a:cubicBezTo>
                      <a:pt x="228" y="20"/>
                      <a:pt x="209" y="0"/>
                      <a:pt x="1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6"/>
              <p:cNvSpPr/>
              <p:nvPr/>
            </p:nvSpPr>
            <p:spPr>
              <a:xfrm>
                <a:off x="13402466" y="-39646"/>
                <a:ext cx="252096" cy="3166"/>
              </a:xfrm>
              <a:custGeom>
                <a:rect b="b" l="l" r="r" t="t"/>
                <a:pathLst>
                  <a:path extrusionOk="0" h="21" w="1672">
                    <a:moveTo>
                      <a:pt x="1" y="0"/>
                    </a:moveTo>
                    <a:lnTo>
                      <a:pt x="1" y="20"/>
                    </a:lnTo>
                    <a:lnTo>
                      <a:pt x="1672" y="20"/>
                    </a:lnTo>
                    <a:lnTo>
                      <a:pt x="16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6"/>
              <p:cNvSpPr/>
              <p:nvPr/>
            </p:nvSpPr>
            <p:spPr>
              <a:xfrm>
                <a:off x="13402466" y="-27735"/>
                <a:ext cx="252096" cy="3166"/>
              </a:xfrm>
              <a:custGeom>
                <a:rect b="b" l="l" r="r" t="t"/>
                <a:pathLst>
                  <a:path extrusionOk="0" h="21" w="1672">
                    <a:moveTo>
                      <a:pt x="1" y="0"/>
                    </a:moveTo>
                    <a:lnTo>
                      <a:pt x="1" y="20"/>
                    </a:lnTo>
                    <a:lnTo>
                      <a:pt x="1672" y="20"/>
                    </a:lnTo>
                    <a:lnTo>
                      <a:pt x="16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6"/>
              <p:cNvSpPr/>
              <p:nvPr/>
            </p:nvSpPr>
            <p:spPr>
              <a:xfrm>
                <a:off x="13402466" y="-17180"/>
                <a:ext cx="252096" cy="4523"/>
              </a:xfrm>
              <a:custGeom>
                <a:rect b="b" l="l" r="r" t="t"/>
                <a:pathLst>
                  <a:path extrusionOk="0" h="30" w="1672">
                    <a:moveTo>
                      <a:pt x="1" y="0"/>
                    </a:moveTo>
                    <a:lnTo>
                      <a:pt x="1" y="29"/>
                    </a:lnTo>
                    <a:lnTo>
                      <a:pt x="1672" y="29"/>
                    </a:lnTo>
                    <a:lnTo>
                      <a:pt x="16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6"/>
              <p:cNvSpPr/>
              <p:nvPr/>
            </p:nvSpPr>
            <p:spPr>
              <a:xfrm>
                <a:off x="13402466" y="-5269"/>
                <a:ext cx="252096" cy="4523"/>
              </a:xfrm>
              <a:custGeom>
                <a:rect b="b" l="l" r="r" t="t"/>
                <a:pathLst>
                  <a:path extrusionOk="0" h="30" w="1672">
                    <a:moveTo>
                      <a:pt x="1" y="0"/>
                    </a:moveTo>
                    <a:lnTo>
                      <a:pt x="1" y="29"/>
                    </a:lnTo>
                    <a:lnTo>
                      <a:pt x="1672" y="29"/>
                    </a:lnTo>
                    <a:lnTo>
                      <a:pt x="16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6"/>
              <p:cNvSpPr/>
              <p:nvPr/>
            </p:nvSpPr>
            <p:spPr>
              <a:xfrm>
                <a:off x="13324968" y="48256"/>
                <a:ext cx="378747" cy="79157"/>
              </a:xfrm>
              <a:custGeom>
                <a:rect b="b" l="l" r="r" t="t"/>
                <a:pathLst>
                  <a:path extrusionOk="0" h="525" w="2512">
                    <a:moveTo>
                      <a:pt x="1" y="1"/>
                    </a:moveTo>
                    <a:lnTo>
                      <a:pt x="1" y="524"/>
                    </a:lnTo>
                    <a:lnTo>
                      <a:pt x="2511" y="524"/>
                    </a:lnTo>
                    <a:lnTo>
                      <a:pt x="25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6"/>
              <p:cNvSpPr/>
              <p:nvPr/>
            </p:nvSpPr>
            <p:spPr>
              <a:xfrm>
                <a:off x="13341403" y="58659"/>
                <a:ext cx="49303" cy="49454"/>
              </a:xfrm>
              <a:custGeom>
                <a:rect b="b" l="l" r="r" t="t"/>
                <a:pathLst>
                  <a:path extrusionOk="0" h="328" w="327">
                    <a:moveTo>
                      <a:pt x="159" y="1"/>
                    </a:moveTo>
                    <a:cubicBezTo>
                      <a:pt x="70" y="1"/>
                      <a:pt x="1" y="70"/>
                      <a:pt x="1" y="159"/>
                    </a:cubicBezTo>
                    <a:cubicBezTo>
                      <a:pt x="1" y="258"/>
                      <a:pt x="70" y="327"/>
                      <a:pt x="159" y="327"/>
                    </a:cubicBezTo>
                    <a:cubicBezTo>
                      <a:pt x="258" y="327"/>
                      <a:pt x="327" y="258"/>
                      <a:pt x="327" y="159"/>
                    </a:cubicBezTo>
                    <a:cubicBezTo>
                      <a:pt x="327" y="70"/>
                      <a:pt x="258" y="1"/>
                      <a:pt x="1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6"/>
              <p:cNvSpPr/>
              <p:nvPr/>
            </p:nvSpPr>
            <p:spPr>
              <a:xfrm>
                <a:off x="13357837" y="66198"/>
                <a:ext cx="16585" cy="16434"/>
              </a:xfrm>
              <a:custGeom>
                <a:rect b="b" l="l" r="r" t="t"/>
                <a:pathLst>
                  <a:path extrusionOk="0" h="109" w="110">
                    <a:moveTo>
                      <a:pt x="50" y="1"/>
                    </a:moveTo>
                    <a:cubicBezTo>
                      <a:pt x="20" y="1"/>
                      <a:pt x="0" y="20"/>
                      <a:pt x="0" y="50"/>
                    </a:cubicBezTo>
                    <a:cubicBezTo>
                      <a:pt x="0" y="89"/>
                      <a:pt x="20" y="109"/>
                      <a:pt x="50" y="109"/>
                    </a:cubicBezTo>
                    <a:cubicBezTo>
                      <a:pt x="89" y="109"/>
                      <a:pt x="109" y="89"/>
                      <a:pt x="109" y="50"/>
                    </a:cubicBezTo>
                    <a:cubicBezTo>
                      <a:pt x="109" y="20"/>
                      <a:pt x="89" y="1"/>
                      <a:pt x="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6"/>
              <p:cNvSpPr/>
              <p:nvPr/>
            </p:nvSpPr>
            <p:spPr>
              <a:xfrm>
                <a:off x="13348791" y="84140"/>
                <a:ext cx="34527" cy="23973"/>
              </a:xfrm>
              <a:custGeom>
                <a:rect b="b" l="l" r="r" t="t"/>
                <a:pathLst>
                  <a:path extrusionOk="0" h="159" w="229">
                    <a:moveTo>
                      <a:pt x="40" y="0"/>
                    </a:moveTo>
                    <a:cubicBezTo>
                      <a:pt x="21" y="0"/>
                      <a:pt x="1" y="10"/>
                      <a:pt x="1" y="40"/>
                    </a:cubicBezTo>
                    <a:lnTo>
                      <a:pt x="1" y="158"/>
                    </a:lnTo>
                    <a:lnTo>
                      <a:pt x="228" y="158"/>
                    </a:lnTo>
                    <a:lnTo>
                      <a:pt x="228" y="40"/>
                    </a:lnTo>
                    <a:cubicBezTo>
                      <a:pt x="228" y="10"/>
                      <a:pt x="209" y="0"/>
                      <a:pt x="1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6"/>
              <p:cNvSpPr/>
              <p:nvPr/>
            </p:nvSpPr>
            <p:spPr>
              <a:xfrm>
                <a:off x="13402466" y="67705"/>
                <a:ext cx="252096" cy="4674"/>
              </a:xfrm>
              <a:custGeom>
                <a:rect b="b" l="l" r="r" t="t"/>
                <a:pathLst>
                  <a:path extrusionOk="0" h="31" w="1672">
                    <a:moveTo>
                      <a:pt x="1" y="0"/>
                    </a:moveTo>
                    <a:lnTo>
                      <a:pt x="1" y="30"/>
                    </a:lnTo>
                    <a:lnTo>
                      <a:pt x="1672" y="30"/>
                    </a:lnTo>
                    <a:lnTo>
                      <a:pt x="16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6"/>
              <p:cNvSpPr/>
              <p:nvPr/>
            </p:nvSpPr>
            <p:spPr>
              <a:xfrm>
                <a:off x="13402466" y="79617"/>
                <a:ext cx="252096" cy="3015"/>
              </a:xfrm>
              <a:custGeom>
                <a:rect b="b" l="l" r="r" t="t"/>
                <a:pathLst>
                  <a:path extrusionOk="0" h="20" w="1672">
                    <a:moveTo>
                      <a:pt x="1" y="0"/>
                    </a:moveTo>
                    <a:lnTo>
                      <a:pt x="1" y="20"/>
                    </a:lnTo>
                    <a:lnTo>
                      <a:pt x="1672" y="20"/>
                    </a:lnTo>
                    <a:lnTo>
                      <a:pt x="16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6"/>
              <p:cNvSpPr/>
              <p:nvPr/>
            </p:nvSpPr>
            <p:spPr>
              <a:xfrm>
                <a:off x="13402466" y="91528"/>
                <a:ext cx="252096" cy="3015"/>
              </a:xfrm>
              <a:custGeom>
                <a:rect b="b" l="l" r="r" t="t"/>
                <a:pathLst>
                  <a:path extrusionOk="0" h="20" w="1672">
                    <a:moveTo>
                      <a:pt x="1" y="0"/>
                    </a:moveTo>
                    <a:lnTo>
                      <a:pt x="1" y="20"/>
                    </a:lnTo>
                    <a:lnTo>
                      <a:pt x="1672" y="20"/>
                    </a:lnTo>
                    <a:lnTo>
                      <a:pt x="167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6"/>
              <p:cNvSpPr/>
              <p:nvPr/>
            </p:nvSpPr>
            <p:spPr>
              <a:xfrm>
                <a:off x="13402466" y="101931"/>
                <a:ext cx="252096" cy="4674"/>
              </a:xfrm>
              <a:custGeom>
                <a:rect b="b" l="l" r="r" t="t"/>
                <a:pathLst>
                  <a:path extrusionOk="0" h="31" w="1672">
                    <a:moveTo>
                      <a:pt x="1" y="1"/>
                    </a:moveTo>
                    <a:lnTo>
                      <a:pt x="1" y="30"/>
                    </a:lnTo>
                    <a:lnTo>
                      <a:pt x="1672" y="30"/>
                    </a:lnTo>
                    <a:lnTo>
                      <a:pt x="16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 name="Google Shape;658;p36"/>
            <p:cNvSpPr/>
            <p:nvPr/>
          </p:nvSpPr>
          <p:spPr>
            <a:xfrm>
              <a:off x="715096" y="2281877"/>
              <a:ext cx="770611" cy="262499"/>
            </a:xfrm>
            <a:custGeom>
              <a:rect b="b" l="l" r="r" t="t"/>
              <a:pathLst>
                <a:path extrusionOk="0" h="1741" w="5111">
                  <a:moveTo>
                    <a:pt x="2472" y="1"/>
                  </a:moveTo>
                  <a:cubicBezTo>
                    <a:pt x="2076" y="1"/>
                    <a:pt x="1750" y="278"/>
                    <a:pt x="1661" y="643"/>
                  </a:cubicBezTo>
                  <a:cubicBezTo>
                    <a:pt x="1582" y="614"/>
                    <a:pt x="1493" y="594"/>
                    <a:pt x="1394" y="594"/>
                  </a:cubicBezTo>
                  <a:cubicBezTo>
                    <a:pt x="979" y="594"/>
                    <a:pt x="633" y="910"/>
                    <a:pt x="583" y="1315"/>
                  </a:cubicBezTo>
                  <a:cubicBezTo>
                    <a:pt x="574" y="1315"/>
                    <a:pt x="574" y="1306"/>
                    <a:pt x="574" y="1306"/>
                  </a:cubicBezTo>
                  <a:cubicBezTo>
                    <a:pt x="337" y="1306"/>
                    <a:pt x="139" y="1434"/>
                    <a:pt x="30" y="1631"/>
                  </a:cubicBezTo>
                  <a:cubicBezTo>
                    <a:pt x="1" y="1681"/>
                    <a:pt x="30" y="1741"/>
                    <a:pt x="89" y="1741"/>
                  </a:cubicBezTo>
                  <a:lnTo>
                    <a:pt x="5022" y="1741"/>
                  </a:lnTo>
                  <a:cubicBezTo>
                    <a:pt x="5081" y="1741"/>
                    <a:pt x="5111" y="1681"/>
                    <a:pt x="5081" y="1631"/>
                  </a:cubicBezTo>
                  <a:cubicBezTo>
                    <a:pt x="4972" y="1434"/>
                    <a:pt x="4775" y="1306"/>
                    <a:pt x="4537" y="1306"/>
                  </a:cubicBezTo>
                  <a:cubicBezTo>
                    <a:pt x="4528" y="1306"/>
                    <a:pt x="4528" y="1315"/>
                    <a:pt x="4518" y="1315"/>
                  </a:cubicBezTo>
                  <a:cubicBezTo>
                    <a:pt x="4528" y="1246"/>
                    <a:pt x="4537" y="1187"/>
                    <a:pt x="4537" y="1117"/>
                  </a:cubicBezTo>
                  <a:cubicBezTo>
                    <a:pt x="4537" y="663"/>
                    <a:pt x="4172" y="297"/>
                    <a:pt x="3717" y="297"/>
                  </a:cubicBezTo>
                  <a:cubicBezTo>
                    <a:pt x="3529" y="297"/>
                    <a:pt x="3351" y="357"/>
                    <a:pt x="3213" y="475"/>
                  </a:cubicBezTo>
                  <a:cubicBezTo>
                    <a:pt x="3085" y="188"/>
                    <a:pt x="2798" y="1"/>
                    <a:pt x="2472" y="1"/>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6"/>
            <p:cNvSpPr/>
            <p:nvPr/>
          </p:nvSpPr>
          <p:spPr>
            <a:xfrm>
              <a:off x="889393" y="2422087"/>
              <a:ext cx="167059" cy="326579"/>
            </a:xfrm>
            <a:custGeom>
              <a:rect b="b" l="l" r="r" t="t"/>
              <a:pathLst>
                <a:path extrusionOk="0" h="2166" w="1108">
                  <a:moveTo>
                    <a:pt x="554" y="1"/>
                  </a:moveTo>
                  <a:lnTo>
                    <a:pt x="1" y="959"/>
                  </a:lnTo>
                  <a:lnTo>
                    <a:pt x="367" y="959"/>
                  </a:lnTo>
                  <a:lnTo>
                    <a:pt x="367" y="2165"/>
                  </a:lnTo>
                  <a:lnTo>
                    <a:pt x="742" y="2165"/>
                  </a:lnTo>
                  <a:lnTo>
                    <a:pt x="742" y="959"/>
                  </a:lnTo>
                  <a:lnTo>
                    <a:pt x="1108" y="959"/>
                  </a:lnTo>
                  <a:lnTo>
                    <a:pt x="554"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6"/>
            <p:cNvSpPr/>
            <p:nvPr/>
          </p:nvSpPr>
          <p:spPr>
            <a:xfrm>
              <a:off x="1102586" y="2424962"/>
              <a:ext cx="167059" cy="326579"/>
            </a:xfrm>
            <a:custGeom>
              <a:rect b="b" l="l" r="r" t="t"/>
              <a:pathLst>
                <a:path extrusionOk="0" h="2166" w="1108">
                  <a:moveTo>
                    <a:pt x="366" y="1"/>
                  </a:moveTo>
                  <a:lnTo>
                    <a:pt x="366" y="1196"/>
                  </a:lnTo>
                  <a:lnTo>
                    <a:pt x="1" y="1196"/>
                  </a:lnTo>
                  <a:lnTo>
                    <a:pt x="554" y="2165"/>
                  </a:lnTo>
                  <a:lnTo>
                    <a:pt x="1108" y="1196"/>
                  </a:lnTo>
                  <a:lnTo>
                    <a:pt x="742" y="1196"/>
                  </a:lnTo>
                  <a:lnTo>
                    <a:pt x="742"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6"/>
            <p:cNvSpPr/>
            <p:nvPr/>
          </p:nvSpPr>
          <p:spPr>
            <a:xfrm>
              <a:off x="765756" y="3468321"/>
              <a:ext cx="369851" cy="216211"/>
            </a:xfrm>
            <a:custGeom>
              <a:rect b="b" l="l" r="r" t="t"/>
              <a:pathLst>
                <a:path extrusionOk="0" h="1434" w="2453">
                  <a:moveTo>
                    <a:pt x="1" y="0"/>
                  </a:moveTo>
                  <a:lnTo>
                    <a:pt x="1" y="1433"/>
                  </a:lnTo>
                  <a:lnTo>
                    <a:pt x="2452" y="1433"/>
                  </a:lnTo>
                  <a:lnTo>
                    <a:pt x="24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6"/>
            <p:cNvSpPr/>
            <p:nvPr/>
          </p:nvSpPr>
          <p:spPr>
            <a:xfrm>
              <a:off x="765756" y="3563610"/>
              <a:ext cx="369851" cy="120922"/>
            </a:xfrm>
            <a:custGeom>
              <a:rect b="b" l="l" r="r" t="t"/>
              <a:pathLst>
                <a:path extrusionOk="0" h="802" w="2453">
                  <a:moveTo>
                    <a:pt x="1226" y="1"/>
                  </a:moveTo>
                  <a:lnTo>
                    <a:pt x="1" y="801"/>
                  </a:lnTo>
                  <a:lnTo>
                    <a:pt x="2452" y="801"/>
                  </a:lnTo>
                  <a:lnTo>
                    <a:pt x="1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6"/>
            <p:cNvSpPr/>
            <p:nvPr/>
          </p:nvSpPr>
          <p:spPr>
            <a:xfrm>
              <a:off x="765756" y="3468321"/>
              <a:ext cx="369851" cy="149116"/>
            </a:xfrm>
            <a:custGeom>
              <a:rect b="b" l="l" r="r" t="t"/>
              <a:pathLst>
                <a:path extrusionOk="0" h="989" w="2453">
                  <a:moveTo>
                    <a:pt x="1" y="0"/>
                  </a:moveTo>
                  <a:lnTo>
                    <a:pt x="1226" y="989"/>
                  </a:lnTo>
                  <a:lnTo>
                    <a:pt x="24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 name="Google Shape;664;p36"/>
            <p:cNvGrpSpPr/>
            <p:nvPr/>
          </p:nvGrpSpPr>
          <p:grpSpPr>
            <a:xfrm>
              <a:off x="1734481" y="2305700"/>
              <a:ext cx="307279" cy="238677"/>
              <a:chOff x="14193881" y="-780400"/>
              <a:chExt cx="307279" cy="238677"/>
            </a:xfrm>
          </p:grpSpPr>
          <p:sp>
            <p:nvSpPr>
              <p:cNvPr id="665" name="Google Shape;665;p36"/>
              <p:cNvSpPr/>
              <p:nvPr/>
            </p:nvSpPr>
            <p:spPr>
              <a:xfrm>
                <a:off x="14302740" y="-668676"/>
                <a:ext cx="10554" cy="10705"/>
              </a:xfrm>
              <a:custGeom>
                <a:rect b="b" l="l" r="r" t="t"/>
                <a:pathLst>
                  <a:path extrusionOk="0" h="71" w="70">
                    <a:moveTo>
                      <a:pt x="0" y="1"/>
                    </a:moveTo>
                    <a:lnTo>
                      <a:pt x="0" y="71"/>
                    </a:lnTo>
                    <a:lnTo>
                      <a:pt x="70" y="71"/>
                    </a:lnTo>
                    <a:lnTo>
                      <a:pt x="70" y="31"/>
                    </a:lnTo>
                    <a:lnTo>
                      <a:pt x="30" y="31"/>
                    </a:lnTo>
                    <a:lnTo>
                      <a:pt x="30"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6"/>
              <p:cNvSpPr/>
              <p:nvPr/>
            </p:nvSpPr>
            <p:spPr>
              <a:xfrm>
                <a:off x="14193881" y="-780400"/>
                <a:ext cx="144744" cy="238677"/>
              </a:xfrm>
              <a:custGeom>
                <a:rect b="b" l="l" r="r" t="t"/>
                <a:pathLst>
                  <a:path extrusionOk="0" h="1583" w="960">
                    <a:moveTo>
                      <a:pt x="149" y="1"/>
                    </a:moveTo>
                    <a:cubicBezTo>
                      <a:pt x="60" y="1"/>
                      <a:pt x="1" y="60"/>
                      <a:pt x="1" y="139"/>
                    </a:cubicBezTo>
                    <a:lnTo>
                      <a:pt x="1" y="1434"/>
                    </a:lnTo>
                    <a:cubicBezTo>
                      <a:pt x="1" y="1523"/>
                      <a:pt x="60" y="1583"/>
                      <a:pt x="149" y="1583"/>
                    </a:cubicBezTo>
                    <a:lnTo>
                      <a:pt x="811" y="1583"/>
                    </a:lnTo>
                    <a:cubicBezTo>
                      <a:pt x="890" y="1583"/>
                      <a:pt x="959" y="1523"/>
                      <a:pt x="959" y="1434"/>
                    </a:cubicBezTo>
                    <a:lnTo>
                      <a:pt x="959" y="139"/>
                    </a:lnTo>
                    <a:cubicBezTo>
                      <a:pt x="959" y="60"/>
                      <a:pt x="890" y="1"/>
                      <a:pt x="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6"/>
              <p:cNvSpPr/>
              <p:nvPr/>
            </p:nvSpPr>
            <p:spPr>
              <a:xfrm>
                <a:off x="14205792" y="-769997"/>
                <a:ext cx="120922" cy="199928"/>
              </a:xfrm>
              <a:custGeom>
                <a:rect b="b" l="l" r="r" t="t"/>
                <a:pathLst>
                  <a:path extrusionOk="0" h="1326" w="802">
                    <a:moveTo>
                      <a:pt x="120" y="1"/>
                    </a:moveTo>
                    <a:cubicBezTo>
                      <a:pt x="50" y="1"/>
                      <a:pt x="1" y="60"/>
                      <a:pt x="1" y="130"/>
                    </a:cubicBezTo>
                    <a:lnTo>
                      <a:pt x="1" y="1207"/>
                    </a:lnTo>
                    <a:cubicBezTo>
                      <a:pt x="1" y="1276"/>
                      <a:pt x="50" y="1325"/>
                      <a:pt x="120" y="1325"/>
                    </a:cubicBezTo>
                    <a:lnTo>
                      <a:pt x="673" y="1325"/>
                    </a:lnTo>
                    <a:cubicBezTo>
                      <a:pt x="742" y="1325"/>
                      <a:pt x="801" y="1276"/>
                      <a:pt x="801" y="1207"/>
                    </a:cubicBezTo>
                    <a:lnTo>
                      <a:pt x="801" y="130"/>
                    </a:lnTo>
                    <a:cubicBezTo>
                      <a:pt x="801" y="60"/>
                      <a:pt x="742" y="1"/>
                      <a:pt x="6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6"/>
              <p:cNvSpPr/>
              <p:nvPr/>
            </p:nvSpPr>
            <p:spPr>
              <a:xfrm>
                <a:off x="14259468" y="-564341"/>
                <a:ext cx="13570" cy="13721"/>
              </a:xfrm>
              <a:custGeom>
                <a:rect b="b" l="l" r="r" t="t"/>
                <a:pathLst>
                  <a:path extrusionOk="0" h="91" w="90">
                    <a:moveTo>
                      <a:pt x="40" y="1"/>
                    </a:moveTo>
                    <a:cubicBezTo>
                      <a:pt x="21" y="1"/>
                      <a:pt x="1" y="21"/>
                      <a:pt x="1" y="51"/>
                    </a:cubicBezTo>
                    <a:cubicBezTo>
                      <a:pt x="1" y="70"/>
                      <a:pt x="21" y="90"/>
                      <a:pt x="40" y="90"/>
                    </a:cubicBezTo>
                    <a:cubicBezTo>
                      <a:pt x="70" y="90"/>
                      <a:pt x="89" y="70"/>
                      <a:pt x="89" y="51"/>
                    </a:cubicBezTo>
                    <a:cubicBezTo>
                      <a:pt x="89" y="21"/>
                      <a:pt x="70" y="1"/>
                      <a:pt x="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6"/>
              <p:cNvSpPr/>
              <p:nvPr/>
            </p:nvSpPr>
            <p:spPr>
              <a:xfrm>
                <a:off x="14305605" y="-726725"/>
                <a:ext cx="195555" cy="147760"/>
              </a:xfrm>
              <a:custGeom>
                <a:rect b="b" l="l" r="r" t="t"/>
                <a:pathLst>
                  <a:path extrusionOk="0" h="980" w="1297">
                    <a:moveTo>
                      <a:pt x="1" y="1"/>
                    </a:moveTo>
                    <a:lnTo>
                      <a:pt x="1" y="979"/>
                    </a:lnTo>
                    <a:lnTo>
                      <a:pt x="1296" y="979"/>
                    </a:lnTo>
                    <a:lnTo>
                      <a:pt x="12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6"/>
              <p:cNvSpPr/>
              <p:nvPr/>
            </p:nvSpPr>
            <p:spPr>
              <a:xfrm>
                <a:off x="14325055" y="-693856"/>
                <a:ext cx="49303" cy="83529"/>
              </a:xfrm>
              <a:custGeom>
                <a:rect b="b" l="l" r="r" t="t"/>
                <a:pathLst>
                  <a:path extrusionOk="0" h="554" w="327">
                    <a:moveTo>
                      <a:pt x="277" y="0"/>
                    </a:moveTo>
                    <a:lnTo>
                      <a:pt x="1" y="277"/>
                    </a:lnTo>
                    <a:lnTo>
                      <a:pt x="277" y="554"/>
                    </a:lnTo>
                    <a:lnTo>
                      <a:pt x="327" y="514"/>
                    </a:lnTo>
                    <a:lnTo>
                      <a:pt x="89" y="277"/>
                    </a:lnTo>
                    <a:lnTo>
                      <a:pt x="327" y="49"/>
                    </a:lnTo>
                    <a:lnTo>
                      <a:pt x="2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6"/>
              <p:cNvSpPr/>
              <p:nvPr/>
            </p:nvSpPr>
            <p:spPr>
              <a:xfrm>
                <a:off x="14430898" y="-693856"/>
                <a:ext cx="49303" cy="83529"/>
              </a:xfrm>
              <a:custGeom>
                <a:rect b="b" l="l" r="r" t="t"/>
                <a:pathLst>
                  <a:path extrusionOk="0" h="554" w="327">
                    <a:moveTo>
                      <a:pt x="50" y="0"/>
                    </a:moveTo>
                    <a:lnTo>
                      <a:pt x="0" y="49"/>
                    </a:lnTo>
                    <a:lnTo>
                      <a:pt x="237" y="277"/>
                    </a:lnTo>
                    <a:lnTo>
                      <a:pt x="0" y="514"/>
                    </a:lnTo>
                    <a:lnTo>
                      <a:pt x="50" y="554"/>
                    </a:lnTo>
                    <a:lnTo>
                      <a:pt x="327" y="277"/>
                    </a:lnTo>
                    <a:lnTo>
                      <a:pt x="5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6"/>
              <p:cNvSpPr/>
              <p:nvPr/>
            </p:nvSpPr>
            <p:spPr>
              <a:xfrm>
                <a:off x="14383103" y="-689483"/>
                <a:ext cx="38900" cy="77649"/>
              </a:xfrm>
              <a:custGeom>
                <a:rect b="b" l="l" r="r" t="t"/>
                <a:pathLst>
                  <a:path extrusionOk="0" h="515" w="258">
                    <a:moveTo>
                      <a:pt x="199" y="1"/>
                    </a:moveTo>
                    <a:lnTo>
                      <a:pt x="1" y="495"/>
                    </a:lnTo>
                    <a:lnTo>
                      <a:pt x="60" y="515"/>
                    </a:lnTo>
                    <a:lnTo>
                      <a:pt x="258" y="31"/>
                    </a:lnTo>
                    <a:lnTo>
                      <a:pt x="1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6"/>
              <p:cNvSpPr/>
              <p:nvPr/>
            </p:nvSpPr>
            <p:spPr>
              <a:xfrm>
                <a:off x="14305605" y="-743159"/>
                <a:ext cx="195555" cy="16585"/>
              </a:xfrm>
              <a:custGeom>
                <a:rect b="b" l="l" r="r" t="t"/>
                <a:pathLst>
                  <a:path extrusionOk="0" h="110" w="1297">
                    <a:moveTo>
                      <a:pt x="1" y="1"/>
                    </a:moveTo>
                    <a:lnTo>
                      <a:pt x="1" y="110"/>
                    </a:lnTo>
                    <a:lnTo>
                      <a:pt x="1296" y="110"/>
                    </a:lnTo>
                    <a:lnTo>
                      <a:pt x="129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36"/>
            <p:cNvSpPr/>
            <p:nvPr/>
          </p:nvSpPr>
          <p:spPr>
            <a:xfrm>
              <a:off x="2416350" y="2837169"/>
              <a:ext cx="555974" cy="317350"/>
            </a:xfrm>
            <a:custGeom>
              <a:rect b="b" l="l" r="r" t="t"/>
              <a:pathLst>
                <a:path extrusionOk="0" h="3718" w="3184">
                  <a:moveTo>
                    <a:pt x="0" y="1"/>
                  </a:moveTo>
                  <a:lnTo>
                    <a:pt x="0" y="3717"/>
                  </a:lnTo>
                  <a:lnTo>
                    <a:pt x="3183" y="3717"/>
                  </a:lnTo>
                  <a:lnTo>
                    <a:pt x="31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 name="Google Shape;675;p36"/>
            <p:cNvGrpSpPr/>
            <p:nvPr/>
          </p:nvGrpSpPr>
          <p:grpSpPr>
            <a:xfrm>
              <a:off x="2445616" y="2876245"/>
              <a:ext cx="477052" cy="240033"/>
              <a:chOff x="14901766" y="-136443"/>
              <a:chExt cx="477052" cy="240033"/>
            </a:xfrm>
          </p:grpSpPr>
          <p:sp>
            <p:nvSpPr>
              <p:cNvPr id="676" name="Google Shape;676;p36"/>
              <p:cNvSpPr/>
              <p:nvPr/>
            </p:nvSpPr>
            <p:spPr>
              <a:xfrm>
                <a:off x="15021029" y="-136443"/>
                <a:ext cx="357789" cy="22465"/>
              </a:xfrm>
              <a:custGeom>
                <a:rect b="b" l="l" r="r" t="t"/>
                <a:pathLst>
                  <a:path extrusionOk="0" h="149" w="2373">
                    <a:moveTo>
                      <a:pt x="1" y="0"/>
                    </a:moveTo>
                    <a:lnTo>
                      <a:pt x="1" y="148"/>
                    </a:lnTo>
                    <a:lnTo>
                      <a:pt x="613" y="148"/>
                    </a:lnTo>
                    <a:lnTo>
                      <a:pt x="613" y="99"/>
                    </a:lnTo>
                    <a:lnTo>
                      <a:pt x="643" y="99"/>
                    </a:lnTo>
                    <a:lnTo>
                      <a:pt x="643" y="148"/>
                    </a:lnTo>
                    <a:lnTo>
                      <a:pt x="2373" y="148"/>
                    </a:lnTo>
                    <a:lnTo>
                      <a:pt x="23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6"/>
              <p:cNvSpPr/>
              <p:nvPr/>
            </p:nvSpPr>
            <p:spPr>
              <a:xfrm>
                <a:off x="15113454" y="-121516"/>
                <a:ext cx="4674" cy="7539"/>
              </a:xfrm>
              <a:custGeom>
                <a:rect b="b" l="l" r="r" t="t"/>
                <a:pathLst>
                  <a:path extrusionOk="0" h="50" w="31">
                    <a:moveTo>
                      <a:pt x="0" y="0"/>
                    </a:moveTo>
                    <a:lnTo>
                      <a:pt x="0" y="49"/>
                    </a:lnTo>
                    <a:lnTo>
                      <a:pt x="30" y="49"/>
                    </a:lnTo>
                    <a:lnTo>
                      <a:pt x="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6"/>
              <p:cNvSpPr/>
              <p:nvPr/>
            </p:nvSpPr>
            <p:spPr>
              <a:xfrm>
                <a:off x="14967353" y="-136443"/>
                <a:ext cx="53827" cy="22465"/>
              </a:xfrm>
              <a:custGeom>
                <a:rect b="b" l="l" r="r" t="t"/>
                <a:pathLst>
                  <a:path extrusionOk="0" h="149" w="357">
                    <a:moveTo>
                      <a:pt x="1" y="0"/>
                    </a:moveTo>
                    <a:lnTo>
                      <a:pt x="1" y="148"/>
                    </a:lnTo>
                    <a:lnTo>
                      <a:pt x="357" y="148"/>
                    </a:lnTo>
                    <a:lnTo>
                      <a:pt x="3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6"/>
              <p:cNvSpPr/>
              <p:nvPr/>
            </p:nvSpPr>
            <p:spPr>
              <a:xfrm>
                <a:off x="14901766" y="-136443"/>
                <a:ext cx="65738" cy="22465"/>
              </a:xfrm>
              <a:custGeom>
                <a:rect b="b" l="l" r="r" t="t"/>
                <a:pathLst>
                  <a:path extrusionOk="0" h="149" w="436">
                    <a:moveTo>
                      <a:pt x="1" y="0"/>
                    </a:moveTo>
                    <a:lnTo>
                      <a:pt x="1" y="148"/>
                    </a:lnTo>
                    <a:lnTo>
                      <a:pt x="436" y="148"/>
                    </a:lnTo>
                    <a:lnTo>
                      <a:pt x="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6"/>
              <p:cNvSpPr/>
              <p:nvPr/>
            </p:nvSpPr>
            <p:spPr>
              <a:xfrm>
                <a:off x="15021029" y="-100709"/>
                <a:ext cx="214704" cy="22465"/>
              </a:xfrm>
              <a:custGeom>
                <a:rect b="b" l="l" r="r" t="t"/>
                <a:pathLst>
                  <a:path extrusionOk="0" h="149" w="1424">
                    <a:moveTo>
                      <a:pt x="1" y="0"/>
                    </a:moveTo>
                    <a:lnTo>
                      <a:pt x="1" y="148"/>
                    </a:lnTo>
                    <a:lnTo>
                      <a:pt x="613" y="148"/>
                    </a:lnTo>
                    <a:lnTo>
                      <a:pt x="613" y="60"/>
                    </a:lnTo>
                    <a:lnTo>
                      <a:pt x="643" y="60"/>
                    </a:lnTo>
                    <a:lnTo>
                      <a:pt x="643" y="148"/>
                    </a:lnTo>
                    <a:lnTo>
                      <a:pt x="1424" y="148"/>
                    </a:lnTo>
                    <a:lnTo>
                      <a:pt x="14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6"/>
              <p:cNvSpPr/>
              <p:nvPr/>
            </p:nvSpPr>
            <p:spPr>
              <a:xfrm>
                <a:off x="15113454" y="-91814"/>
                <a:ext cx="4674" cy="13570"/>
              </a:xfrm>
              <a:custGeom>
                <a:rect b="b" l="l" r="r" t="t"/>
                <a:pathLst>
                  <a:path extrusionOk="0" h="90" w="31">
                    <a:moveTo>
                      <a:pt x="0" y="1"/>
                    </a:moveTo>
                    <a:lnTo>
                      <a:pt x="0" y="89"/>
                    </a:lnTo>
                    <a:lnTo>
                      <a:pt x="30" y="89"/>
                    </a:lnTo>
                    <a:lnTo>
                      <a:pt x="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6"/>
              <p:cNvSpPr/>
              <p:nvPr/>
            </p:nvSpPr>
            <p:spPr>
              <a:xfrm>
                <a:off x="14967353" y="-100709"/>
                <a:ext cx="53827" cy="22465"/>
              </a:xfrm>
              <a:custGeom>
                <a:rect b="b" l="l" r="r" t="t"/>
                <a:pathLst>
                  <a:path extrusionOk="0" h="149" w="357">
                    <a:moveTo>
                      <a:pt x="1" y="0"/>
                    </a:moveTo>
                    <a:lnTo>
                      <a:pt x="1" y="148"/>
                    </a:lnTo>
                    <a:lnTo>
                      <a:pt x="357" y="148"/>
                    </a:lnTo>
                    <a:lnTo>
                      <a:pt x="3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6"/>
              <p:cNvSpPr/>
              <p:nvPr/>
            </p:nvSpPr>
            <p:spPr>
              <a:xfrm>
                <a:off x="14901766" y="-100709"/>
                <a:ext cx="65738" cy="22465"/>
              </a:xfrm>
              <a:custGeom>
                <a:rect b="b" l="l" r="r" t="t"/>
                <a:pathLst>
                  <a:path extrusionOk="0" h="149" w="436">
                    <a:moveTo>
                      <a:pt x="1" y="0"/>
                    </a:moveTo>
                    <a:lnTo>
                      <a:pt x="1" y="148"/>
                    </a:lnTo>
                    <a:lnTo>
                      <a:pt x="436" y="148"/>
                    </a:lnTo>
                    <a:lnTo>
                      <a:pt x="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6"/>
              <p:cNvSpPr/>
              <p:nvPr/>
            </p:nvSpPr>
            <p:spPr>
              <a:xfrm>
                <a:off x="15021029" y="-63468"/>
                <a:ext cx="289337" cy="22465"/>
              </a:xfrm>
              <a:custGeom>
                <a:rect b="b" l="l" r="r" t="t"/>
                <a:pathLst>
                  <a:path extrusionOk="0" h="149" w="1919">
                    <a:moveTo>
                      <a:pt x="643" y="10"/>
                    </a:moveTo>
                    <a:lnTo>
                      <a:pt x="643" y="109"/>
                    </a:lnTo>
                    <a:lnTo>
                      <a:pt x="613" y="109"/>
                    </a:lnTo>
                    <a:lnTo>
                      <a:pt x="613" y="10"/>
                    </a:lnTo>
                    <a:close/>
                    <a:moveTo>
                      <a:pt x="1" y="0"/>
                    </a:moveTo>
                    <a:lnTo>
                      <a:pt x="1" y="149"/>
                    </a:lnTo>
                    <a:lnTo>
                      <a:pt x="1918" y="149"/>
                    </a:lnTo>
                    <a:lnTo>
                      <a:pt x="19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6"/>
              <p:cNvSpPr/>
              <p:nvPr/>
            </p:nvSpPr>
            <p:spPr>
              <a:xfrm>
                <a:off x="15113454" y="-61960"/>
                <a:ext cx="4674" cy="15077"/>
              </a:xfrm>
              <a:custGeom>
                <a:rect b="b" l="l" r="r" t="t"/>
                <a:pathLst>
                  <a:path extrusionOk="0" h="100" w="31">
                    <a:moveTo>
                      <a:pt x="0" y="0"/>
                    </a:moveTo>
                    <a:lnTo>
                      <a:pt x="0" y="99"/>
                    </a:lnTo>
                    <a:lnTo>
                      <a:pt x="30" y="99"/>
                    </a:lnTo>
                    <a:lnTo>
                      <a:pt x="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6"/>
              <p:cNvSpPr/>
              <p:nvPr/>
            </p:nvSpPr>
            <p:spPr>
              <a:xfrm>
                <a:off x="14967353" y="-63468"/>
                <a:ext cx="53827" cy="22465"/>
              </a:xfrm>
              <a:custGeom>
                <a:rect b="b" l="l" r="r" t="t"/>
                <a:pathLst>
                  <a:path extrusionOk="0" h="149" w="357">
                    <a:moveTo>
                      <a:pt x="1" y="0"/>
                    </a:moveTo>
                    <a:lnTo>
                      <a:pt x="1" y="149"/>
                    </a:lnTo>
                    <a:lnTo>
                      <a:pt x="357" y="149"/>
                    </a:lnTo>
                    <a:lnTo>
                      <a:pt x="3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6"/>
              <p:cNvSpPr/>
              <p:nvPr/>
            </p:nvSpPr>
            <p:spPr>
              <a:xfrm>
                <a:off x="14901766" y="-63468"/>
                <a:ext cx="65738" cy="22465"/>
              </a:xfrm>
              <a:custGeom>
                <a:rect b="b" l="l" r="r" t="t"/>
                <a:pathLst>
                  <a:path extrusionOk="0" h="149" w="436">
                    <a:moveTo>
                      <a:pt x="1" y="0"/>
                    </a:moveTo>
                    <a:lnTo>
                      <a:pt x="1" y="149"/>
                    </a:lnTo>
                    <a:lnTo>
                      <a:pt x="436" y="149"/>
                    </a:lnTo>
                    <a:lnTo>
                      <a:pt x="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6"/>
              <p:cNvSpPr/>
              <p:nvPr/>
            </p:nvSpPr>
            <p:spPr>
              <a:xfrm>
                <a:off x="15021029" y="-27735"/>
                <a:ext cx="357789" cy="22616"/>
              </a:xfrm>
              <a:custGeom>
                <a:rect b="b" l="l" r="r" t="t"/>
                <a:pathLst>
                  <a:path extrusionOk="0" h="150" w="2373">
                    <a:moveTo>
                      <a:pt x="1" y="0"/>
                    </a:moveTo>
                    <a:lnTo>
                      <a:pt x="1" y="149"/>
                    </a:lnTo>
                    <a:lnTo>
                      <a:pt x="2373" y="149"/>
                    </a:lnTo>
                    <a:lnTo>
                      <a:pt x="2373" y="0"/>
                    </a:lnTo>
                    <a:lnTo>
                      <a:pt x="643" y="0"/>
                    </a:lnTo>
                    <a:lnTo>
                      <a:pt x="643" y="70"/>
                    </a:lnTo>
                    <a:lnTo>
                      <a:pt x="613" y="70"/>
                    </a:lnTo>
                    <a:lnTo>
                      <a:pt x="6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6"/>
              <p:cNvSpPr/>
              <p:nvPr/>
            </p:nvSpPr>
            <p:spPr>
              <a:xfrm>
                <a:off x="15113454" y="-27735"/>
                <a:ext cx="4674" cy="10554"/>
              </a:xfrm>
              <a:custGeom>
                <a:rect b="b" l="l" r="r" t="t"/>
                <a:pathLst>
                  <a:path extrusionOk="0" h="70" w="31">
                    <a:moveTo>
                      <a:pt x="0" y="0"/>
                    </a:moveTo>
                    <a:lnTo>
                      <a:pt x="0" y="70"/>
                    </a:lnTo>
                    <a:lnTo>
                      <a:pt x="30" y="70"/>
                    </a:lnTo>
                    <a:lnTo>
                      <a:pt x="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6"/>
              <p:cNvSpPr/>
              <p:nvPr/>
            </p:nvSpPr>
            <p:spPr>
              <a:xfrm>
                <a:off x="14967353" y="-27735"/>
                <a:ext cx="53827" cy="22616"/>
              </a:xfrm>
              <a:custGeom>
                <a:rect b="b" l="l" r="r" t="t"/>
                <a:pathLst>
                  <a:path extrusionOk="0" h="150" w="357">
                    <a:moveTo>
                      <a:pt x="1" y="0"/>
                    </a:moveTo>
                    <a:lnTo>
                      <a:pt x="1" y="149"/>
                    </a:lnTo>
                    <a:lnTo>
                      <a:pt x="357" y="149"/>
                    </a:lnTo>
                    <a:lnTo>
                      <a:pt x="3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6"/>
              <p:cNvSpPr/>
              <p:nvPr/>
            </p:nvSpPr>
            <p:spPr>
              <a:xfrm>
                <a:off x="14901766" y="-27735"/>
                <a:ext cx="65738" cy="22616"/>
              </a:xfrm>
              <a:custGeom>
                <a:rect b="b" l="l" r="r" t="t"/>
                <a:pathLst>
                  <a:path extrusionOk="0" h="150" w="436">
                    <a:moveTo>
                      <a:pt x="1" y="0"/>
                    </a:moveTo>
                    <a:lnTo>
                      <a:pt x="1" y="149"/>
                    </a:lnTo>
                    <a:lnTo>
                      <a:pt x="436" y="149"/>
                    </a:lnTo>
                    <a:lnTo>
                      <a:pt x="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6"/>
              <p:cNvSpPr/>
              <p:nvPr/>
            </p:nvSpPr>
            <p:spPr>
              <a:xfrm>
                <a:off x="15021029" y="7999"/>
                <a:ext cx="322055" cy="22616"/>
              </a:xfrm>
              <a:custGeom>
                <a:rect b="b" l="l" r="r" t="t"/>
                <a:pathLst>
                  <a:path extrusionOk="0" h="150" w="2136">
                    <a:moveTo>
                      <a:pt x="1" y="1"/>
                    </a:moveTo>
                    <a:lnTo>
                      <a:pt x="1" y="149"/>
                    </a:lnTo>
                    <a:lnTo>
                      <a:pt x="613" y="149"/>
                    </a:lnTo>
                    <a:lnTo>
                      <a:pt x="613" y="139"/>
                    </a:lnTo>
                    <a:lnTo>
                      <a:pt x="643" y="139"/>
                    </a:lnTo>
                    <a:lnTo>
                      <a:pt x="643" y="149"/>
                    </a:lnTo>
                    <a:lnTo>
                      <a:pt x="2136" y="149"/>
                    </a:lnTo>
                    <a:lnTo>
                      <a:pt x="2136" y="1"/>
                    </a:lnTo>
                    <a:lnTo>
                      <a:pt x="643" y="1"/>
                    </a:lnTo>
                    <a:lnTo>
                      <a:pt x="643" y="31"/>
                    </a:lnTo>
                    <a:lnTo>
                      <a:pt x="613" y="31"/>
                    </a:lnTo>
                    <a:lnTo>
                      <a:pt x="6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6"/>
              <p:cNvSpPr/>
              <p:nvPr/>
            </p:nvSpPr>
            <p:spPr>
              <a:xfrm>
                <a:off x="15113454" y="7999"/>
                <a:ext cx="4674" cy="22616"/>
              </a:xfrm>
              <a:custGeom>
                <a:rect b="b" l="l" r="r" t="t"/>
                <a:pathLst>
                  <a:path extrusionOk="0" h="150" w="31">
                    <a:moveTo>
                      <a:pt x="0" y="1"/>
                    </a:moveTo>
                    <a:lnTo>
                      <a:pt x="0" y="31"/>
                    </a:lnTo>
                    <a:lnTo>
                      <a:pt x="30" y="31"/>
                    </a:lnTo>
                    <a:lnTo>
                      <a:pt x="30" y="1"/>
                    </a:lnTo>
                    <a:close/>
                    <a:moveTo>
                      <a:pt x="0" y="139"/>
                    </a:moveTo>
                    <a:lnTo>
                      <a:pt x="0" y="149"/>
                    </a:lnTo>
                    <a:lnTo>
                      <a:pt x="30" y="149"/>
                    </a:lnTo>
                    <a:lnTo>
                      <a:pt x="30" y="13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6"/>
              <p:cNvSpPr/>
              <p:nvPr/>
            </p:nvSpPr>
            <p:spPr>
              <a:xfrm>
                <a:off x="14967353" y="7999"/>
                <a:ext cx="53827" cy="22616"/>
              </a:xfrm>
              <a:custGeom>
                <a:rect b="b" l="l" r="r" t="t"/>
                <a:pathLst>
                  <a:path extrusionOk="0" h="150" w="357">
                    <a:moveTo>
                      <a:pt x="1" y="1"/>
                    </a:moveTo>
                    <a:lnTo>
                      <a:pt x="1" y="149"/>
                    </a:lnTo>
                    <a:lnTo>
                      <a:pt x="357" y="149"/>
                    </a:lnTo>
                    <a:lnTo>
                      <a:pt x="3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6"/>
              <p:cNvSpPr/>
              <p:nvPr/>
            </p:nvSpPr>
            <p:spPr>
              <a:xfrm>
                <a:off x="14901766" y="7999"/>
                <a:ext cx="65738" cy="22616"/>
              </a:xfrm>
              <a:custGeom>
                <a:rect b="b" l="l" r="r" t="t"/>
                <a:pathLst>
                  <a:path extrusionOk="0" h="150" w="436">
                    <a:moveTo>
                      <a:pt x="1" y="1"/>
                    </a:moveTo>
                    <a:lnTo>
                      <a:pt x="1" y="149"/>
                    </a:lnTo>
                    <a:lnTo>
                      <a:pt x="436" y="149"/>
                    </a:lnTo>
                    <a:lnTo>
                      <a:pt x="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6"/>
              <p:cNvSpPr/>
              <p:nvPr/>
            </p:nvSpPr>
            <p:spPr>
              <a:xfrm>
                <a:off x="15021029" y="45391"/>
                <a:ext cx="272903" cy="22465"/>
              </a:xfrm>
              <a:custGeom>
                <a:rect b="b" l="l" r="r" t="t"/>
                <a:pathLst>
                  <a:path extrusionOk="0" h="149" w="1810">
                    <a:moveTo>
                      <a:pt x="1" y="0"/>
                    </a:moveTo>
                    <a:lnTo>
                      <a:pt x="1" y="148"/>
                    </a:lnTo>
                    <a:lnTo>
                      <a:pt x="613" y="148"/>
                    </a:lnTo>
                    <a:lnTo>
                      <a:pt x="613" y="89"/>
                    </a:lnTo>
                    <a:lnTo>
                      <a:pt x="643" y="89"/>
                    </a:lnTo>
                    <a:lnTo>
                      <a:pt x="643" y="148"/>
                    </a:lnTo>
                    <a:lnTo>
                      <a:pt x="1810" y="148"/>
                    </a:lnTo>
                    <a:lnTo>
                      <a:pt x="18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6"/>
              <p:cNvSpPr/>
              <p:nvPr/>
            </p:nvSpPr>
            <p:spPr>
              <a:xfrm>
                <a:off x="15113454" y="58659"/>
                <a:ext cx="4674" cy="9197"/>
              </a:xfrm>
              <a:custGeom>
                <a:rect b="b" l="l" r="r" t="t"/>
                <a:pathLst>
                  <a:path extrusionOk="0" h="61" w="31">
                    <a:moveTo>
                      <a:pt x="0" y="1"/>
                    </a:moveTo>
                    <a:lnTo>
                      <a:pt x="0" y="60"/>
                    </a:lnTo>
                    <a:lnTo>
                      <a:pt x="30" y="60"/>
                    </a:lnTo>
                    <a:lnTo>
                      <a:pt x="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6"/>
              <p:cNvSpPr/>
              <p:nvPr/>
            </p:nvSpPr>
            <p:spPr>
              <a:xfrm>
                <a:off x="14967353" y="45391"/>
                <a:ext cx="53827" cy="22465"/>
              </a:xfrm>
              <a:custGeom>
                <a:rect b="b" l="l" r="r" t="t"/>
                <a:pathLst>
                  <a:path extrusionOk="0" h="149" w="357">
                    <a:moveTo>
                      <a:pt x="1" y="0"/>
                    </a:moveTo>
                    <a:lnTo>
                      <a:pt x="1" y="148"/>
                    </a:lnTo>
                    <a:lnTo>
                      <a:pt x="357" y="148"/>
                    </a:lnTo>
                    <a:lnTo>
                      <a:pt x="3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6"/>
              <p:cNvSpPr/>
              <p:nvPr/>
            </p:nvSpPr>
            <p:spPr>
              <a:xfrm>
                <a:off x="14901766" y="45391"/>
                <a:ext cx="65738" cy="22465"/>
              </a:xfrm>
              <a:custGeom>
                <a:rect b="b" l="l" r="r" t="t"/>
                <a:pathLst>
                  <a:path extrusionOk="0" h="149" w="436">
                    <a:moveTo>
                      <a:pt x="1" y="0"/>
                    </a:moveTo>
                    <a:lnTo>
                      <a:pt x="1" y="148"/>
                    </a:lnTo>
                    <a:lnTo>
                      <a:pt x="436" y="148"/>
                    </a:lnTo>
                    <a:lnTo>
                      <a:pt x="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6"/>
              <p:cNvSpPr/>
              <p:nvPr/>
            </p:nvSpPr>
            <p:spPr>
              <a:xfrm>
                <a:off x="15021029" y="81124"/>
                <a:ext cx="330951" cy="22465"/>
              </a:xfrm>
              <a:custGeom>
                <a:rect b="b" l="l" r="r" t="t"/>
                <a:pathLst>
                  <a:path extrusionOk="0" h="149" w="2195">
                    <a:moveTo>
                      <a:pt x="1" y="0"/>
                    </a:moveTo>
                    <a:lnTo>
                      <a:pt x="1" y="148"/>
                    </a:lnTo>
                    <a:lnTo>
                      <a:pt x="613" y="148"/>
                    </a:lnTo>
                    <a:lnTo>
                      <a:pt x="613" y="49"/>
                    </a:lnTo>
                    <a:lnTo>
                      <a:pt x="643" y="49"/>
                    </a:lnTo>
                    <a:lnTo>
                      <a:pt x="643" y="148"/>
                    </a:lnTo>
                    <a:lnTo>
                      <a:pt x="2195" y="148"/>
                    </a:lnTo>
                    <a:lnTo>
                      <a:pt x="21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6"/>
              <p:cNvSpPr/>
              <p:nvPr/>
            </p:nvSpPr>
            <p:spPr>
              <a:xfrm>
                <a:off x="15113454" y="88512"/>
                <a:ext cx="4674" cy="15077"/>
              </a:xfrm>
              <a:custGeom>
                <a:rect b="b" l="l" r="r" t="t"/>
                <a:pathLst>
                  <a:path extrusionOk="0" h="100" w="31">
                    <a:moveTo>
                      <a:pt x="0" y="0"/>
                    </a:moveTo>
                    <a:lnTo>
                      <a:pt x="0" y="99"/>
                    </a:lnTo>
                    <a:lnTo>
                      <a:pt x="30" y="99"/>
                    </a:lnTo>
                    <a:lnTo>
                      <a:pt x="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6"/>
              <p:cNvSpPr/>
              <p:nvPr/>
            </p:nvSpPr>
            <p:spPr>
              <a:xfrm>
                <a:off x="14967353" y="81124"/>
                <a:ext cx="53827" cy="22465"/>
              </a:xfrm>
              <a:custGeom>
                <a:rect b="b" l="l" r="r" t="t"/>
                <a:pathLst>
                  <a:path extrusionOk="0" h="149" w="357">
                    <a:moveTo>
                      <a:pt x="1" y="0"/>
                    </a:moveTo>
                    <a:lnTo>
                      <a:pt x="1" y="148"/>
                    </a:lnTo>
                    <a:lnTo>
                      <a:pt x="357" y="148"/>
                    </a:lnTo>
                    <a:lnTo>
                      <a:pt x="3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6"/>
              <p:cNvSpPr/>
              <p:nvPr/>
            </p:nvSpPr>
            <p:spPr>
              <a:xfrm>
                <a:off x="14901766" y="81124"/>
                <a:ext cx="65738" cy="22465"/>
              </a:xfrm>
              <a:custGeom>
                <a:rect b="b" l="l" r="r" t="t"/>
                <a:pathLst>
                  <a:path extrusionOk="0" h="149" w="436">
                    <a:moveTo>
                      <a:pt x="1" y="0"/>
                    </a:moveTo>
                    <a:lnTo>
                      <a:pt x="1" y="148"/>
                    </a:lnTo>
                    <a:lnTo>
                      <a:pt x="436" y="148"/>
                    </a:lnTo>
                    <a:lnTo>
                      <a:pt x="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36"/>
            <p:cNvGrpSpPr/>
            <p:nvPr/>
          </p:nvGrpSpPr>
          <p:grpSpPr>
            <a:xfrm>
              <a:off x="2481655" y="2527695"/>
              <a:ext cx="234717" cy="155451"/>
              <a:chOff x="14661884" y="-682095"/>
              <a:chExt cx="162535" cy="107653"/>
            </a:xfrm>
          </p:grpSpPr>
          <p:sp>
            <p:nvSpPr>
              <p:cNvPr id="705" name="Google Shape;705;p36"/>
              <p:cNvSpPr/>
              <p:nvPr/>
            </p:nvSpPr>
            <p:spPr>
              <a:xfrm>
                <a:off x="14714052" y="-600979"/>
                <a:ext cx="55334" cy="26536"/>
              </a:xfrm>
              <a:custGeom>
                <a:rect b="b" l="l" r="r" t="t"/>
                <a:pathLst>
                  <a:path extrusionOk="0" h="176" w="367">
                    <a:moveTo>
                      <a:pt x="188" y="0"/>
                    </a:moveTo>
                    <a:cubicBezTo>
                      <a:pt x="111" y="0"/>
                      <a:pt x="56" y="26"/>
                      <a:pt x="50" y="26"/>
                    </a:cubicBezTo>
                    <a:cubicBezTo>
                      <a:pt x="11" y="46"/>
                      <a:pt x="0" y="96"/>
                      <a:pt x="20" y="125"/>
                    </a:cubicBezTo>
                    <a:cubicBezTo>
                      <a:pt x="34" y="154"/>
                      <a:pt x="60" y="173"/>
                      <a:pt x="87" y="173"/>
                    </a:cubicBezTo>
                    <a:cubicBezTo>
                      <a:pt x="98" y="173"/>
                      <a:pt x="108" y="170"/>
                      <a:pt x="119" y="165"/>
                    </a:cubicBezTo>
                    <a:cubicBezTo>
                      <a:pt x="119" y="165"/>
                      <a:pt x="150" y="147"/>
                      <a:pt x="191" y="147"/>
                    </a:cubicBezTo>
                    <a:cubicBezTo>
                      <a:pt x="211" y="147"/>
                      <a:pt x="234" y="152"/>
                      <a:pt x="257" y="165"/>
                    </a:cubicBezTo>
                    <a:cubicBezTo>
                      <a:pt x="268" y="165"/>
                      <a:pt x="277" y="175"/>
                      <a:pt x="287" y="175"/>
                    </a:cubicBezTo>
                    <a:cubicBezTo>
                      <a:pt x="317" y="175"/>
                      <a:pt x="336" y="155"/>
                      <a:pt x="356" y="125"/>
                    </a:cubicBezTo>
                    <a:cubicBezTo>
                      <a:pt x="366" y="96"/>
                      <a:pt x="356" y="46"/>
                      <a:pt x="317" y="26"/>
                    </a:cubicBezTo>
                    <a:cubicBezTo>
                      <a:pt x="270" y="7"/>
                      <a:pt x="227" y="0"/>
                      <a:pt x="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6"/>
              <p:cNvSpPr/>
              <p:nvPr/>
            </p:nvSpPr>
            <p:spPr>
              <a:xfrm>
                <a:off x="14687215" y="-641085"/>
                <a:ext cx="110367" cy="35281"/>
              </a:xfrm>
              <a:custGeom>
                <a:rect b="b" l="l" r="r" t="t"/>
                <a:pathLst>
                  <a:path extrusionOk="0" h="234" w="732">
                    <a:moveTo>
                      <a:pt x="371" y="1"/>
                    </a:moveTo>
                    <a:cubicBezTo>
                      <a:pt x="228" y="1"/>
                      <a:pt x="104" y="58"/>
                      <a:pt x="40" y="105"/>
                    </a:cubicBezTo>
                    <a:cubicBezTo>
                      <a:pt x="11" y="125"/>
                      <a:pt x="0" y="174"/>
                      <a:pt x="30" y="204"/>
                    </a:cubicBezTo>
                    <a:cubicBezTo>
                      <a:pt x="43" y="223"/>
                      <a:pt x="68" y="234"/>
                      <a:pt x="93" y="234"/>
                    </a:cubicBezTo>
                    <a:cubicBezTo>
                      <a:pt x="106" y="234"/>
                      <a:pt x="119" y="231"/>
                      <a:pt x="129" y="224"/>
                    </a:cubicBezTo>
                    <a:cubicBezTo>
                      <a:pt x="129" y="224"/>
                      <a:pt x="235" y="149"/>
                      <a:pt x="375" y="149"/>
                    </a:cubicBezTo>
                    <a:cubicBezTo>
                      <a:pt x="446" y="149"/>
                      <a:pt x="525" y="167"/>
                      <a:pt x="604" y="224"/>
                    </a:cubicBezTo>
                    <a:cubicBezTo>
                      <a:pt x="613" y="233"/>
                      <a:pt x="633" y="233"/>
                      <a:pt x="643" y="233"/>
                    </a:cubicBezTo>
                    <a:cubicBezTo>
                      <a:pt x="672" y="233"/>
                      <a:pt x="692" y="224"/>
                      <a:pt x="703" y="204"/>
                    </a:cubicBezTo>
                    <a:cubicBezTo>
                      <a:pt x="732" y="174"/>
                      <a:pt x="722" y="125"/>
                      <a:pt x="683" y="105"/>
                    </a:cubicBezTo>
                    <a:cubicBezTo>
                      <a:pt x="578" y="28"/>
                      <a:pt x="470" y="1"/>
                      <a:pt x="3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6"/>
              <p:cNvSpPr/>
              <p:nvPr/>
            </p:nvSpPr>
            <p:spPr>
              <a:xfrm>
                <a:off x="14661884" y="-682095"/>
                <a:ext cx="162535" cy="48248"/>
              </a:xfrm>
              <a:custGeom>
                <a:rect b="b" l="l" r="r" t="t"/>
                <a:pathLst>
                  <a:path extrusionOk="0" h="320" w="1078">
                    <a:moveTo>
                      <a:pt x="535" y="0"/>
                    </a:moveTo>
                    <a:cubicBezTo>
                      <a:pt x="237" y="0"/>
                      <a:pt x="30" y="189"/>
                      <a:pt x="30" y="189"/>
                    </a:cubicBezTo>
                    <a:cubicBezTo>
                      <a:pt x="1" y="219"/>
                      <a:pt x="1" y="268"/>
                      <a:pt x="20" y="298"/>
                    </a:cubicBezTo>
                    <a:cubicBezTo>
                      <a:pt x="35" y="313"/>
                      <a:pt x="55" y="320"/>
                      <a:pt x="75" y="320"/>
                    </a:cubicBezTo>
                    <a:cubicBezTo>
                      <a:pt x="94" y="320"/>
                      <a:pt x="114" y="313"/>
                      <a:pt x="129" y="298"/>
                    </a:cubicBezTo>
                    <a:cubicBezTo>
                      <a:pt x="142" y="291"/>
                      <a:pt x="299" y="149"/>
                      <a:pt x="531" y="149"/>
                    </a:cubicBezTo>
                    <a:cubicBezTo>
                      <a:pt x="653" y="149"/>
                      <a:pt x="796" y="188"/>
                      <a:pt x="950" y="307"/>
                    </a:cubicBezTo>
                    <a:cubicBezTo>
                      <a:pt x="959" y="318"/>
                      <a:pt x="979" y="318"/>
                      <a:pt x="989" y="318"/>
                    </a:cubicBezTo>
                    <a:cubicBezTo>
                      <a:pt x="1018" y="318"/>
                      <a:pt x="1038" y="307"/>
                      <a:pt x="1048" y="288"/>
                    </a:cubicBezTo>
                    <a:cubicBezTo>
                      <a:pt x="1078" y="258"/>
                      <a:pt x="1068" y="209"/>
                      <a:pt x="1038" y="189"/>
                    </a:cubicBezTo>
                    <a:cubicBezTo>
                      <a:pt x="857" y="47"/>
                      <a:pt x="685" y="0"/>
                      <a:pt x="5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36"/>
            <p:cNvGrpSpPr/>
            <p:nvPr/>
          </p:nvGrpSpPr>
          <p:grpSpPr>
            <a:xfrm>
              <a:off x="2373779" y="3191436"/>
              <a:ext cx="539114" cy="702547"/>
              <a:chOff x="2946369" y="3244988"/>
              <a:chExt cx="488859" cy="637115"/>
            </a:xfrm>
          </p:grpSpPr>
          <p:sp>
            <p:nvSpPr>
              <p:cNvPr id="709" name="Google Shape;709;p36"/>
              <p:cNvSpPr/>
              <p:nvPr/>
            </p:nvSpPr>
            <p:spPr>
              <a:xfrm>
                <a:off x="3333420" y="3244988"/>
                <a:ext cx="100187" cy="92406"/>
              </a:xfrm>
              <a:custGeom>
                <a:rect b="b" l="l" r="r" t="t"/>
                <a:pathLst>
                  <a:path extrusionOk="0" h="1140" w="1236">
                    <a:moveTo>
                      <a:pt x="204" y="0"/>
                    </a:moveTo>
                    <a:cubicBezTo>
                      <a:pt x="154" y="0"/>
                      <a:pt x="105" y="20"/>
                      <a:pt x="69" y="61"/>
                    </a:cubicBezTo>
                    <a:cubicBezTo>
                      <a:pt x="1" y="140"/>
                      <a:pt x="10" y="248"/>
                      <a:pt x="80" y="328"/>
                    </a:cubicBezTo>
                    <a:lnTo>
                      <a:pt x="910" y="1089"/>
                    </a:lnTo>
                    <a:cubicBezTo>
                      <a:pt x="943" y="1122"/>
                      <a:pt x="988" y="1139"/>
                      <a:pt x="1033" y="1139"/>
                    </a:cubicBezTo>
                    <a:cubicBezTo>
                      <a:pt x="1082" y="1139"/>
                      <a:pt x="1131" y="1120"/>
                      <a:pt x="1167" y="1079"/>
                    </a:cubicBezTo>
                    <a:cubicBezTo>
                      <a:pt x="1236" y="1010"/>
                      <a:pt x="1236" y="891"/>
                      <a:pt x="1157" y="822"/>
                    </a:cubicBezTo>
                    <a:lnTo>
                      <a:pt x="337" y="51"/>
                    </a:lnTo>
                    <a:cubicBezTo>
                      <a:pt x="298" y="18"/>
                      <a:pt x="251" y="0"/>
                      <a:pt x="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6"/>
              <p:cNvSpPr/>
              <p:nvPr/>
            </p:nvSpPr>
            <p:spPr>
              <a:xfrm>
                <a:off x="3369410" y="3298729"/>
                <a:ext cx="65819" cy="40123"/>
              </a:xfrm>
              <a:custGeom>
                <a:rect b="b" l="l" r="r" t="t"/>
                <a:pathLst>
                  <a:path extrusionOk="0" h="495" w="812">
                    <a:moveTo>
                      <a:pt x="1" y="1"/>
                    </a:moveTo>
                    <a:lnTo>
                      <a:pt x="51" y="40"/>
                    </a:lnTo>
                    <a:lnTo>
                      <a:pt x="31" y="20"/>
                    </a:lnTo>
                    <a:lnTo>
                      <a:pt x="1" y="1"/>
                    </a:lnTo>
                    <a:close/>
                    <a:moveTo>
                      <a:pt x="713" y="159"/>
                    </a:moveTo>
                    <a:lnTo>
                      <a:pt x="729" y="175"/>
                    </a:lnTo>
                    <a:lnTo>
                      <a:pt x="729" y="175"/>
                    </a:lnTo>
                    <a:cubicBezTo>
                      <a:pt x="724" y="170"/>
                      <a:pt x="719" y="164"/>
                      <a:pt x="713" y="159"/>
                    </a:cubicBezTo>
                    <a:close/>
                    <a:moveTo>
                      <a:pt x="729" y="175"/>
                    </a:moveTo>
                    <a:lnTo>
                      <a:pt x="729" y="175"/>
                    </a:lnTo>
                    <a:cubicBezTo>
                      <a:pt x="791" y="246"/>
                      <a:pt x="787" y="352"/>
                      <a:pt x="723" y="416"/>
                    </a:cubicBezTo>
                    <a:cubicBezTo>
                      <a:pt x="792" y="347"/>
                      <a:pt x="812" y="248"/>
                      <a:pt x="762" y="209"/>
                    </a:cubicBezTo>
                    <a:lnTo>
                      <a:pt x="729" y="175"/>
                    </a:lnTo>
                    <a:close/>
                    <a:moveTo>
                      <a:pt x="466" y="436"/>
                    </a:moveTo>
                    <a:lnTo>
                      <a:pt x="466" y="436"/>
                    </a:lnTo>
                    <a:cubicBezTo>
                      <a:pt x="471" y="441"/>
                      <a:pt x="477" y="446"/>
                      <a:pt x="484" y="450"/>
                    </a:cubicBezTo>
                    <a:lnTo>
                      <a:pt x="484" y="450"/>
                    </a:lnTo>
                    <a:lnTo>
                      <a:pt x="466" y="436"/>
                    </a:lnTo>
                    <a:close/>
                    <a:moveTo>
                      <a:pt x="723" y="416"/>
                    </a:moveTo>
                    <a:lnTo>
                      <a:pt x="723" y="416"/>
                    </a:lnTo>
                    <a:cubicBezTo>
                      <a:pt x="683" y="455"/>
                      <a:pt x="634" y="475"/>
                      <a:pt x="585" y="475"/>
                    </a:cubicBezTo>
                    <a:cubicBezTo>
                      <a:pt x="552" y="475"/>
                      <a:pt x="513" y="469"/>
                      <a:pt x="484" y="450"/>
                    </a:cubicBezTo>
                    <a:lnTo>
                      <a:pt x="484" y="450"/>
                    </a:lnTo>
                    <a:lnTo>
                      <a:pt x="515" y="475"/>
                    </a:lnTo>
                    <a:cubicBezTo>
                      <a:pt x="525" y="495"/>
                      <a:pt x="545" y="495"/>
                      <a:pt x="574" y="495"/>
                    </a:cubicBezTo>
                    <a:cubicBezTo>
                      <a:pt x="614" y="495"/>
                      <a:pt x="673" y="475"/>
                      <a:pt x="723" y="416"/>
                    </a:cubicBez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6"/>
              <p:cNvSpPr/>
              <p:nvPr/>
            </p:nvSpPr>
            <p:spPr>
              <a:xfrm>
                <a:off x="3369410" y="3276276"/>
                <a:ext cx="64198" cy="61036"/>
              </a:xfrm>
              <a:custGeom>
                <a:rect b="b" l="l" r="r" t="t"/>
                <a:pathLst>
                  <a:path extrusionOk="0" h="753" w="792">
                    <a:moveTo>
                      <a:pt x="248" y="1"/>
                    </a:moveTo>
                    <a:lnTo>
                      <a:pt x="1" y="278"/>
                    </a:lnTo>
                    <a:lnTo>
                      <a:pt x="51" y="317"/>
                    </a:lnTo>
                    <a:lnTo>
                      <a:pt x="347" y="604"/>
                    </a:lnTo>
                    <a:lnTo>
                      <a:pt x="466" y="713"/>
                    </a:lnTo>
                    <a:cubicBezTo>
                      <a:pt x="495" y="743"/>
                      <a:pt x="545" y="752"/>
                      <a:pt x="585" y="752"/>
                    </a:cubicBezTo>
                    <a:cubicBezTo>
                      <a:pt x="634" y="752"/>
                      <a:pt x="683" y="732"/>
                      <a:pt x="723" y="693"/>
                    </a:cubicBezTo>
                    <a:cubicBezTo>
                      <a:pt x="792" y="624"/>
                      <a:pt x="792" y="505"/>
                      <a:pt x="713" y="436"/>
                    </a:cubicBezTo>
                    <a:lnTo>
                      <a:pt x="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6"/>
              <p:cNvSpPr/>
              <p:nvPr/>
            </p:nvSpPr>
            <p:spPr>
              <a:xfrm>
                <a:off x="3088220" y="3279518"/>
                <a:ext cx="309396" cy="324635"/>
              </a:xfrm>
              <a:custGeom>
                <a:rect b="b" l="l" r="r" t="t"/>
                <a:pathLst>
                  <a:path extrusionOk="0" h="4005" w="3817">
                    <a:moveTo>
                      <a:pt x="3213" y="0"/>
                    </a:moveTo>
                    <a:lnTo>
                      <a:pt x="1" y="3440"/>
                    </a:lnTo>
                    <a:lnTo>
                      <a:pt x="614" y="4004"/>
                    </a:lnTo>
                    <a:lnTo>
                      <a:pt x="3816" y="564"/>
                    </a:lnTo>
                    <a:lnTo>
                      <a:pt x="32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6"/>
              <p:cNvSpPr/>
              <p:nvPr/>
            </p:nvSpPr>
            <p:spPr>
              <a:xfrm>
                <a:off x="3115456" y="3304403"/>
                <a:ext cx="282161" cy="299751"/>
              </a:xfrm>
              <a:custGeom>
                <a:rect b="b" l="l" r="r" t="t"/>
                <a:pathLst>
                  <a:path extrusionOk="0" h="3698" w="3481">
                    <a:moveTo>
                      <a:pt x="3213" y="0"/>
                    </a:moveTo>
                    <a:lnTo>
                      <a:pt x="2848" y="396"/>
                    </a:lnTo>
                    <a:lnTo>
                      <a:pt x="3124" y="653"/>
                    </a:lnTo>
                    <a:lnTo>
                      <a:pt x="3480" y="257"/>
                    </a:lnTo>
                    <a:lnTo>
                      <a:pt x="3213" y="0"/>
                    </a:lnTo>
                    <a:close/>
                    <a:moveTo>
                      <a:pt x="406" y="3005"/>
                    </a:moveTo>
                    <a:lnTo>
                      <a:pt x="1" y="3440"/>
                    </a:lnTo>
                    <a:lnTo>
                      <a:pt x="278" y="3697"/>
                    </a:lnTo>
                    <a:lnTo>
                      <a:pt x="683" y="3262"/>
                    </a:lnTo>
                    <a:lnTo>
                      <a:pt x="406" y="300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6"/>
              <p:cNvSpPr/>
              <p:nvPr/>
            </p:nvSpPr>
            <p:spPr>
              <a:xfrm>
                <a:off x="3067388" y="3551387"/>
                <a:ext cx="77815" cy="74330"/>
              </a:xfrm>
              <a:custGeom>
                <a:rect b="b" l="l" r="r" t="t"/>
                <a:pathLst>
                  <a:path extrusionOk="0" h="917" w="960">
                    <a:moveTo>
                      <a:pt x="164" y="0"/>
                    </a:moveTo>
                    <a:cubicBezTo>
                      <a:pt x="161" y="0"/>
                      <a:pt x="159" y="2"/>
                      <a:pt x="159" y="7"/>
                    </a:cubicBezTo>
                    <a:lnTo>
                      <a:pt x="1" y="165"/>
                    </a:lnTo>
                    <a:lnTo>
                      <a:pt x="1" y="185"/>
                    </a:lnTo>
                    <a:lnTo>
                      <a:pt x="792" y="917"/>
                    </a:lnTo>
                    <a:lnTo>
                      <a:pt x="801" y="917"/>
                    </a:lnTo>
                    <a:lnTo>
                      <a:pt x="959" y="749"/>
                    </a:lnTo>
                    <a:lnTo>
                      <a:pt x="959" y="739"/>
                    </a:lnTo>
                    <a:lnTo>
                      <a:pt x="168" y="7"/>
                    </a:lnTo>
                    <a:cubicBezTo>
                      <a:pt x="168" y="2"/>
                      <a:pt x="166" y="0"/>
                      <a:pt x="1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6"/>
              <p:cNvSpPr/>
              <p:nvPr/>
            </p:nvSpPr>
            <p:spPr>
              <a:xfrm>
                <a:off x="3104270" y="3585593"/>
                <a:ext cx="40934" cy="40123"/>
              </a:xfrm>
              <a:custGeom>
                <a:rect b="b" l="l" r="r" t="t"/>
                <a:pathLst>
                  <a:path extrusionOk="0" h="495" w="505">
                    <a:moveTo>
                      <a:pt x="168" y="0"/>
                    </a:moveTo>
                    <a:lnTo>
                      <a:pt x="0" y="178"/>
                    </a:lnTo>
                    <a:lnTo>
                      <a:pt x="337" y="495"/>
                    </a:lnTo>
                    <a:lnTo>
                      <a:pt x="346" y="495"/>
                    </a:lnTo>
                    <a:lnTo>
                      <a:pt x="504" y="327"/>
                    </a:lnTo>
                    <a:lnTo>
                      <a:pt x="504" y="317"/>
                    </a:lnTo>
                    <a:lnTo>
                      <a:pt x="1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6"/>
              <p:cNvSpPr/>
              <p:nvPr/>
            </p:nvSpPr>
            <p:spPr>
              <a:xfrm>
                <a:off x="3058553" y="3582351"/>
                <a:ext cx="55443" cy="55200"/>
              </a:xfrm>
              <a:custGeom>
                <a:rect b="b" l="l" r="r" t="t"/>
                <a:pathLst>
                  <a:path extrusionOk="0" h="681" w="684">
                    <a:moveTo>
                      <a:pt x="327" y="1"/>
                    </a:moveTo>
                    <a:lnTo>
                      <a:pt x="11" y="347"/>
                    </a:lnTo>
                    <a:cubicBezTo>
                      <a:pt x="1" y="347"/>
                      <a:pt x="1" y="357"/>
                      <a:pt x="11" y="367"/>
                    </a:cubicBezTo>
                    <a:lnTo>
                      <a:pt x="347" y="673"/>
                    </a:lnTo>
                    <a:cubicBezTo>
                      <a:pt x="347" y="678"/>
                      <a:pt x="349" y="681"/>
                      <a:pt x="353" y="681"/>
                    </a:cubicBezTo>
                    <a:cubicBezTo>
                      <a:pt x="357" y="681"/>
                      <a:pt x="362" y="678"/>
                      <a:pt x="367" y="673"/>
                    </a:cubicBezTo>
                    <a:lnTo>
                      <a:pt x="683" y="327"/>
                    </a:lnTo>
                    <a:lnTo>
                      <a:pt x="3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6"/>
              <p:cNvSpPr/>
              <p:nvPr/>
            </p:nvSpPr>
            <p:spPr>
              <a:xfrm>
                <a:off x="3099487" y="3596049"/>
                <a:ext cx="14509" cy="12888"/>
              </a:xfrm>
              <a:custGeom>
                <a:rect b="b" l="l" r="r" t="t"/>
                <a:pathLst>
                  <a:path extrusionOk="0" h="159" w="179">
                    <a:moveTo>
                      <a:pt x="0" y="0"/>
                    </a:moveTo>
                    <a:lnTo>
                      <a:pt x="0" y="0"/>
                    </a:lnTo>
                    <a:lnTo>
                      <a:pt x="0" y="0"/>
                    </a:lnTo>
                    <a:lnTo>
                      <a:pt x="178" y="158"/>
                    </a:lnTo>
                    <a:close/>
                  </a:path>
                </a:pathLst>
              </a:custGeom>
              <a:solidFill>
                <a:srgbClr val="201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6"/>
              <p:cNvSpPr/>
              <p:nvPr/>
            </p:nvSpPr>
            <p:spPr>
              <a:xfrm>
                <a:off x="3072981" y="3596049"/>
                <a:ext cx="41015" cy="41745"/>
              </a:xfrm>
              <a:custGeom>
                <a:rect b="b" l="l" r="r" t="t"/>
                <a:pathLst>
                  <a:path extrusionOk="0" h="515" w="506">
                    <a:moveTo>
                      <a:pt x="327" y="0"/>
                    </a:moveTo>
                    <a:lnTo>
                      <a:pt x="11" y="336"/>
                    </a:lnTo>
                    <a:cubicBezTo>
                      <a:pt x="1" y="346"/>
                      <a:pt x="1" y="356"/>
                      <a:pt x="11" y="356"/>
                    </a:cubicBezTo>
                    <a:lnTo>
                      <a:pt x="169" y="504"/>
                    </a:lnTo>
                    <a:cubicBezTo>
                      <a:pt x="169" y="504"/>
                      <a:pt x="169" y="514"/>
                      <a:pt x="178" y="514"/>
                    </a:cubicBezTo>
                    <a:cubicBezTo>
                      <a:pt x="178" y="514"/>
                      <a:pt x="178" y="504"/>
                      <a:pt x="189" y="504"/>
                    </a:cubicBezTo>
                    <a:lnTo>
                      <a:pt x="505" y="158"/>
                    </a:lnTo>
                    <a:lnTo>
                      <a:pt x="3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6"/>
              <p:cNvSpPr/>
              <p:nvPr/>
            </p:nvSpPr>
            <p:spPr>
              <a:xfrm>
                <a:off x="3107512" y="3298243"/>
                <a:ext cx="269273" cy="278351"/>
              </a:xfrm>
              <a:custGeom>
                <a:rect b="b" l="l" r="r" t="t"/>
                <a:pathLst>
                  <a:path extrusionOk="0" h="3434" w="3322">
                    <a:moveTo>
                      <a:pt x="2432" y="0"/>
                    </a:moveTo>
                    <a:cubicBezTo>
                      <a:pt x="2420" y="0"/>
                      <a:pt x="2408" y="5"/>
                      <a:pt x="2402" y="17"/>
                    </a:cubicBezTo>
                    <a:lnTo>
                      <a:pt x="9" y="2567"/>
                    </a:lnTo>
                    <a:cubicBezTo>
                      <a:pt x="0" y="2587"/>
                      <a:pt x="0" y="2607"/>
                      <a:pt x="20" y="2626"/>
                    </a:cubicBezTo>
                    <a:lnTo>
                      <a:pt x="870" y="3427"/>
                    </a:lnTo>
                    <a:cubicBezTo>
                      <a:pt x="878" y="3431"/>
                      <a:pt x="886" y="3434"/>
                      <a:pt x="895" y="3434"/>
                    </a:cubicBezTo>
                    <a:cubicBezTo>
                      <a:pt x="906" y="3434"/>
                      <a:pt x="918" y="3429"/>
                      <a:pt x="929" y="3417"/>
                    </a:cubicBezTo>
                    <a:lnTo>
                      <a:pt x="3311" y="867"/>
                    </a:lnTo>
                    <a:cubicBezTo>
                      <a:pt x="3321" y="847"/>
                      <a:pt x="3321" y="827"/>
                      <a:pt x="3311" y="808"/>
                    </a:cubicBezTo>
                    <a:lnTo>
                      <a:pt x="2451" y="7"/>
                    </a:lnTo>
                    <a:cubicBezTo>
                      <a:pt x="2447" y="3"/>
                      <a:pt x="2440" y="0"/>
                      <a:pt x="24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6"/>
              <p:cNvSpPr/>
              <p:nvPr/>
            </p:nvSpPr>
            <p:spPr>
              <a:xfrm>
                <a:off x="3368680" y="3357253"/>
                <a:ext cx="8835" cy="11267"/>
              </a:xfrm>
              <a:custGeom>
                <a:rect b="b" l="l" r="r" t="t"/>
                <a:pathLst>
                  <a:path extrusionOk="0" h="139" w="109">
                    <a:moveTo>
                      <a:pt x="0" y="1"/>
                    </a:moveTo>
                    <a:lnTo>
                      <a:pt x="95" y="95"/>
                    </a:lnTo>
                    <a:lnTo>
                      <a:pt x="95" y="95"/>
                    </a:lnTo>
                    <a:cubicBezTo>
                      <a:pt x="94" y="90"/>
                      <a:pt x="92" y="85"/>
                      <a:pt x="89" y="80"/>
                    </a:cubicBezTo>
                    <a:lnTo>
                      <a:pt x="0" y="1"/>
                    </a:lnTo>
                    <a:close/>
                    <a:moveTo>
                      <a:pt x="95" y="95"/>
                    </a:moveTo>
                    <a:lnTo>
                      <a:pt x="95" y="95"/>
                    </a:lnTo>
                    <a:cubicBezTo>
                      <a:pt x="99" y="110"/>
                      <a:pt x="97" y="124"/>
                      <a:pt x="89" y="139"/>
                    </a:cubicBezTo>
                    <a:lnTo>
                      <a:pt x="99" y="119"/>
                    </a:lnTo>
                    <a:cubicBezTo>
                      <a:pt x="109" y="109"/>
                      <a:pt x="109" y="99"/>
                      <a:pt x="99" y="99"/>
                    </a:cubicBezTo>
                    <a:lnTo>
                      <a:pt x="95" y="95"/>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6"/>
              <p:cNvSpPr/>
              <p:nvPr/>
            </p:nvSpPr>
            <p:spPr>
              <a:xfrm>
                <a:off x="3340634" y="3331638"/>
                <a:ext cx="5674" cy="4863"/>
              </a:xfrm>
              <a:custGeom>
                <a:rect b="b" l="l" r="r" t="t"/>
                <a:pathLst>
                  <a:path extrusionOk="0" h="60" w="70">
                    <a:moveTo>
                      <a:pt x="0" y="0"/>
                    </a:moveTo>
                    <a:lnTo>
                      <a:pt x="0" y="0"/>
                    </a:lnTo>
                    <a:lnTo>
                      <a:pt x="70" y="60"/>
                    </a:lnTo>
                    <a:lnTo>
                      <a:pt x="70" y="60"/>
                    </a:lnTo>
                    <a:close/>
                  </a:path>
                </a:pathLst>
              </a:custGeom>
              <a:solidFill>
                <a:srgbClr val="201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6"/>
              <p:cNvSpPr/>
              <p:nvPr/>
            </p:nvSpPr>
            <p:spPr>
              <a:xfrm>
                <a:off x="3346227" y="3336421"/>
                <a:ext cx="22534" cy="20913"/>
              </a:xfrm>
              <a:custGeom>
                <a:rect b="b" l="l" r="r" t="t"/>
                <a:pathLst>
                  <a:path extrusionOk="0" h="258" w="278">
                    <a:moveTo>
                      <a:pt x="1" y="1"/>
                    </a:moveTo>
                    <a:lnTo>
                      <a:pt x="1" y="1"/>
                    </a:lnTo>
                    <a:lnTo>
                      <a:pt x="277" y="258"/>
                    </a:lnTo>
                    <a:lnTo>
                      <a:pt x="277" y="258"/>
                    </a:lnTo>
                    <a:close/>
                  </a:path>
                </a:pathLst>
              </a:custGeom>
              <a:solidFill>
                <a:srgbClr val="130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6"/>
              <p:cNvSpPr/>
              <p:nvPr/>
            </p:nvSpPr>
            <p:spPr>
              <a:xfrm>
                <a:off x="3177951" y="3575218"/>
                <a:ext cx="4945" cy="2432"/>
              </a:xfrm>
              <a:custGeom>
                <a:rect b="b" l="l" r="r" t="t"/>
                <a:pathLst>
                  <a:path extrusionOk="0" h="30" w="61">
                    <a:moveTo>
                      <a:pt x="60" y="0"/>
                    </a:moveTo>
                    <a:cubicBezTo>
                      <a:pt x="50" y="10"/>
                      <a:pt x="40" y="20"/>
                      <a:pt x="30" y="20"/>
                    </a:cubicBezTo>
                    <a:cubicBezTo>
                      <a:pt x="21" y="20"/>
                      <a:pt x="10" y="10"/>
                      <a:pt x="1" y="10"/>
                    </a:cubicBezTo>
                    <a:lnTo>
                      <a:pt x="21" y="20"/>
                    </a:lnTo>
                    <a:lnTo>
                      <a:pt x="30" y="30"/>
                    </a:lnTo>
                    <a:lnTo>
                      <a:pt x="40" y="20"/>
                    </a:lnTo>
                    <a:lnTo>
                      <a:pt x="60" y="0"/>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6"/>
              <p:cNvSpPr/>
              <p:nvPr/>
            </p:nvSpPr>
            <p:spPr>
              <a:xfrm>
                <a:off x="3143502" y="3331638"/>
                <a:ext cx="233283" cy="245280"/>
              </a:xfrm>
              <a:custGeom>
                <a:rect b="b" l="l" r="r" t="t"/>
                <a:pathLst>
                  <a:path extrusionOk="0" h="3026" w="2878">
                    <a:moveTo>
                      <a:pt x="2432" y="0"/>
                    </a:moveTo>
                    <a:lnTo>
                      <a:pt x="0" y="2610"/>
                    </a:lnTo>
                    <a:lnTo>
                      <a:pt x="426" y="3015"/>
                    </a:lnTo>
                    <a:cubicBezTo>
                      <a:pt x="435" y="3015"/>
                      <a:pt x="446" y="3025"/>
                      <a:pt x="455" y="3025"/>
                    </a:cubicBezTo>
                    <a:cubicBezTo>
                      <a:pt x="465" y="3025"/>
                      <a:pt x="475" y="3015"/>
                      <a:pt x="485" y="3005"/>
                    </a:cubicBezTo>
                    <a:lnTo>
                      <a:pt x="1641" y="1760"/>
                    </a:lnTo>
                    <a:cubicBezTo>
                      <a:pt x="1533" y="1641"/>
                      <a:pt x="1474" y="1493"/>
                      <a:pt x="1474" y="1315"/>
                    </a:cubicBezTo>
                    <a:cubicBezTo>
                      <a:pt x="1474" y="949"/>
                      <a:pt x="1770" y="662"/>
                      <a:pt x="2136" y="662"/>
                    </a:cubicBezTo>
                    <a:cubicBezTo>
                      <a:pt x="2284" y="662"/>
                      <a:pt x="2432" y="712"/>
                      <a:pt x="2541" y="801"/>
                    </a:cubicBezTo>
                    <a:lnTo>
                      <a:pt x="2867" y="455"/>
                    </a:lnTo>
                    <a:cubicBezTo>
                      <a:pt x="2877" y="435"/>
                      <a:pt x="2877" y="415"/>
                      <a:pt x="2867" y="396"/>
                    </a:cubicBezTo>
                    <a:lnTo>
                      <a:pt x="2778" y="317"/>
                    </a:lnTo>
                    <a:lnTo>
                      <a:pt x="2502" y="60"/>
                    </a:lnTo>
                    <a:lnTo>
                      <a:pt x="243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6"/>
              <p:cNvSpPr/>
              <p:nvPr/>
            </p:nvSpPr>
            <p:spPr>
              <a:xfrm>
                <a:off x="2946369" y="3834765"/>
                <a:ext cx="349439" cy="47338"/>
              </a:xfrm>
              <a:custGeom>
                <a:rect b="b" l="l" r="r" t="t"/>
                <a:pathLst>
                  <a:path extrusionOk="0" h="584" w="4311">
                    <a:moveTo>
                      <a:pt x="51" y="1"/>
                    </a:moveTo>
                    <a:cubicBezTo>
                      <a:pt x="21" y="1"/>
                      <a:pt x="1" y="21"/>
                      <a:pt x="1" y="41"/>
                    </a:cubicBezTo>
                    <a:lnTo>
                      <a:pt x="1" y="584"/>
                    </a:lnTo>
                    <a:lnTo>
                      <a:pt x="4311" y="584"/>
                    </a:lnTo>
                    <a:lnTo>
                      <a:pt x="4311" y="41"/>
                    </a:lnTo>
                    <a:cubicBezTo>
                      <a:pt x="4311" y="21"/>
                      <a:pt x="4291" y="1"/>
                      <a:pt x="42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6"/>
              <p:cNvSpPr/>
              <p:nvPr/>
            </p:nvSpPr>
            <p:spPr>
              <a:xfrm>
                <a:off x="2946369" y="3882022"/>
                <a:ext cx="349439" cy="81"/>
              </a:xfrm>
              <a:custGeom>
                <a:rect b="b" l="l" r="r" t="t"/>
                <a:pathLst>
                  <a:path extrusionOk="0" h="1" w="4311">
                    <a:moveTo>
                      <a:pt x="4311" y="1"/>
                    </a:moveTo>
                    <a:lnTo>
                      <a:pt x="4311" y="1"/>
                    </a:lnTo>
                    <a:lnTo>
                      <a:pt x="4311" y="1"/>
                    </a:lnTo>
                    <a:lnTo>
                      <a:pt x="1" y="1"/>
                    </a:lnTo>
                    <a:lnTo>
                      <a:pt x="1" y="1"/>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6"/>
              <p:cNvSpPr/>
              <p:nvPr/>
            </p:nvSpPr>
            <p:spPr>
              <a:xfrm>
                <a:off x="2946369" y="3858029"/>
                <a:ext cx="349439" cy="24074"/>
              </a:xfrm>
              <a:custGeom>
                <a:rect b="b" l="l" r="r" t="t"/>
                <a:pathLst>
                  <a:path extrusionOk="0" h="297" w="4311">
                    <a:moveTo>
                      <a:pt x="1" y="0"/>
                    </a:moveTo>
                    <a:lnTo>
                      <a:pt x="1" y="297"/>
                    </a:lnTo>
                    <a:lnTo>
                      <a:pt x="4311" y="297"/>
                    </a:lnTo>
                    <a:lnTo>
                      <a:pt x="43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6"/>
              <p:cNvSpPr/>
              <p:nvPr/>
            </p:nvSpPr>
            <p:spPr>
              <a:xfrm>
                <a:off x="3012107" y="3438149"/>
                <a:ext cx="322204" cy="335011"/>
              </a:xfrm>
              <a:custGeom>
                <a:rect b="b" l="l" r="r" t="t"/>
                <a:pathLst>
                  <a:path extrusionOk="0" h="4133" w="3975">
                    <a:moveTo>
                      <a:pt x="3530" y="1"/>
                    </a:moveTo>
                    <a:lnTo>
                      <a:pt x="3530" y="2008"/>
                    </a:lnTo>
                    <a:cubicBezTo>
                      <a:pt x="3530" y="2986"/>
                      <a:pt x="2729" y="3777"/>
                      <a:pt x="1750" y="3777"/>
                    </a:cubicBezTo>
                    <a:lnTo>
                      <a:pt x="1523" y="3777"/>
                    </a:lnTo>
                    <a:cubicBezTo>
                      <a:pt x="1028" y="3777"/>
                      <a:pt x="574" y="3618"/>
                      <a:pt x="208" y="3352"/>
                    </a:cubicBezTo>
                    <a:lnTo>
                      <a:pt x="119" y="3471"/>
                    </a:lnTo>
                    <a:lnTo>
                      <a:pt x="0" y="3629"/>
                    </a:lnTo>
                    <a:cubicBezTo>
                      <a:pt x="435" y="3945"/>
                      <a:pt x="960" y="4132"/>
                      <a:pt x="1533" y="4132"/>
                    </a:cubicBezTo>
                    <a:lnTo>
                      <a:pt x="1908" y="4132"/>
                    </a:lnTo>
                    <a:cubicBezTo>
                      <a:pt x="3055" y="4132"/>
                      <a:pt x="3974" y="3203"/>
                      <a:pt x="3974" y="2067"/>
                    </a:cubicBezTo>
                    <a:lnTo>
                      <a:pt x="39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6"/>
              <p:cNvSpPr/>
              <p:nvPr/>
            </p:nvSpPr>
            <p:spPr>
              <a:xfrm>
                <a:off x="3040963" y="3488648"/>
                <a:ext cx="277298" cy="266841"/>
              </a:xfrm>
              <a:custGeom>
                <a:rect b="b" l="l" r="r" t="t"/>
                <a:pathLst>
                  <a:path extrusionOk="0" h="3292" w="3421">
                    <a:moveTo>
                      <a:pt x="3174" y="1"/>
                    </a:moveTo>
                    <a:lnTo>
                      <a:pt x="3174" y="1385"/>
                    </a:lnTo>
                    <a:cubicBezTo>
                      <a:pt x="3174" y="2007"/>
                      <a:pt x="2847" y="2560"/>
                      <a:pt x="2363" y="2877"/>
                    </a:cubicBezTo>
                    <a:cubicBezTo>
                      <a:pt x="2293" y="2916"/>
                      <a:pt x="2234" y="2956"/>
                      <a:pt x="2165" y="2986"/>
                    </a:cubicBezTo>
                    <a:cubicBezTo>
                      <a:pt x="2056" y="3035"/>
                      <a:pt x="1938" y="3075"/>
                      <a:pt x="1819" y="3105"/>
                    </a:cubicBezTo>
                    <a:cubicBezTo>
                      <a:pt x="1839" y="3154"/>
                      <a:pt x="1849" y="3203"/>
                      <a:pt x="1849" y="3263"/>
                    </a:cubicBezTo>
                    <a:cubicBezTo>
                      <a:pt x="2709" y="3065"/>
                      <a:pt x="3361" y="2383"/>
                      <a:pt x="3401" y="1473"/>
                    </a:cubicBezTo>
                    <a:cubicBezTo>
                      <a:pt x="3411" y="969"/>
                      <a:pt x="3420" y="445"/>
                      <a:pt x="3411" y="40"/>
                    </a:cubicBezTo>
                    <a:lnTo>
                      <a:pt x="3401" y="40"/>
                    </a:lnTo>
                    <a:cubicBezTo>
                      <a:pt x="3321" y="40"/>
                      <a:pt x="3242" y="30"/>
                      <a:pt x="3174" y="1"/>
                    </a:cubicBezTo>
                    <a:close/>
                    <a:moveTo>
                      <a:pt x="79" y="2877"/>
                    </a:moveTo>
                    <a:lnTo>
                      <a:pt x="0" y="2986"/>
                    </a:lnTo>
                    <a:cubicBezTo>
                      <a:pt x="228" y="3105"/>
                      <a:pt x="573" y="3243"/>
                      <a:pt x="989" y="3292"/>
                    </a:cubicBezTo>
                    <a:lnTo>
                      <a:pt x="989" y="3272"/>
                    </a:lnTo>
                    <a:cubicBezTo>
                      <a:pt x="989" y="3233"/>
                      <a:pt x="999" y="3193"/>
                      <a:pt x="1008" y="3154"/>
                    </a:cubicBezTo>
                    <a:cubicBezTo>
                      <a:pt x="672" y="3134"/>
                      <a:pt x="356" y="3035"/>
                      <a:pt x="79" y="28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6"/>
              <p:cNvSpPr/>
              <p:nvPr/>
            </p:nvSpPr>
            <p:spPr>
              <a:xfrm>
                <a:off x="2946369" y="3659275"/>
                <a:ext cx="105132" cy="88596"/>
              </a:xfrm>
              <a:custGeom>
                <a:rect b="b" l="l" r="r" t="t"/>
                <a:pathLst>
                  <a:path extrusionOk="0" h="1093" w="1297">
                    <a:moveTo>
                      <a:pt x="278" y="1"/>
                    </a:moveTo>
                    <a:lnTo>
                      <a:pt x="11" y="387"/>
                    </a:lnTo>
                    <a:cubicBezTo>
                      <a:pt x="1" y="396"/>
                      <a:pt x="11" y="416"/>
                      <a:pt x="11" y="416"/>
                    </a:cubicBezTo>
                    <a:lnTo>
                      <a:pt x="1000" y="1088"/>
                    </a:lnTo>
                    <a:cubicBezTo>
                      <a:pt x="1003" y="1092"/>
                      <a:pt x="1007" y="1093"/>
                      <a:pt x="1011" y="1093"/>
                    </a:cubicBezTo>
                    <a:cubicBezTo>
                      <a:pt x="1020" y="1093"/>
                      <a:pt x="1029" y="1088"/>
                      <a:pt x="1029" y="1088"/>
                    </a:cubicBezTo>
                    <a:lnTo>
                      <a:pt x="1296" y="693"/>
                    </a:lnTo>
                    <a:lnTo>
                      <a:pt x="2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6"/>
              <p:cNvSpPr/>
              <p:nvPr/>
            </p:nvSpPr>
            <p:spPr>
              <a:xfrm>
                <a:off x="2957636" y="3659275"/>
                <a:ext cx="93865" cy="62576"/>
              </a:xfrm>
              <a:custGeom>
                <a:rect b="b" l="l" r="r" t="t"/>
                <a:pathLst>
                  <a:path extrusionOk="0" h="772" w="1158">
                    <a:moveTo>
                      <a:pt x="1157" y="693"/>
                    </a:moveTo>
                    <a:lnTo>
                      <a:pt x="1107" y="772"/>
                    </a:lnTo>
                    <a:lnTo>
                      <a:pt x="1107" y="772"/>
                    </a:lnTo>
                    <a:close/>
                    <a:moveTo>
                      <a:pt x="139" y="1"/>
                    </a:moveTo>
                    <a:lnTo>
                      <a:pt x="0" y="209"/>
                    </a:lnTo>
                    <a:lnTo>
                      <a:pt x="139" y="1"/>
                    </a:lnTo>
                    <a:lnTo>
                      <a:pt x="643" y="347"/>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6"/>
              <p:cNvSpPr/>
              <p:nvPr/>
            </p:nvSpPr>
            <p:spPr>
              <a:xfrm>
                <a:off x="3040153" y="3730606"/>
                <a:ext cx="892" cy="1702"/>
              </a:xfrm>
              <a:custGeom>
                <a:rect b="b" l="l" r="r" t="t"/>
                <a:pathLst>
                  <a:path extrusionOk="0" h="21" w="11">
                    <a:moveTo>
                      <a:pt x="10" y="1"/>
                    </a:moveTo>
                    <a:lnTo>
                      <a:pt x="1" y="21"/>
                    </a:lnTo>
                    <a:lnTo>
                      <a:pt x="1" y="21"/>
                    </a:lnTo>
                    <a:close/>
                  </a:path>
                </a:pathLst>
              </a:custGeom>
              <a:solidFill>
                <a:srgbClr val="201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6"/>
              <p:cNvSpPr/>
              <p:nvPr/>
            </p:nvSpPr>
            <p:spPr>
              <a:xfrm>
                <a:off x="3040963" y="3721770"/>
                <a:ext cx="6485" cy="8916"/>
              </a:xfrm>
              <a:custGeom>
                <a:rect b="b" l="l" r="r" t="t"/>
                <a:pathLst>
                  <a:path extrusionOk="0" h="110" w="80">
                    <a:moveTo>
                      <a:pt x="79" y="1"/>
                    </a:moveTo>
                    <a:lnTo>
                      <a:pt x="0" y="110"/>
                    </a:lnTo>
                    <a:lnTo>
                      <a:pt x="0" y="110"/>
                    </a:lnTo>
                    <a:close/>
                  </a:path>
                </a:pathLst>
              </a:custGeom>
              <a:solidFill>
                <a:srgbClr val="130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2946369" y="3612261"/>
                <a:ext cx="149146" cy="117939"/>
              </a:xfrm>
              <a:custGeom>
                <a:rect b="b" l="l" r="r" t="t"/>
                <a:pathLst>
                  <a:path extrusionOk="0" h="1455" w="1840">
                    <a:moveTo>
                      <a:pt x="273" y="0"/>
                    </a:moveTo>
                    <a:cubicBezTo>
                      <a:pt x="268" y="0"/>
                      <a:pt x="263" y="3"/>
                      <a:pt x="258" y="7"/>
                    </a:cubicBezTo>
                    <a:lnTo>
                      <a:pt x="11" y="383"/>
                    </a:lnTo>
                    <a:cubicBezTo>
                      <a:pt x="1" y="393"/>
                      <a:pt x="11" y="403"/>
                      <a:pt x="21" y="413"/>
                    </a:cubicBezTo>
                    <a:lnTo>
                      <a:pt x="1553" y="1451"/>
                    </a:lnTo>
                    <a:cubicBezTo>
                      <a:pt x="1556" y="1454"/>
                      <a:pt x="1559" y="1455"/>
                      <a:pt x="1562" y="1455"/>
                    </a:cubicBezTo>
                    <a:cubicBezTo>
                      <a:pt x="1569" y="1455"/>
                      <a:pt x="1576" y="1448"/>
                      <a:pt x="1582" y="1441"/>
                    </a:cubicBezTo>
                    <a:lnTo>
                      <a:pt x="1830" y="1075"/>
                    </a:lnTo>
                    <a:cubicBezTo>
                      <a:pt x="1839" y="1066"/>
                      <a:pt x="1839" y="1055"/>
                      <a:pt x="1830" y="1046"/>
                    </a:cubicBezTo>
                    <a:lnTo>
                      <a:pt x="288" y="7"/>
                    </a:lnTo>
                    <a:cubicBezTo>
                      <a:pt x="283" y="3"/>
                      <a:pt x="278" y="0"/>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2948801" y="3628067"/>
                <a:ext cx="136339" cy="99458"/>
              </a:xfrm>
              <a:custGeom>
                <a:rect b="b" l="l" r="r" t="t"/>
                <a:pathLst>
                  <a:path extrusionOk="0" h="1227" w="1682">
                    <a:moveTo>
                      <a:pt x="1681" y="1068"/>
                    </a:moveTo>
                    <a:lnTo>
                      <a:pt x="1563" y="1226"/>
                    </a:lnTo>
                    <a:lnTo>
                      <a:pt x="1563" y="1226"/>
                    </a:lnTo>
                    <a:lnTo>
                      <a:pt x="1681" y="1068"/>
                    </a:lnTo>
                    <a:close/>
                    <a:moveTo>
                      <a:pt x="10" y="228"/>
                    </a:moveTo>
                    <a:lnTo>
                      <a:pt x="10" y="228"/>
                    </a:lnTo>
                    <a:lnTo>
                      <a:pt x="752" y="732"/>
                    </a:lnTo>
                    <a:lnTo>
                      <a:pt x="10" y="228"/>
                    </a:lnTo>
                    <a:close/>
                    <a:moveTo>
                      <a:pt x="109" y="1"/>
                    </a:moveTo>
                    <a:lnTo>
                      <a:pt x="1" y="159"/>
                    </a:lnTo>
                    <a:lnTo>
                      <a:pt x="1" y="159"/>
                    </a:lnTo>
                    <a:close/>
                  </a:path>
                </a:pathLst>
              </a:custGeom>
              <a:solidFill>
                <a:srgbClr val="3D5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2947261" y="3628067"/>
                <a:ext cx="137879" cy="101079"/>
              </a:xfrm>
              <a:custGeom>
                <a:rect b="b" l="l" r="r" t="t"/>
                <a:pathLst>
                  <a:path extrusionOk="0" h="1247" w="1701">
                    <a:moveTo>
                      <a:pt x="128" y="1"/>
                    </a:moveTo>
                    <a:lnTo>
                      <a:pt x="20" y="159"/>
                    </a:lnTo>
                    <a:cubicBezTo>
                      <a:pt x="0" y="188"/>
                      <a:pt x="10" y="218"/>
                      <a:pt x="29" y="228"/>
                    </a:cubicBezTo>
                    <a:lnTo>
                      <a:pt x="771" y="732"/>
                    </a:lnTo>
                    <a:lnTo>
                      <a:pt x="1512" y="1236"/>
                    </a:lnTo>
                    <a:cubicBezTo>
                      <a:pt x="1522" y="1246"/>
                      <a:pt x="1532" y="1246"/>
                      <a:pt x="1542" y="1246"/>
                    </a:cubicBezTo>
                    <a:cubicBezTo>
                      <a:pt x="1562" y="1246"/>
                      <a:pt x="1571" y="1236"/>
                      <a:pt x="1582" y="1226"/>
                    </a:cubicBezTo>
                    <a:lnTo>
                      <a:pt x="1700" y="1068"/>
                    </a:lnTo>
                    <a:lnTo>
                      <a:pt x="1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6"/>
              <p:cNvSpPr/>
              <p:nvPr/>
            </p:nvSpPr>
            <p:spPr>
              <a:xfrm>
                <a:off x="3262900" y="3385299"/>
                <a:ext cx="106591" cy="106672"/>
              </a:xfrm>
              <a:custGeom>
                <a:rect b="b" l="l" r="r" t="t"/>
                <a:pathLst>
                  <a:path extrusionOk="0" h="1316" w="1315">
                    <a:moveTo>
                      <a:pt x="663" y="0"/>
                    </a:moveTo>
                    <a:cubicBezTo>
                      <a:pt x="297" y="0"/>
                      <a:pt x="1" y="287"/>
                      <a:pt x="1" y="653"/>
                    </a:cubicBezTo>
                    <a:cubicBezTo>
                      <a:pt x="1" y="861"/>
                      <a:pt x="89" y="1038"/>
                      <a:pt x="238" y="1167"/>
                    </a:cubicBezTo>
                    <a:cubicBezTo>
                      <a:pt x="357" y="1256"/>
                      <a:pt x="495" y="1315"/>
                      <a:pt x="663" y="1315"/>
                    </a:cubicBezTo>
                    <a:cubicBezTo>
                      <a:pt x="1018" y="1315"/>
                      <a:pt x="1315" y="1019"/>
                      <a:pt x="1315" y="653"/>
                    </a:cubicBezTo>
                    <a:cubicBezTo>
                      <a:pt x="1315" y="475"/>
                      <a:pt x="1246" y="307"/>
                      <a:pt x="1128" y="188"/>
                    </a:cubicBezTo>
                    <a:cubicBezTo>
                      <a:pt x="999" y="70"/>
                      <a:pt x="840" y="0"/>
                      <a:pt x="6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a:off x="3287703" y="3409292"/>
                <a:ext cx="56983" cy="57794"/>
              </a:xfrm>
              <a:custGeom>
                <a:rect b="b" l="l" r="r" t="t"/>
                <a:pathLst>
                  <a:path extrusionOk="0" h="713" w="703">
                    <a:moveTo>
                      <a:pt x="357" y="1"/>
                    </a:moveTo>
                    <a:cubicBezTo>
                      <a:pt x="159" y="1"/>
                      <a:pt x="1" y="159"/>
                      <a:pt x="1" y="357"/>
                    </a:cubicBezTo>
                    <a:cubicBezTo>
                      <a:pt x="1" y="554"/>
                      <a:pt x="159" y="712"/>
                      <a:pt x="357" y="712"/>
                    </a:cubicBezTo>
                    <a:cubicBezTo>
                      <a:pt x="545" y="712"/>
                      <a:pt x="703" y="554"/>
                      <a:pt x="703" y="357"/>
                    </a:cubicBezTo>
                    <a:cubicBezTo>
                      <a:pt x="703" y="159"/>
                      <a:pt x="545"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3282110" y="3400538"/>
                <a:ext cx="87380" cy="91433"/>
              </a:xfrm>
              <a:custGeom>
                <a:rect b="b" l="l" r="r" t="t"/>
                <a:pathLst>
                  <a:path extrusionOk="0" h="1128" w="1078">
                    <a:moveTo>
                      <a:pt x="891" y="0"/>
                    </a:moveTo>
                    <a:lnTo>
                      <a:pt x="683" y="227"/>
                    </a:lnTo>
                    <a:cubicBezTo>
                      <a:pt x="742" y="287"/>
                      <a:pt x="772" y="376"/>
                      <a:pt x="772" y="465"/>
                    </a:cubicBezTo>
                    <a:cubicBezTo>
                      <a:pt x="772" y="662"/>
                      <a:pt x="614" y="820"/>
                      <a:pt x="426" y="820"/>
                    </a:cubicBezTo>
                    <a:cubicBezTo>
                      <a:pt x="337" y="820"/>
                      <a:pt x="267" y="791"/>
                      <a:pt x="208" y="752"/>
                    </a:cubicBezTo>
                    <a:lnTo>
                      <a:pt x="1" y="979"/>
                    </a:lnTo>
                    <a:cubicBezTo>
                      <a:pt x="120" y="1068"/>
                      <a:pt x="258" y="1127"/>
                      <a:pt x="426" y="1127"/>
                    </a:cubicBezTo>
                    <a:cubicBezTo>
                      <a:pt x="781" y="1127"/>
                      <a:pt x="1078" y="831"/>
                      <a:pt x="1078" y="465"/>
                    </a:cubicBezTo>
                    <a:cubicBezTo>
                      <a:pt x="1078" y="287"/>
                      <a:pt x="1009" y="119"/>
                      <a:pt x="8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6"/>
              <p:cNvSpPr/>
              <p:nvPr/>
            </p:nvSpPr>
            <p:spPr>
              <a:xfrm>
                <a:off x="3298970" y="3418938"/>
                <a:ext cx="45716" cy="48148"/>
              </a:xfrm>
              <a:custGeom>
                <a:rect b="b" l="l" r="r" t="t"/>
                <a:pathLst>
                  <a:path extrusionOk="0" h="594" w="564">
                    <a:moveTo>
                      <a:pt x="475" y="0"/>
                    </a:moveTo>
                    <a:lnTo>
                      <a:pt x="0" y="525"/>
                    </a:lnTo>
                    <a:cubicBezTo>
                      <a:pt x="59" y="564"/>
                      <a:pt x="129" y="593"/>
                      <a:pt x="218" y="593"/>
                    </a:cubicBezTo>
                    <a:cubicBezTo>
                      <a:pt x="406" y="593"/>
                      <a:pt x="564" y="435"/>
                      <a:pt x="564" y="238"/>
                    </a:cubicBezTo>
                    <a:cubicBezTo>
                      <a:pt x="564" y="149"/>
                      <a:pt x="534" y="60"/>
                      <a:pt x="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6"/>
              <p:cNvSpPr/>
              <p:nvPr/>
            </p:nvSpPr>
            <p:spPr>
              <a:xfrm>
                <a:off x="3121049" y="3719420"/>
                <a:ext cx="69872" cy="137879"/>
              </a:xfrm>
              <a:custGeom>
                <a:rect b="b" l="l" r="r" t="t"/>
                <a:pathLst>
                  <a:path extrusionOk="0" h="1701" w="862">
                    <a:moveTo>
                      <a:pt x="426" y="1"/>
                    </a:moveTo>
                    <a:cubicBezTo>
                      <a:pt x="189" y="1"/>
                      <a:pt x="1" y="188"/>
                      <a:pt x="1" y="425"/>
                    </a:cubicBezTo>
                    <a:lnTo>
                      <a:pt x="1" y="1701"/>
                    </a:lnTo>
                    <a:lnTo>
                      <a:pt x="861" y="1701"/>
                    </a:lnTo>
                    <a:lnTo>
                      <a:pt x="861" y="425"/>
                    </a:lnTo>
                    <a:cubicBezTo>
                      <a:pt x="861" y="188"/>
                      <a:pt x="673" y="1"/>
                      <a:pt x="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3140259" y="3741062"/>
                <a:ext cx="32180" cy="32099"/>
              </a:xfrm>
              <a:custGeom>
                <a:rect b="b" l="l" r="r" t="t"/>
                <a:pathLst>
                  <a:path extrusionOk="0" h="396" w="397">
                    <a:moveTo>
                      <a:pt x="199" y="0"/>
                    </a:moveTo>
                    <a:cubicBezTo>
                      <a:pt x="90" y="0"/>
                      <a:pt x="1" y="89"/>
                      <a:pt x="1" y="198"/>
                    </a:cubicBezTo>
                    <a:cubicBezTo>
                      <a:pt x="1" y="307"/>
                      <a:pt x="90" y="395"/>
                      <a:pt x="199" y="395"/>
                    </a:cubicBezTo>
                    <a:cubicBezTo>
                      <a:pt x="308" y="395"/>
                      <a:pt x="396" y="307"/>
                      <a:pt x="396" y="198"/>
                    </a:cubicBezTo>
                    <a:cubicBezTo>
                      <a:pt x="396" y="89"/>
                      <a:pt x="308" y="0"/>
                      <a:pt x="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3121049" y="3719420"/>
                <a:ext cx="35341" cy="137879"/>
              </a:xfrm>
              <a:custGeom>
                <a:rect b="b" l="l" r="r" t="t"/>
                <a:pathLst>
                  <a:path extrusionOk="0" h="1701" w="436">
                    <a:moveTo>
                      <a:pt x="426" y="1"/>
                    </a:moveTo>
                    <a:cubicBezTo>
                      <a:pt x="238" y="1"/>
                      <a:pt x="70" y="129"/>
                      <a:pt x="20" y="307"/>
                    </a:cubicBezTo>
                    <a:cubicBezTo>
                      <a:pt x="11" y="346"/>
                      <a:pt x="1" y="386"/>
                      <a:pt x="1" y="425"/>
                    </a:cubicBezTo>
                    <a:lnTo>
                      <a:pt x="1" y="1701"/>
                    </a:lnTo>
                    <a:lnTo>
                      <a:pt x="436" y="1701"/>
                    </a:lnTo>
                    <a:lnTo>
                      <a:pt x="436" y="662"/>
                    </a:lnTo>
                    <a:cubicBezTo>
                      <a:pt x="327" y="662"/>
                      <a:pt x="238" y="574"/>
                      <a:pt x="238" y="465"/>
                    </a:cubicBezTo>
                    <a:cubicBezTo>
                      <a:pt x="238" y="356"/>
                      <a:pt x="327" y="267"/>
                      <a:pt x="436" y="267"/>
                    </a:cubicBezTo>
                    <a:lnTo>
                      <a:pt x="4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6"/>
              <p:cNvSpPr/>
              <p:nvPr/>
            </p:nvSpPr>
            <p:spPr>
              <a:xfrm>
                <a:off x="3140259" y="3741062"/>
                <a:ext cx="16130" cy="32099"/>
              </a:xfrm>
              <a:custGeom>
                <a:rect b="b" l="l" r="r" t="t"/>
                <a:pathLst>
                  <a:path extrusionOk="0" h="396" w="199">
                    <a:moveTo>
                      <a:pt x="199" y="0"/>
                    </a:moveTo>
                    <a:cubicBezTo>
                      <a:pt x="90" y="0"/>
                      <a:pt x="1" y="89"/>
                      <a:pt x="1" y="198"/>
                    </a:cubicBezTo>
                    <a:cubicBezTo>
                      <a:pt x="1" y="307"/>
                      <a:pt x="90" y="395"/>
                      <a:pt x="199" y="395"/>
                    </a:cubicBezTo>
                    <a:lnTo>
                      <a:pt x="1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36"/>
            <p:cNvGrpSpPr/>
            <p:nvPr/>
          </p:nvGrpSpPr>
          <p:grpSpPr>
            <a:xfrm>
              <a:off x="633863" y="2821501"/>
              <a:ext cx="284135" cy="253306"/>
              <a:chOff x="3010305" y="2209965"/>
              <a:chExt cx="198599" cy="177051"/>
            </a:xfrm>
          </p:grpSpPr>
          <p:sp>
            <p:nvSpPr>
              <p:cNvPr id="746" name="Google Shape;746;p36"/>
              <p:cNvSpPr/>
              <p:nvPr/>
            </p:nvSpPr>
            <p:spPr>
              <a:xfrm>
                <a:off x="3074867" y="2293925"/>
                <a:ext cx="31774" cy="34452"/>
              </a:xfrm>
              <a:custGeom>
                <a:rect b="b" l="l" r="r" t="t"/>
                <a:pathLst>
                  <a:path extrusionOk="0" h="849" w="783">
                    <a:moveTo>
                      <a:pt x="93" y="1"/>
                    </a:moveTo>
                    <a:cubicBezTo>
                      <a:pt x="75" y="1"/>
                      <a:pt x="57" y="6"/>
                      <a:pt x="40" y="19"/>
                    </a:cubicBezTo>
                    <a:cubicBezTo>
                      <a:pt x="1" y="58"/>
                      <a:pt x="1" y="107"/>
                      <a:pt x="31" y="147"/>
                    </a:cubicBezTo>
                    <a:lnTo>
                      <a:pt x="624" y="819"/>
                    </a:lnTo>
                    <a:cubicBezTo>
                      <a:pt x="644" y="839"/>
                      <a:pt x="664" y="849"/>
                      <a:pt x="693" y="849"/>
                    </a:cubicBezTo>
                    <a:cubicBezTo>
                      <a:pt x="713" y="849"/>
                      <a:pt x="732" y="839"/>
                      <a:pt x="743" y="819"/>
                    </a:cubicBezTo>
                    <a:cubicBezTo>
                      <a:pt x="782" y="790"/>
                      <a:pt x="782" y="740"/>
                      <a:pt x="752" y="700"/>
                    </a:cubicBezTo>
                    <a:lnTo>
                      <a:pt x="159" y="28"/>
                    </a:lnTo>
                    <a:cubicBezTo>
                      <a:pt x="142" y="11"/>
                      <a:pt x="118" y="1"/>
                      <a:pt x="9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6"/>
              <p:cNvSpPr/>
              <p:nvPr/>
            </p:nvSpPr>
            <p:spPr>
              <a:xfrm>
                <a:off x="3110983" y="2257849"/>
                <a:ext cx="29339" cy="38470"/>
              </a:xfrm>
              <a:custGeom>
                <a:rect b="b" l="l" r="r" t="t"/>
                <a:pathLst>
                  <a:path extrusionOk="0" h="948" w="723">
                    <a:moveTo>
                      <a:pt x="107" y="1"/>
                    </a:moveTo>
                    <a:cubicBezTo>
                      <a:pt x="89" y="1"/>
                      <a:pt x="70" y="6"/>
                      <a:pt x="50" y="18"/>
                    </a:cubicBezTo>
                    <a:cubicBezTo>
                      <a:pt x="11" y="47"/>
                      <a:pt x="1" y="97"/>
                      <a:pt x="31" y="137"/>
                    </a:cubicBezTo>
                    <a:lnTo>
                      <a:pt x="554" y="908"/>
                    </a:lnTo>
                    <a:cubicBezTo>
                      <a:pt x="574" y="937"/>
                      <a:pt x="604" y="947"/>
                      <a:pt x="633" y="947"/>
                    </a:cubicBezTo>
                    <a:cubicBezTo>
                      <a:pt x="643" y="947"/>
                      <a:pt x="663" y="947"/>
                      <a:pt x="673" y="937"/>
                    </a:cubicBezTo>
                    <a:cubicBezTo>
                      <a:pt x="712" y="908"/>
                      <a:pt x="723" y="848"/>
                      <a:pt x="692" y="809"/>
                    </a:cubicBezTo>
                    <a:lnTo>
                      <a:pt x="178" y="38"/>
                    </a:lnTo>
                    <a:cubicBezTo>
                      <a:pt x="161" y="14"/>
                      <a:pt x="135" y="1"/>
                      <a:pt x="10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6"/>
              <p:cNvSpPr/>
              <p:nvPr/>
            </p:nvSpPr>
            <p:spPr>
              <a:xfrm>
                <a:off x="3121818" y="2238615"/>
                <a:ext cx="39363" cy="54499"/>
              </a:xfrm>
              <a:custGeom>
                <a:rect b="b" l="l" r="r" t="t"/>
                <a:pathLst>
                  <a:path extrusionOk="0" h="1343" w="970">
                    <a:moveTo>
                      <a:pt x="102" y="0"/>
                    </a:moveTo>
                    <a:cubicBezTo>
                      <a:pt x="84" y="0"/>
                      <a:pt x="65" y="6"/>
                      <a:pt x="50" y="18"/>
                    </a:cubicBezTo>
                    <a:cubicBezTo>
                      <a:pt x="10" y="37"/>
                      <a:pt x="1" y="97"/>
                      <a:pt x="30" y="136"/>
                    </a:cubicBezTo>
                    <a:lnTo>
                      <a:pt x="801" y="1303"/>
                    </a:lnTo>
                    <a:cubicBezTo>
                      <a:pt x="821" y="1332"/>
                      <a:pt x="851" y="1342"/>
                      <a:pt x="880" y="1342"/>
                    </a:cubicBezTo>
                    <a:cubicBezTo>
                      <a:pt x="890" y="1342"/>
                      <a:pt x="910" y="1342"/>
                      <a:pt x="920" y="1332"/>
                    </a:cubicBezTo>
                    <a:cubicBezTo>
                      <a:pt x="959" y="1303"/>
                      <a:pt x="970" y="1243"/>
                      <a:pt x="950" y="1204"/>
                    </a:cubicBezTo>
                    <a:lnTo>
                      <a:pt x="168" y="37"/>
                    </a:lnTo>
                    <a:cubicBezTo>
                      <a:pt x="156" y="13"/>
                      <a:pt x="130" y="0"/>
                      <a:pt x="10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6"/>
              <p:cNvSpPr/>
              <p:nvPr/>
            </p:nvSpPr>
            <p:spPr>
              <a:xfrm>
                <a:off x="3050033" y="2301797"/>
                <a:ext cx="45734" cy="49589"/>
              </a:xfrm>
              <a:custGeom>
                <a:rect b="b" l="l" r="r" t="t"/>
                <a:pathLst>
                  <a:path extrusionOk="0" h="1222" w="1127">
                    <a:moveTo>
                      <a:pt x="103" y="1"/>
                    </a:moveTo>
                    <a:cubicBezTo>
                      <a:pt x="81" y="1"/>
                      <a:pt x="58" y="8"/>
                      <a:pt x="40" y="22"/>
                    </a:cubicBezTo>
                    <a:cubicBezTo>
                      <a:pt x="10" y="52"/>
                      <a:pt x="0" y="111"/>
                      <a:pt x="30" y="141"/>
                    </a:cubicBezTo>
                    <a:lnTo>
                      <a:pt x="959" y="1189"/>
                    </a:lnTo>
                    <a:cubicBezTo>
                      <a:pt x="981" y="1211"/>
                      <a:pt x="1003" y="1222"/>
                      <a:pt x="1026" y="1222"/>
                    </a:cubicBezTo>
                    <a:cubicBezTo>
                      <a:pt x="1033" y="1222"/>
                      <a:pt x="1040" y="1221"/>
                      <a:pt x="1048" y="1218"/>
                    </a:cubicBezTo>
                    <a:cubicBezTo>
                      <a:pt x="1068" y="1218"/>
                      <a:pt x="1078" y="1209"/>
                      <a:pt x="1087" y="1198"/>
                    </a:cubicBezTo>
                    <a:cubicBezTo>
                      <a:pt x="1127" y="1169"/>
                      <a:pt x="1127" y="1110"/>
                      <a:pt x="1098" y="1080"/>
                    </a:cubicBezTo>
                    <a:lnTo>
                      <a:pt x="168" y="32"/>
                    </a:lnTo>
                    <a:cubicBezTo>
                      <a:pt x="152" y="11"/>
                      <a:pt x="128" y="1"/>
                      <a:pt x="10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6"/>
              <p:cNvSpPr/>
              <p:nvPr/>
            </p:nvSpPr>
            <p:spPr>
              <a:xfrm>
                <a:off x="3019963" y="2332719"/>
                <a:ext cx="42934" cy="46748"/>
              </a:xfrm>
              <a:custGeom>
                <a:rect b="b" l="l" r="r" t="t"/>
                <a:pathLst>
                  <a:path extrusionOk="0" h="1152" w="1058">
                    <a:moveTo>
                      <a:pt x="89" y="0"/>
                    </a:moveTo>
                    <a:cubicBezTo>
                      <a:pt x="71" y="0"/>
                      <a:pt x="53" y="8"/>
                      <a:pt x="40" y="21"/>
                    </a:cubicBezTo>
                    <a:cubicBezTo>
                      <a:pt x="0" y="51"/>
                      <a:pt x="0" y="100"/>
                      <a:pt x="29" y="140"/>
                    </a:cubicBezTo>
                    <a:lnTo>
                      <a:pt x="899" y="1128"/>
                    </a:lnTo>
                    <a:cubicBezTo>
                      <a:pt x="914" y="1143"/>
                      <a:pt x="934" y="1152"/>
                      <a:pt x="955" y="1152"/>
                    </a:cubicBezTo>
                    <a:cubicBezTo>
                      <a:pt x="962" y="1152"/>
                      <a:pt x="970" y="1151"/>
                      <a:pt x="978" y="1148"/>
                    </a:cubicBezTo>
                    <a:cubicBezTo>
                      <a:pt x="998" y="1148"/>
                      <a:pt x="1008" y="1138"/>
                      <a:pt x="1018" y="1128"/>
                    </a:cubicBezTo>
                    <a:cubicBezTo>
                      <a:pt x="1048" y="1099"/>
                      <a:pt x="1057" y="1049"/>
                      <a:pt x="1028" y="1010"/>
                    </a:cubicBezTo>
                    <a:lnTo>
                      <a:pt x="148" y="31"/>
                    </a:lnTo>
                    <a:cubicBezTo>
                      <a:pt x="132" y="10"/>
                      <a:pt x="111" y="0"/>
                      <a:pt x="89"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6"/>
              <p:cNvSpPr/>
              <p:nvPr/>
            </p:nvSpPr>
            <p:spPr>
              <a:xfrm>
                <a:off x="3137888" y="2222991"/>
                <a:ext cx="43339" cy="61682"/>
              </a:xfrm>
              <a:custGeom>
                <a:rect b="b" l="l" r="r" t="t"/>
                <a:pathLst>
                  <a:path extrusionOk="0" h="1520" w="1068">
                    <a:moveTo>
                      <a:pt x="106" y="0"/>
                    </a:moveTo>
                    <a:cubicBezTo>
                      <a:pt x="90" y="0"/>
                      <a:pt x="74" y="6"/>
                      <a:pt x="60" y="17"/>
                    </a:cubicBezTo>
                    <a:cubicBezTo>
                      <a:pt x="10" y="47"/>
                      <a:pt x="0" y="96"/>
                      <a:pt x="29" y="135"/>
                    </a:cubicBezTo>
                    <a:lnTo>
                      <a:pt x="899" y="1480"/>
                    </a:lnTo>
                    <a:cubicBezTo>
                      <a:pt x="919" y="1510"/>
                      <a:pt x="949" y="1519"/>
                      <a:pt x="978" y="1519"/>
                    </a:cubicBezTo>
                    <a:cubicBezTo>
                      <a:pt x="998" y="1519"/>
                      <a:pt x="1008" y="1510"/>
                      <a:pt x="1018" y="1499"/>
                    </a:cubicBezTo>
                    <a:cubicBezTo>
                      <a:pt x="1057" y="1480"/>
                      <a:pt x="1068" y="1420"/>
                      <a:pt x="1048" y="1381"/>
                    </a:cubicBezTo>
                    <a:lnTo>
                      <a:pt x="178" y="47"/>
                    </a:lnTo>
                    <a:cubicBezTo>
                      <a:pt x="159" y="16"/>
                      <a:pt x="133" y="0"/>
                      <a:pt x="106"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6"/>
              <p:cNvSpPr/>
              <p:nvPr/>
            </p:nvSpPr>
            <p:spPr>
              <a:xfrm>
                <a:off x="3033598" y="2315432"/>
                <a:ext cx="47763" cy="52429"/>
              </a:xfrm>
              <a:custGeom>
                <a:rect b="b" l="l" r="r" t="t"/>
                <a:pathLst>
                  <a:path extrusionOk="0" h="1292" w="1177">
                    <a:moveTo>
                      <a:pt x="98" y="1"/>
                    </a:moveTo>
                    <a:cubicBezTo>
                      <a:pt x="79" y="1"/>
                      <a:pt x="58" y="8"/>
                      <a:pt x="40" y="22"/>
                    </a:cubicBezTo>
                    <a:cubicBezTo>
                      <a:pt x="0" y="52"/>
                      <a:pt x="0" y="101"/>
                      <a:pt x="29" y="141"/>
                    </a:cubicBezTo>
                    <a:lnTo>
                      <a:pt x="1008" y="1258"/>
                    </a:lnTo>
                    <a:cubicBezTo>
                      <a:pt x="1023" y="1280"/>
                      <a:pt x="1044" y="1291"/>
                      <a:pt x="1065" y="1291"/>
                    </a:cubicBezTo>
                    <a:cubicBezTo>
                      <a:pt x="1073" y="1291"/>
                      <a:pt x="1080" y="1290"/>
                      <a:pt x="1087" y="1288"/>
                    </a:cubicBezTo>
                    <a:cubicBezTo>
                      <a:pt x="1107" y="1288"/>
                      <a:pt x="1117" y="1277"/>
                      <a:pt x="1127" y="1268"/>
                    </a:cubicBezTo>
                    <a:cubicBezTo>
                      <a:pt x="1167" y="1238"/>
                      <a:pt x="1176" y="1189"/>
                      <a:pt x="1147" y="1159"/>
                    </a:cubicBezTo>
                    <a:lnTo>
                      <a:pt x="158" y="32"/>
                    </a:lnTo>
                    <a:cubicBezTo>
                      <a:pt x="142" y="11"/>
                      <a:pt x="121" y="1"/>
                      <a:pt x="9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3156311" y="2214916"/>
                <a:ext cx="39768" cy="55392"/>
              </a:xfrm>
              <a:custGeom>
                <a:rect b="b" l="l" r="r" t="t"/>
                <a:pathLst>
                  <a:path extrusionOk="0" h="1365" w="980">
                    <a:moveTo>
                      <a:pt x="103" y="1"/>
                    </a:moveTo>
                    <a:cubicBezTo>
                      <a:pt x="84" y="1"/>
                      <a:pt x="66" y="6"/>
                      <a:pt x="50" y="18"/>
                    </a:cubicBezTo>
                    <a:cubicBezTo>
                      <a:pt x="10" y="38"/>
                      <a:pt x="1" y="97"/>
                      <a:pt x="30" y="137"/>
                    </a:cubicBezTo>
                    <a:lnTo>
                      <a:pt x="811" y="1323"/>
                    </a:lnTo>
                    <a:cubicBezTo>
                      <a:pt x="819" y="1347"/>
                      <a:pt x="847" y="1365"/>
                      <a:pt x="873" y="1365"/>
                    </a:cubicBezTo>
                    <a:cubicBezTo>
                      <a:pt x="879" y="1365"/>
                      <a:pt x="885" y="1364"/>
                      <a:pt x="891" y="1362"/>
                    </a:cubicBezTo>
                    <a:cubicBezTo>
                      <a:pt x="900" y="1362"/>
                      <a:pt x="920" y="1362"/>
                      <a:pt x="930" y="1353"/>
                    </a:cubicBezTo>
                    <a:cubicBezTo>
                      <a:pt x="970" y="1323"/>
                      <a:pt x="979" y="1274"/>
                      <a:pt x="959" y="1234"/>
                    </a:cubicBezTo>
                    <a:lnTo>
                      <a:pt x="179" y="38"/>
                    </a:lnTo>
                    <a:cubicBezTo>
                      <a:pt x="161" y="14"/>
                      <a:pt x="132" y="1"/>
                      <a:pt x="103"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3010305" y="2237194"/>
                <a:ext cx="198599" cy="122876"/>
              </a:xfrm>
              <a:custGeom>
                <a:rect b="b" l="l" r="r" t="t"/>
                <a:pathLst>
                  <a:path extrusionOk="0" h="3028" w="4894">
                    <a:moveTo>
                      <a:pt x="4801" y="0"/>
                    </a:moveTo>
                    <a:cubicBezTo>
                      <a:pt x="4760" y="0"/>
                      <a:pt x="4723" y="21"/>
                      <a:pt x="4706" y="62"/>
                    </a:cubicBezTo>
                    <a:cubicBezTo>
                      <a:pt x="4666" y="211"/>
                      <a:pt x="4478" y="725"/>
                      <a:pt x="4113" y="971"/>
                    </a:cubicBezTo>
                    <a:cubicBezTo>
                      <a:pt x="3668" y="1288"/>
                      <a:pt x="3114" y="1288"/>
                      <a:pt x="2719" y="1288"/>
                    </a:cubicBezTo>
                    <a:lnTo>
                      <a:pt x="2402" y="1288"/>
                    </a:lnTo>
                    <a:cubicBezTo>
                      <a:pt x="1908" y="1298"/>
                      <a:pt x="1394" y="1298"/>
                      <a:pt x="781" y="1723"/>
                    </a:cubicBezTo>
                    <a:cubicBezTo>
                      <a:pt x="357" y="2010"/>
                      <a:pt x="168" y="2464"/>
                      <a:pt x="10" y="2909"/>
                    </a:cubicBezTo>
                    <a:cubicBezTo>
                      <a:pt x="1" y="2948"/>
                      <a:pt x="21" y="2998"/>
                      <a:pt x="70" y="3018"/>
                    </a:cubicBezTo>
                    <a:cubicBezTo>
                      <a:pt x="80" y="3027"/>
                      <a:pt x="89" y="3027"/>
                      <a:pt x="100" y="3027"/>
                    </a:cubicBezTo>
                    <a:cubicBezTo>
                      <a:pt x="139" y="3018"/>
                      <a:pt x="168" y="2998"/>
                      <a:pt x="179" y="2968"/>
                    </a:cubicBezTo>
                    <a:cubicBezTo>
                      <a:pt x="327" y="2553"/>
                      <a:pt x="495" y="2128"/>
                      <a:pt x="880" y="1861"/>
                    </a:cubicBezTo>
                    <a:cubicBezTo>
                      <a:pt x="1444" y="1476"/>
                      <a:pt x="1928" y="1466"/>
                      <a:pt x="2402" y="1466"/>
                    </a:cubicBezTo>
                    <a:lnTo>
                      <a:pt x="2719" y="1466"/>
                    </a:lnTo>
                    <a:cubicBezTo>
                      <a:pt x="3144" y="1466"/>
                      <a:pt x="3718" y="1456"/>
                      <a:pt x="4212" y="1120"/>
                    </a:cubicBezTo>
                    <a:cubicBezTo>
                      <a:pt x="4627" y="833"/>
                      <a:pt x="4825" y="279"/>
                      <a:pt x="4874" y="112"/>
                    </a:cubicBezTo>
                    <a:cubicBezTo>
                      <a:pt x="4893" y="72"/>
                      <a:pt x="4864" y="22"/>
                      <a:pt x="4825" y="3"/>
                    </a:cubicBezTo>
                    <a:cubicBezTo>
                      <a:pt x="4817" y="1"/>
                      <a:pt x="4808" y="0"/>
                      <a:pt x="4801"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3033598" y="2209965"/>
                <a:ext cx="152053" cy="177051"/>
              </a:xfrm>
              <a:custGeom>
                <a:rect b="b" l="l" r="r" t="t"/>
                <a:pathLst>
                  <a:path extrusionOk="0" h="4363" w="3747">
                    <a:moveTo>
                      <a:pt x="3652" y="0"/>
                    </a:moveTo>
                    <a:cubicBezTo>
                      <a:pt x="3648" y="0"/>
                      <a:pt x="3643" y="1"/>
                      <a:pt x="3638" y="2"/>
                    </a:cubicBezTo>
                    <a:cubicBezTo>
                      <a:pt x="3242" y="81"/>
                      <a:pt x="2709" y="170"/>
                      <a:pt x="2333" y="575"/>
                    </a:cubicBezTo>
                    <a:cubicBezTo>
                      <a:pt x="1908" y="1040"/>
                      <a:pt x="1789" y="1563"/>
                      <a:pt x="1710" y="2295"/>
                    </a:cubicBezTo>
                    <a:cubicBezTo>
                      <a:pt x="1670" y="2681"/>
                      <a:pt x="1562" y="3264"/>
                      <a:pt x="1038" y="3738"/>
                    </a:cubicBezTo>
                    <a:cubicBezTo>
                      <a:pt x="732" y="4015"/>
                      <a:pt x="336" y="4153"/>
                      <a:pt x="79" y="4193"/>
                    </a:cubicBezTo>
                    <a:cubicBezTo>
                      <a:pt x="29" y="4193"/>
                      <a:pt x="0" y="4243"/>
                      <a:pt x="10" y="4292"/>
                    </a:cubicBezTo>
                    <a:cubicBezTo>
                      <a:pt x="10" y="4327"/>
                      <a:pt x="42" y="4363"/>
                      <a:pt x="84" y="4363"/>
                    </a:cubicBezTo>
                    <a:cubicBezTo>
                      <a:pt x="89" y="4363"/>
                      <a:pt x="94" y="4362"/>
                      <a:pt x="99" y="4361"/>
                    </a:cubicBezTo>
                    <a:lnTo>
                      <a:pt x="108" y="4361"/>
                    </a:lnTo>
                    <a:cubicBezTo>
                      <a:pt x="385" y="4322"/>
                      <a:pt x="820" y="4173"/>
                      <a:pt x="1156" y="3867"/>
                    </a:cubicBezTo>
                    <a:cubicBezTo>
                      <a:pt x="1720" y="3353"/>
                      <a:pt x="1848" y="2730"/>
                      <a:pt x="1888" y="2315"/>
                    </a:cubicBezTo>
                    <a:cubicBezTo>
                      <a:pt x="1957" y="1613"/>
                      <a:pt x="2076" y="1128"/>
                      <a:pt x="2471" y="693"/>
                    </a:cubicBezTo>
                    <a:cubicBezTo>
                      <a:pt x="2797" y="338"/>
                      <a:pt x="3282" y="249"/>
                      <a:pt x="3667" y="179"/>
                    </a:cubicBezTo>
                    <a:cubicBezTo>
                      <a:pt x="3717" y="170"/>
                      <a:pt x="3746" y="120"/>
                      <a:pt x="3737" y="81"/>
                    </a:cubicBezTo>
                    <a:cubicBezTo>
                      <a:pt x="3727" y="37"/>
                      <a:pt x="3694" y="0"/>
                      <a:pt x="3652"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6"/>
            <p:cNvGrpSpPr/>
            <p:nvPr/>
          </p:nvGrpSpPr>
          <p:grpSpPr>
            <a:xfrm>
              <a:off x="2181563" y="2254798"/>
              <a:ext cx="241504" cy="176212"/>
              <a:chOff x="3378540" y="2254706"/>
              <a:chExt cx="74261" cy="54174"/>
            </a:xfrm>
          </p:grpSpPr>
          <p:sp>
            <p:nvSpPr>
              <p:cNvPr id="757" name="Google Shape;757;p36"/>
              <p:cNvSpPr/>
              <p:nvPr/>
            </p:nvSpPr>
            <p:spPr>
              <a:xfrm>
                <a:off x="3403416" y="2265135"/>
                <a:ext cx="5275" cy="9658"/>
              </a:xfrm>
              <a:custGeom>
                <a:rect b="b" l="l" r="r" t="t"/>
                <a:pathLst>
                  <a:path extrusionOk="0" h="238" w="130">
                    <a:moveTo>
                      <a:pt x="60" y="0"/>
                    </a:moveTo>
                    <a:cubicBezTo>
                      <a:pt x="40" y="20"/>
                      <a:pt x="20" y="29"/>
                      <a:pt x="0" y="29"/>
                    </a:cubicBezTo>
                    <a:lnTo>
                      <a:pt x="70" y="237"/>
                    </a:lnTo>
                    <a:lnTo>
                      <a:pt x="129" y="207"/>
                    </a:lnTo>
                    <a:lnTo>
                      <a:pt x="6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6"/>
              <p:cNvSpPr/>
              <p:nvPr/>
            </p:nvSpPr>
            <p:spPr>
              <a:xfrm>
                <a:off x="3395787" y="2286358"/>
                <a:ext cx="6493" cy="3693"/>
              </a:xfrm>
              <a:custGeom>
                <a:rect b="b" l="l" r="r" t="t"/>
                <a:pathLst>
                  <a:path extrusionOk="0" h="91" w="160">
                    <a:moveTo>
                      <a:pt x="129" y="1"/>
                    </a:moveTo>
                    <a:lnTo>
                      <a:pt x="1" y="31"/>
                    </a:lnTo>
                    <a:cubicBezTo>
                      <a:pt x="1" y="51"/>
                      <a:pt x="10" y="70"/>
                      <a:pt x="10" y="90"/>
                    </a:cubicBezTo>
                    <a:lnTo>
                      <a:pt x="159" y="60"/>
                    </a:lnTo>
                    <a:lnTo>
                      <a:pt x="129"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6"/>
              <p:cNvSpPr/>
              <p:nvPr/>
            </p:nvSpPr>
            <p:spPr>
              <a:xfrm>
                <a:off x="3417456" y="2289198"/>
                <a:ext cx="7670" cy="8441"/>
              </a:xfrm>
              <a:custGeom>
                <a:rect b="b" l="l" r="r" t="t"/>
                <a:pathLst>
                  <a:path extrusionOk="0" h="208" w="189">
                    <a:moveTo>
                      <a:pt x="50" y="0"/>
                    </a:moveTo>
                    <a:cubicBezTo>
                      <a:pt x="40" y="20"/>
                      <a:pt x="20" y="40"/>
                      <a:pt x="1" y="49"/>
                    </a:cubicBezTo>
                    <a:lnTo>
                      <a:pt x="149" y="208"/>
                    </a:lnTo>
                    <a:cubicBezTo>
                      <a:pt x="159" y="198"/>
                      <a:pt x="168" y="178"/>
                      <a:pt x="188" y="158"/>
                    </a:cubicBezTo>
                    <a:lnTo>
                      <a:pt x="5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3434703" y="2289564"/>
                <a:ext cx="8481" cy="8481"/>
              </a:xfrm>
              <a:custGeom>
                <a:rect b="b" l="l" r="r" t="t"/>
                <a:pathLst>
                  <a:path extrusionOk="0" h="209" w="209">
                    <a:moveTo>
                      <a:pt x="158" y="1"/>
                    </a:moveTo>
                    <a:lnTo>
                      <a:pt x="0" y="159"/>
                    </a:lnTo>
                    <a:cubicBezTo>
                      <a:pt x="20" y="169"/>
                      <a:pt x="30" y="189"/>
                      <a:pt x="40" y="209"/>
                    </a:cubicBezTo>
                    <a:lnTo>
                      <a:pt x="208" y="40"/>
                    </a:lnTo>
                    <a:cubicBezTo>
                      <a:pt x="188" y="31"/>
                      <a:pt x="178" y="21"/>
                      <a:pt x="15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3400616" y="2273535"/>
                <a:ext cx="20493" cy="20087"/>
              </a:xfrm>
              <a:custGeom>
                <a:rect b="b" l="l" r="r" t="t"/>
                <a:pathLst>
                  <a:path extrusionOk="0" h="495" w="505">
                    <a:moveTo>
                      <a:pt x="198" y="0"/>
                    </a:moveTo>
                    <a:lnTo>
                      <a:pt x="139" y="30"/>
                    </a:lnTo>
                    <a:cubicBezTo>
                      <a:pt x="60" y="70"/>
                      <a:pt x="0" y="149"/>
                      <a:pt x="0" y="248"/>
                    </a:cubicBezTo>
                    <a:cubicBezTo>
                      <a:pt x="0" y="268"/>
                      <a:pt x="10" y="297"/>
                      <a:pt x="10" y="317"/>
                    </a:cubicBezTo>
                    <a:lnTo>
                      <a:pt x="40" y="376"/>
                    </a:lnTo>
                    <a:cubicBezTo>
                      <a:pt x="80" y="446"/>
                      <a:pt x="159" y="495"/>
                      <a:pt x="257" y="495"/>
                    </a:cubicBezTo>
                    <a:cubicBezTo>
                      <a:pt x="317" y="495"/>
                      <a:pt x="376" y="475"/>
                      <a:pt x="416" y="435"/>
                    </a:cubicBezTo>
                    <a:cubicBezTo>
                      <a:pt x="435" y="426"/>
                      <a:pt x="455" y="406"/>
                      <a:pt x="465" y="386"/>
                    </a:cubicBezTo>
                    <a:cubicBezTo>
                      <a:pt x="484" y="347"/>
                      <a:pt x="504" y="297"/>
                      <a:pt x="504" y="248"/>
                    </a:cubicBezTo>
                    <a:cubicBezTo>
                      <a:pt x="504" y="110"/>
                      <a:pt x="396" y="0"/>
                      <a:pt x="257"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3396193" y="2254706"/>
                <a:ext cx="11687" cy="11646"/>
              </a:xfrm>
              <a:custGeom>
                <a:rect b="b" l="l" r="r" t="t"/>
                <a:pathLst>
                  <a:path extrusionOk="0" h="287" w="288">
                    <a:moveTo>
                      <a:pt x="149" y="0"/>
                    </a:moveTo>
                    <a:cubicBezTo>
                      <a:pt x="60" y="0"/>
                      <a:pt x="0" y="60"/>
                      <a:pt x="0" y="148"/>
                    </a:cubicBezTo>
                    <a:cubicBezTo>
                      <a:pt x="0" y="227"/>
                      <a:pt x="60" y="286"/>
                      <a:pt x="149" y="286"/>
                    </a:cubicBezTo>
                    <a:lnTo>
                      <a:pt x="178" y="286"/>
                    </a:lnTo>
                    <a:cubicBezTo>
                      <a:pt x="198" y="286"/>
                      <a:pt x="218" y="277"/>
                      <a:pt x="238" y="257"/>
                    </a:cubicBezTo>
                    <a:cubicBezTo>
                      <a:pt x="268" y="237"/>
                      <a:pt x="287" y="188"/>
                      <a:pt x="287" y="148"/>
                    </a:cubicBezTo>
                    <a:cubicBezTo>
                      <a:pt x="287" y="60"/>
                      <a:pt x="228" y="0"/>
                      <a:pt x="149"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6"/>
              <p:cNvSpPr/>
              <p:nvPr/>
            </p:nvSpPr>
            <p:spPr>
              <a:xfrm>
                <a:off x="3422650" y="2293987"/>
                <a:ext cx="14487" cy="14893"/>
              </a:xfrm>
              <a:custGeom>
                <a:rect b="b" l="l" r="r" t="t"/>
                <a:pathLst>
                  <a:path extrusionOk="0" h="367" w="357">
                    <a:moveTo>
                      <a:pt x="179" y="1"/>
                    </a:moveTo>
                    <a:cubicBezTo>
                      <a:pt x="130" y="1"/>
                      <a:pt x="90" y="21"/>
                      <a:pt x="60" y="40"/>
                    </a:cubicBezTo>
                    <a:cubicBezTo>
                      <a:pt x="40" y="60"/>
                      <a:pt x="31" y="80"/>
                      <a:pt x="21" y="90"/>
                    </a:cubicBezTo>
                    <a:cubicBezTo>
                      <a:pt x="1" y="120"/>
                      <a:pt x="1" y="149"/>
                      <a:pt x="1" y="179"/>
                    </a:cubicBezTo>
                    <a:cubicBezTo>
                      <a:pt x="1" y="278"/>
                      <a:pt x="80" y="366"/>
                      <a:pt x="179" y="366"/>
                    </a:cubicBezTo>
                    <a:cubicBezTo>
                      <a:pt x="278" y="366"/>
                      <a:pt x="357" y="278"/>
                      <a:pt x="357" y="179"/>
                    </a:cubicBezTo>
                    <a:cubicBezTo>
                      <a:pt x="357" y="149"/>
                      <a:pt x="347" y="120"/>
                      <a:pt x="337" y="100"/>
                    </a:cubicBezTo>
                    <a:cubicBezTo>
                      <a:pt x="327" y="80"/>
                      <a:pt x="317" y="60"/>
                      <a:pt x="297" y="50"/>
                    </a:cubicBezTo>
                    <a:cubicBezTo>
                      <a:pt x="268" y="21"/>
                      <a:pt x="228" y="1"/>
                      <a:pt x="17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6"/>
              <p:cNvSpPr/>
              <p:nvPr/>
            </p:nvSpPr>
            <p:spPr>
              <a:xfrm>
                <a:off x="3440303" y="2279581"/>
                <a:ext cx="12499" cy="12864"/>
              </a:xfrm>
              <a:custGeom>
                <a:rect b="b" l="l" r="r" t="t"/>
                <a:pathLst>
                  <a:path extrusionOk="0" h="317" w="308">
                    <a:moveTo>
                      <a:pt x="149" y="0"/>
                    </a:moveTo>
                    <a:cubicBezTo>
                      <a:pt x="70" y="0"/>
                      <a:pt x="1" y="69"/>
                      <a:pt x="1" y="158"/>
                    </a:cubicBezTo>
                    <a:cubicBezTo>
                      <a:pt x="1" y="187"/>
                      <a:pt x="11" y="218"/>
                      <a:pt x="20" y="247"/>
                    </a:cubicBezTo>
                    <a:cubicBezTo>
                      <a:pt x="40" y="267"/>
                      <a:pt x="50" y="277"/>
                      <a:pt x="70" y="286"/>
                    </a:cubicBezTo>
                    <a:cubicBezTo>
                      <a:pt x="100" y="306"/>
                      <a:pt x="119" y="316"/>
                      <a:pt x="149" y="316"/>
                    </a:cubicBezTo>
                    <a:cubicBezTo>
                      <a:pt x="238" y="316"/>
                      <a:pt x="308" y="247"/>
                      <a:pt x="308" y="158"/>
                    </a:cubicBezTo>
                    <a:cubicBezTo>
                      <a:pt x="308" y="69"/>
                      <a:pt x="238" y="0"/>
                      <a:pt x="149"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3378540" y="2281569"/>
                <a:ext cx="17693" cy="17693"/>
              </a:xfrm>
              <a:custGeom>
                <a:rect b="b" l="l" r="r" t="t"/>
                <a:pathLst>
                  <a:path extrusionOk="0" h="436" w="436">
                    <a:moveTo>
                      <a:pt x="218" y="0"/>
                    </a:moveTo>
                    <a:cubicBezTo>
                      <a:pt x="99" y="0"/>
                      <a:pt x="0" y="89"/>
                      <a:pt x="0" y="218"/>
                    </a:cubicBezTo>
                    <a:cubicBezTo>
                      <a:pt x="0" y="336"/>
                      <a:pt x="99" y="435"/>
                      <a:pt x="218" y="435"/>
                    </a:cubicBezTo>
                    <a:cubicBezTo>
                      <a:pt x="337" y="435"/>
                      <a:pt x="435" y="336"/>
                      <a:pt x="435" y="218"/>
                    </a:cubicBezTo>
                    <a:lnTo>
                      <a:pt x="435" y="208"/>
                    </a:lnTo>
                    <a:cubicBezTo>
                      <a:pt x="435" y="188"/>
                      <a:pt x="426" y="169"/>
                      <a:pt x="426" y="149"/>
                    </a:cubicBezTo>
                    <a:cubicBezTo>
                      <a:pt x="396" y="59"/>
                      <a:pt x="317" y="0"/>
                      <a:pt x="218"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6" name="Shape 9886"/>
        <p:cNvGrpSpPr/>
        <p:nvPr/>
      </p:nvGrpSpPr>
      <p:grpSpPr>
        <a:xfrm>
          <a:off x="0" y="0"/>
          <a:ext cx="0" cy="0"/>
          <a:chOff x="0" y="0"/>
          <a:chExt cx="0" cy="0"/>
        </a:xfrm>
      </p:grpSpPr>
      <p:grpSp>
        <p:nvGrpSpPr>
          <p:cNvPr id="9887" name="Google Shape;9887;p81"/>
          <p:cNvGrpSpPr/>
          <p:nvPr/>
        </p:nvGrpSpPr>
        <p:grpSpPr>
          <a:xfrm>
            <a:off x="7827088" y="2886927"/>
            <a:ext cx="265146" cy="348861"/>
            <a:chOff x="1713400" y="238125"/>
            <a:chExt cx="3815050" cy="5005175"/>
          </a:xfrm>
        </p:grpSpPr>
        <p:sp>
          <p:nvSpPr>
            <p:cNvPr id="9888" name="Google Shape;9888;p81"/>
            <p:cNvSpPr/>
            <p:nvPr/>
          </p:nvSpPr>
          <p:spPr>
            <a:xfrm>
              <a:off x="2158300" y="2473750"/>
              <a:ext cx="2936375" cy="2769550"/>
            </a:xfrm>
            <a:custGeom>
              <a:rect b="b" l="l" r="r" t="t"/>
              <a:pathLst>
                <a:path extrusionOk="0" h="110782" w="117455">
                  <a:moveTo>
                    <a:pt x="65279" y="75593"/>
                  </a:moveTo>
                  <a:cubicBezTo>
                    <a:pt x="72708" y="75593"/>
                    <a:pt x="72708" y="87688"/>
                    <a:pt x="65279" y="87688"/>
                  </a:cubicBezTo>
                  <a:cubicBezTo>
                    <a:pt x="65031" y="87688"/>
                    <a:pt x="64775" y="87675"/>
                    <a:pt x="64511" y="87647"/>
                  </a:cubicBezTo>
                  <a:lnTo>
                    <a:pt x="52499" y="87647"/>
                  </a:lnTo>
                  <a:cubicBezTo>
                    <a:pt x="52234" y="87675"/>
                    <a:pt x="51978" y="87688"/>
                    <a:pt x="51730" y="87688"/>
                  </a:cubicBezTo>
                  <a:cubicBezTo>
                    <a:pt x="44302" y="87688"/>
                    <a:pt x="44302" y="75593"/>
                    <a:pt x="51730" y="75593"/>
                  </a:cubicBezTo>
                  <a:cubicBezTo>
                    <a:pt x="51978" y="75593"/>
                    <a:pt x="52234" y="75607"/>
                    <a:pt x="52499" y="75635"/>
                  </a:cubicBezTo>
                  <a:lnTo>
                    <a:pt x="64511" y="75635"/>
                  </a:lnTo>
                  <a:cubicBezTo>
                    <a:pt x="64775" y="75607"/>
                    <a:pt x="65031" y="75593"/>
                    <a:pt x="65279" y="75593"/>
                  </a:cubicBezTo>
                  <a:close/>
                  <a:moveTo>
                    <a:pt x="23135" y="1"/>
                  </a:moveTo>
                  <a:cubicBezTo>
                    <a:pt x="17796" y="3560"/>
                    <a:pt x="12012" y="4895"/>
                    <a:pt x="5784" y="5340"/>
                  </a:cubicBezTo>
                  <a:cubicBezTo>
                    <a:pt x="4004" y="4895"/>
                    <a:pt x="1780" y="4895"/>
                    <a:pt x="0" y="4450"/>
                  </a:cubicBezTo>
                  <a:lnTo>
                    <a:pt x="0" y="93431"/>
                  </a:lnTo>
                  <a:cubicBezTo>
                    <a:pt x="445" y="103219"/>
                    <a:pt x="8008" y="110782"/>
                    <a:pt x="17351" y="110782"/>
                  </a:cubicBezTo>
                  <a:lnTo>
                    <a:pt x="99658" y="110782"/>
                  </a:lnTo>
                  <a:cubicBezTo>
                    <a:pt x="109446" y="110782"/>
                    <a:pt x="117454" y="102774"/>
                    <a:pt x="117454" y="92986"/>
                  </a:cubicBezTo>
                  <a:lnTo>
                    <a:pt x="117454" y="4005"/>
                  </a:lnTo>
                  <a:cubicBezTo>
                    <a:pt x="115881" y="4320"/>
                    <a:pt x="114531" y="4634"/>
                    <a:pt x="113088" y="4634"/>
                  </a:cubicBezTo>
                  <a:cubicBezTo>
                    <a:pt x="112490" y="4634"/>
                    <a:pt x="111877" y="4580"/>
                    <a:pt x="111226" y="4450"/>
                  </a:cubicBezTo>
                  <a:cubicBezTo>
                    <a:pt x="110635" y="4495"/>
                    <a:pt x="110040" y="4517"/>
                    <a:pt x="109442" y="4517"/>
                  </a:cubicBezTo>
                  <a:cubicBezTo>
                    <a:pt x="104179" y="4517"/>
                    <a:pt x="98668" y="2797"/>
                    <a:pt x="93874" y="1"/>
                  </a:cubicBezTo>
                  <a:cubicBezTo>
                    <a:pt x="88313" y="3338"/>
                    <a:pt x="82196" y="5006"/>
                    <a:pt x="76134" y="5006"/>
                  </a:cubicBezTo>
                  <a:cubicBezTo>
                    <a:pt x="70072" y="5006"/>
                    <a:pt x="64066" y="3338"/>
                    <a:pt x="58727" y="1"/>
                  </a:cubicBezTo>
                  <a:cubicBezTo>
                    <a:pt x="53166" y="3338"/>
                    <a:pt x="47048" y="5006"/>
                    <a:pt x="40931" y="5006"/>
                  </a:cubicBezTo>
                  <a:cubicBezTo>
                    <a:pt x="34814" y="5006"/>
                    <a:pt x="28696" y="3338"/>
                    <a:pt x="231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1"/>
            <p:cNvSpPr/>
            <p:nvPr/>
          </p:nvSpPr>
          <p:spPr>
            <a:xfrm>
              <a:off x="1713400" y="1272525"/>
              <a:ext cx="3815050" cy="1034425"/>
            </a:xfrm>
            <a:custGeom>
              <a:rect b="b" l="l" r="r" t="t"/>
              <a:pathLst>
                <a:path extrusionOk="0" h="41377" w="152602">
                  <a:moveTo>
                    <a:pt x="0" y="0"/>
                  </a:moveTo>
                  <a:lnTo>
                    <a:pt x="0" y="17796"/>
                  </a:lnTo>
                  <a:cubicBezTo>
                    <a:pt x="0" y="32152"/>
                    <a:pt x="11575" y="41298"/>
                    <a:pt x="23545" y="41298"/>
                  </a:cubicBezTo>
                  <a:cubicBezTo>
                    <a:pt x="29754" y="41298"/>
                    <a:pt x="36069" y="38838"/>
                    <a:pt x="40931" y="33368"/>
                  </a:cubicBezTo>
                  <a:cubicBezTo>
                    <a:pt x="45602" y="38707"/>
                    <a:pt x="52054" y="41376"/>
                    <a:pt x="58560" y="41376"/>
                  </a:cubicBezTo>
                  <a:cubicBezTo>
                    <a:pt x="65067" y="41376"/>
                    <a:pt x="71629" y="38707"/>
                    <a:pt x="76523" y="33368"/>
                  </a:cubicBezTo>
                  <a:cubicBezTo>
                    <a:pt x="81195" y="38707"/>
                    <a:pt x="87646" y="41376"/>
                    <a:pt x="94097" y="41376"/>
                  </a:cubicBezTo>
                  <a:cubicBezTo>
                    <a:pt x="100548" y="41376"/>
                    <a:pt x="106999" y="38707"/>
                    <a:pt x="111670" y="33368"/>
                  </a:cubicBezTo>
                  <a:cubicBezTo>
                    <a:pt x="116119" y="38262"/>
                    <a:pt x="122348" y="41376"/>
                    <a:pt x="129022" y="41376"/>
                  </a:cubicBezTo>
                  <a:cubicBezTo>
                    <a:pt x="141479" y="40931"/>
                    <a:pt x="151267" y="32033"/>
                    <a:pt x="152601" y="20021"/>
                  </a:cubicBezTo>
                  <a:lnTo>
                    <a:pt x="1526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1"/>
            <p:cNvSpPr/>
            <p:nvPr/>
          </p:nvSpPr>
          <p:spPr>
            <a:xfrm>
              <a:off x="1780125" y="238125"/>
              <a:ext cx="3692700" cy="745225"/>
            </a:xfrm>
            <a:custGeom>
              <a:rect b="b" l="l" r="r" t="t"/>
              <a:pathLst>
                <a:path extrusionOk="0" h="29809" w="147708">
                  <a:moveTo>
                    <a:pt x="20911" y="0"/>
                  </a:moveTo>
                  <a:cubicBezTo>
                    <a:pt x="18686" y="0"/>
                    <a:pt x="16907" y="890"/>
                    <a:pt x="16017" y="2669"/>
                  </a:cubicBezTo>
                  <a:lnTo>
                    <a:pt x="0" y="29809"/>
                  </a:lnTo>
                  <a:lnTo>
                    <a:pt x="147708" y="29809"/>
                  </a:lnTo>
                  <a:lnTo>
                    <a:pt x="131691" y="2669"/>
                  </a:lnTo>
                  <a:cubicBezTo>
                    <a:pt x="130357" y="890"/>
                    <a:pt x="128577" y="0"/>
                    <a:pt x="126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81"/>
          <p:cNvGrpSpPr/>
          <p:nvPr/>
        </p:nvGrpSpPr>
        <p:grpSpPr>
          <a:xfrm>
            <a:off x="1017751" y="1792928"/>
            <a:ext cx="350346" cy="307365"/>
            <a:chOff x="1054950" y="2380900"/>
            <a:chExt cx="269725" cy="235800"/>
          </a:xfrm>
        </p:grpSpPr>
        <p:sp>
          <p:nvSpPr>
            <p:cNvPr id="9892" name="Google Shape;9892;p81"/>
            <p:cNvSpPr/>
            <p:nvPr/>
          </p:nvSpPr>
          <p:spPr>
            <a:xfrm>
              <a:off x="1166275" y="2380900"/>
              <a:ext cx="126850" cy="219925"/>
            </a:xfrm>
            <a:custGeom>
              <a:rect b="b" l="l" r="r" t="t"/>
              <a:pathLst>
                <a:path extrusionOk="0" h="8797" w="5074">
                  <a:moveTo>
                    <a:pt x="4759" y="1"/>
                  </a:moveTo>
                  <a:cubicBezTo>
                    <a:pt x="4676" y="1"/>
                    <a:pt x="4597" y="32"/>
                    <a:pt x="4549" y="96"/>
                  </a:cubicBezTo>
                  <a:cubicBezTo>
                    <a:pt x="4526" y="120"/>
                    <a:pt x="2263" y="2287"/>
                    <a:pt x="1" y="2501"/>
                  </a:cubicBezTo>
                  <a:lnTo>
                    <a:pt x="1" y="6311"/>
                  </a:lnTo>
                  <a:cubicBezTo>
                    <a:pt x="2263" y="6502"/>
                    <a:pt x="4526" y="8669"/>
                    <a:pt x="4549" y="8693"/>
                  </a:cubicBezTo>
                  <a:cubicBezTo>
                    <a:pt x="4613" y="8764"/>
                    <a:pt x="4692" y="8796"/>
                    <a:pt x="4770" y="8796"/>
                  </a:cubicBezTo>
                  <a:cubicBezTo>
                    <a:pt x="4925" y="8796"/>
                    <a:pt x="5073" y="8669"/>
                    <a:pt x="5073" y="8479"/>
                  </a:cubicBezTo>
                  <a:lnTo>
                    <a:pt x="5073" y="310"/>
                  </a:lnTo>
                  <a:cubicBezTo>
                    <a:pt x="5073" y="191"/>
                    <a:pt x="5002" y="72"/>
                    <a:pt x="4883" y="24"/>
                  </a:cubicBezTo>
                  <a:cubicBezTo>
                    <a:pt x="4843" y="9"/>
                    <a:pt x="4801" y="1"/>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1"/>
            <p:cNvSpPr/>
            <p:nvPr/>
          </p:nvSpPr>
          <p:spPr>
            <a:xfrm>
              <a:off x="1309175" y="2463650"/>
              <a:ext cx="15500" cy="54200"/>
            </a:xfrm>
            <a:custGeom>
              <a:rect b="b" l="l" r="r" t="t"/>
              <a:pathLst>
                <a:path extrusionOk="0" h="2168" w="620">
                  <a:moveTo>
                    <a:pt x="0" y="1"/>
                  </a:moveTo>
                  <a:lnTo>
                    <a:pt x="0" y="2168"/>
                  </a:lnTo>
                  <a:cubicBezTo>
                    <a:pt x="381" y="1954"/>
                    <a:pt x="619" y="1525"/>
                    <a:pt x="619" y="1096"/>
                  </a:cubicBezTo>
                  <a:cubicBezTo>
                    <a:pt x="619" y="644"/>
                    <a:pt x="381" y="21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1"/>
            <p:cNvSpPr/>
            <p:nvPr/>
          </p:nvSpPr>
          <p:spPr>
            <a:xfrm>
              <a:off x="1097225" y="2552950"/>
              <a:ext cx="83375" cy="63750"/>
            </a:xfrm>
            <a:custGeom>
              <a:rect b="b" l="l" r="r" t="t"/>
              <a:pathLst>
                <a:path extrusionOk="0" h="2550" w="3335">
                  <a:moveTo>
                    <a:pt x="0" y="1"/>
                  </a:moveTo>
                  <a:lnTo>
                    <a:pt x="0" y="1"/>
                  </a:lnTo>
                  <a:cubicBezTo>
                    <a:pt x="119" y="811"/>
                    <a:pt x="310" y="1597"/>
                    <a:pt x="596" y="2335"/>
                  </a:cubicBezTo>
                  <a:cubicBezTo>
                    <a:pt x="643" y="2478"/>
                    <a:pt x="762" y="2549"/>
                    <a:pt x="905" y="2549"/>
                  </a:cubicBezTo>
                  <a:lnTo>
                    <a:pt x="2477" y="2549"/>
                  </a:lnTo>
                  <a:cubicBezTo>
                    <a:pt x="2715" y="2549"/>
                    <a:pt x="2858" y="2287"/>
                    <a:pt x="2739" y="2073"/>
                  </a:cubicBezTo>
                  <a:cubicBezTo>
                    <a:pt x="2596" y="1811"/>
                    <a:pt x="2477" y="1549"/>
                    <a:pt x="2358" y="1287"/>
                  </a:cubicBezTo>
                  <a:lnTo>
                    <a:pt x="3001" y="1287"/>
                  </a:lnTo>
                  <a:cubicBezTo>
                    <a:pt x="3096" y="1287"/>
                    <a:pt x="3191" y="1239"/>
                    <a:pt x="3239" y="1168"/>
                  </a:cubicBezTo>
                  <a:cubicBezTo>
                    <a:pt x="3311" y="1073"/>
                    <a:pt x="3334" y="977"/>
                    <a:pt x="3287" y="882"/>
                  </a:cubicBezTo>
                  <a:cubicBezTo>
                    <a:pt x="3215" y="620"/>
                    <a:pt x="3144" y="358"/>
                    <a:pt x="3120" y="96"/>
                  </a:cubicBezTo>
                  <a:cubicBezTo>
                    <a:pt x="2906" y="49"/>
                    <a:pt x="2691" y="25"/>
                    <a:pt x="2477" y="25"/>
                  </a:cubicBezTo>
                  <a:cubicBezTo>
                    <a:pt x="2501" y="239"/>
                    <a:pt x="2525" y="453"/>
                    <a:pt x="2572" y="668"/>
                  </a:cubicBezTo>
                  <a:lnTo>
                    <a:pt x="2120" y="668"/>
                  </a:lnTo>
                  <a:cubicBezTo>
                    <a:pt x="2048" y="453"/>
                    <a:pt x="1977" y="239"/>
                    <a:pt x="1929" y="25"/>
                  </a:cubicBezTo>
                  <a:lnTo>
                    <a:pt x="262" y="25"/>
                  </a:lnTo>
                  <a:cubicBezTo>
                    <a:pt x="167" y="25"/>
                    <a:pt x="96"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1"/>
            <p:cNvSpPr/>
            <p:nvPr/>
          </p:nvSpPr>
          <p:spPr>
            <a:xfrm>
              <a:off x="1054950" y="2443400"/>
              <a:ext cx="95875" cy="94750"/>
            </a:xfrm>
            <a:custGeom>
              <a:rect b="b" l="l" r="r" t="t"/>
              <a:pathLst>
                <a:path extrusionOk="0" h="3790" w="3835">
                  <a:moveTo>
                    <a:pt x="1910" y="1"/>
                  </a:moveTo>
                  <a:cubicBezTo>
                    <a:pt x="858" y="1"/>
                    <a:pt x="0" y="849"/>
                    <a:pt x="0" y="1906"/>
                  </a:cubicBezTo>
                  <a:cubicBezTo>
                    <a:pt x="0" y="2949"/>
                    <a:pt x="858" y="3789"/>
                    <a:pt x="1892" y="3789"/>
                  </a:cubicBezTo>
                  <a:cubicBezTo>
                    <a:pt x="1920" y="3789"/>
                    <a:pt x="1949" y="3789"/>
                    <a:pt x="1977" y="3788"/>
                  </a:cubicBezTo>
                  <a:lnTo>
                    <a:pt x="3835" y="3788"/>
                  </a:lnTo>
                  <a:lnTo>
                    <a:pt x="3835" y="1"/>
                  </a:lnTo>
                  <a:lnTo>
                    <a:pt x="1953" y="1"/>
                  </a:lnTo>
                  <a:cubicBezTo>
                    <a:pt x="1939" y="1"/>
                    <a:pt x="1924" y="1"/>
                    <a:pt x="1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81"/>
          <p:cNvGrpSpPr/>
          <p:nvPr/>
        </p:nvGrpSpPr>
        <p:grpSpPr>
          <a:xfrm>
            <a:off x="1771678" y="1792552"/>
            <a:ext cx="363490" cy="307268"/>
            <a:chOff x="1771678" y="1944952"/>
            <a:chExt cx="363490" cy="307268"/>
          </a:xfrm>
        </p:grpSpPr>
        <p:sp>
          <p:nvSpPr>
            <p:cNvPr id="9897" name="Google Shape;9897;p81"/>
            <p:cNvSpPr/>
            <p:nvPr/>
          </p:nvSpPr>
          <p:spPr>
            <a:xfrm>
              <a:off x="2057039" y="1987282"/>
              <a:ext cx="78129" cy="223159"/>
            </a:xfrm>
            <a:custGeom>
              <a:rect b="b" l="l" r="r" t="t"/>
              <a:pathLst>
                <a:path extrusionOk="0" h="6848" w="2406">
                  <a:moveTo>
                    <a:pt x="337" y="1"/>
                  </a:moveTo>
                  <a:cubicBezTo>
                    <a:pt x="256" y="1"/>
                    <a:pt x="179" y="30"/>
                    <a:pt x="119" y="90"/>
                  </a:cubicBezTo>
                  <a:cubicBezTo>
                    <a:pt x="0" y="209"/>
                    <a:pt x="0" y="399"/>
                    <a:pt x="119" y="542"/>
                  </a:cubicBezTo>
                  <a:cubicBezTo>
                    <a:pt x="1715" y="2114"/>
                    <a:pt x="1715" y="4710"/>
                    <a:pt x="119" y="6305"/>
                  </a:cubicBezTo>
                  <a:cubicBezTo>
                    <a:pt x="0" y="6424"/>
                    <a:pt x="0" y="6615"/>
                    <a:pt x="119" y="6758"/>
                  </a:cubicBezTo>
                  <a:cubicBezTo>
                    <a:pt x="179" y="6817"/>
                    <a:pt x="262" y="6847"/>
                    <a:pt x="345" y="6847"/>
                  </a:cubicBezTo>
                  <a:cubicBezTo>
                    <a:pt x="429" y="6847"/>
                    <a:pt x="512" y="6817"/>
                    <a:pt x="572" y="6758"/>
                  </a:cubicBezTo>
                  <a:cubicBezTo>
                    <a:pt x="2405" y="4900"/>
                    <a:pt x="2405" y="1924"/>
                    <a:pt x="572" y="90"/>
                  </a:cubicBezTo>
                  <a:cubicBezTo>
                    <a:pt x="500" y="30"/>
                    <a:pt x="417"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1"/>
            <p:cNvSpPr/>
            <p:nvPr/>
          </p:nvSpPr>
          <p:spPr>
            <a:xfrm>
              <a:off x="2013722" y="2030751"/>
              <a:ext cx="54164" cy="136216"/>
            </a:xfrm>
            <a:custGeom>
              <a:rect b="b" l="l" r="r" t="t"/>
              <a:pathLst>
                <a:path extrusionOk="0" h="4180" w="1668">
                  <a:moveTo>
                    <a:pt x="337" y="0"/>
                  </a:moveTo>
                  <a:cubicBezTo>
                    <a:pt x="257" y="0"/>
                    <a:pt x="179" y="30"/>
                    <a:pt x="120" y="89"/>
                  </a:cubicBezTo>
                  <a:cubicBezTo>
                    <a:pt x="1" y="209"/>
                    <a:pt x="1" y="399"/>
                    <a:pt x="120" y="542"/>
                  </a:cubicBezTo>
                  <a:cubicBezTo>
                    <a:pt x="977" y="1375"/>
                    <a:pt x="977" y="2780"/>
                    <a:pt x="120" y="3638"/>
                  </a:cubicBezTo>
                  <a:cubicBezTo>
                    <a:pt x="1" y="3757"/>
                    <a:pt x="1" y="3971"/>
                    <a:pt x="120" y="4090"/>
                  </a:cubicBezTo>
                  <a:cubicBezTo>
                    <a:pt x="179" y="4150"/>
                    <a:pt x="257" y="4180"/>
                    <a:pt x="337" y="4180"/>
                  </a:cubicBezTo>
                  <a:cubicBezTo>
                    <a:pt x="417" y="4180"/>
                    <a:pt x="501" y="4150"/>
                    <a:pt x="572" y="4090"/>
                  </a:cubicBezTo>
                  <a:cubicBezTo>
                    <a:pt x="1668" y="2971"/>
                    <a:pt x="1668" y="1185"/>
                    <a:pt x="572" y="89"/>
                  </a:cubicBezTo>
                  <a:cubicBezTo>
                    <a:pt x="501" y="30"/>
                    <a:pt x="417"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1"/>
            <p:cNvSpPr/>
            <p:nvPr/>
          </p:nvSpPr>
          <p:spPr>
            <a:xfrm>
              <a:off x="1771678" y="2026678"/>
              <a:ext cx="61113" cy="143678"/>
            </a:xfrm>
            <a:custGeom>
              <a:rect b="b" l="l" r="r" t="t"/>
              <a:pathLst>
                <a:path extrusionOk="0" h="4409" w="1882">
                  <a:moveTo>
                    <a:pt x="310" y="0"/>
                  </a:moveTo>
                  <a:cubicBezTo>
                    <a:pt x="143" y="0"/>
                    <a:pt x="1" y="143"/>
                    <a:pt x="1" y="334"/>
                  </a:cubicBezTo>
                  <a:lnTo>
                    <a:pt x="1" y="4096"/>
                  </a:lnTo>
                  <a:cubicBezTo>
                    <a:pt x="1" y="4252"/>
                    <a:pt x="126" y="4408"/>
                    <a:pt x="278" y="4408"/>
                  </a:cubicBezTo>
                  <a:cubicBezTo>
                    <a:pt x="289" y="4408"/>
                    <a:pt x="299" y="4407"/>
                    <a:pt x="310" y="4406"/>
                  </a:cubicBezTo>
                  <a:lnTo>
                    <a:pt x="1882" y="4406"/>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1"/>
            <p:cNvSpPr/>
            <p:nvPr/>
          </p:nvSpPr>
          <p:spPr>
            <a:xfrm>
              <a:off x="1853636" y="1944952"/>
              <a:ext cx="102905" cy="307268"/>
            </a:xfrm>
            <a:custGeom>
              <a:rect b="b" l="l" r="r" t="t"/>
              <a:pathLst>
                <a:path extrusionOk="0" h="9429" w="3169">
                  <a:moveTo>
                    <a:pt x="2859" y="1"/>
                  </a:moveTo>
                  <a:cubicBezTo>
                    <a:pt x="2770" y="1"/>
                    <a:pt x="2681" y="40"/>
                    <a:pt x="2621" y="127"/>
                  </a:cubicBezTo>
                  <a:cubicBezTo>
                    <a:pt x="2001" y="936"/>
                    <a:pt x="811" y="2175"/>
                    <a:pt x="1" y="2460"/>
                  </a:cubicBezTo>
                  <a:lnTo>
                    <a:pt x="1" y="6985"/>
                  </a:lnTo>
                  <a:cubicBezTo>
                    <a:pt x="811" y="7271"/>
                    <a:pt x="2001" y="8486"/>
                    <a:pt x="2621" y="9319"/>
                  </a:cubicBezTo>
                  <a:cubicBezTo>
                    <a:pt x="2679" y="9395"/>
                    <a:pt x="2765" y="9429"/>
                    <a:pt x="2851" y="9429"/>
                  </a:cubicBezTo>
                  <a:cubicBezTo>
                    <a:pt x="3009" y="9429"/>
                    <a:pt x="3168" y="9314"/>
                    <a:pt x="3168" y="9129"/>
                  </a:cubicBezTo>
                  <a:lnTo>
                    <a:pt x="3168" y="317"/>
                  </a:lnTo>
                  <a:cubicBezTo>
                    <a:pt x="3168" y="120"/>
                    <a:pt x="3014" y="1"/>
                    <a:pt x="2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1"/>
            <p:cNvSpPr/>
            <p:nvPr/>
          </p:nvSpPr>
          <p:spPr>
            <a:xfrm>
              <a:off x="1977386" y="2063924"/>
              <a:ext cx="20133" cy="70650"/>
            </a:xfrm>
            <a:custGeom>
              <a:rect b="b" l="l" r="r" t="t"/>
              <a:pathLst>
                <a:path extrusionOk="0" h="2168" w="620">
                  <a:moveTo>
                    <a:pt x="0" y="0"/>
                  </a:moveTo>
                  <a:lnTo>
                    <a:pt x="0" y="2167"/>
                  </a:lnTo>
                  <a:cubicBezTo>
                    <a:pt x="381" y="1929"/>
                    <a:pt x="619" y="1524"/>
                    <a:pt x="619" y="1072"/>
                  </a:cubicBezTo>
                  <a:cubicBezTo>
                    <a:pt x="619" y="619"/>
                    <a:pt x="381" y="21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81"/>
          <p:cNvGrpSpPr/>
          <p:nvPr/>
        </p:nvGrpSpPr>
        <p:grpSpPr>
          <a:xfrm>
            <a:off x="2523404" y="1771779"/>
            <a:ext cx="348008" cy="349468"/>
            <a:chOff x="2214125" y="2364675"/>
            <a:chExt cx="267925" cy="268100"/>
          </a:xfrm>
        </p:grpSpPr>
        <p:sp>
          <p:nvSpPr>
            <p:cNvPr id="9903" name="Google Shape;9903;p81"/>
            <p:cNvSpPr/>
            <p:nvPr/>
          </p:nvSpPr>
          <p:spPr>
            <a:xfrm>
              <a:off x="2222450" y="2427925"/>
              <a:ext cx="39925" cy="59575"/>
            </a:xfrm>
            <a:custGeom>
              <a:rect b="b" l="l" r="r" t="t"/>
              <a:pathLst>
                <a:path extrusionOk="0" h="2383" w="1597">
                  <a:moveTo>
                    <a:pt x="1596" y="1"/>
                  </a:moveTo>
                  <a:lnTo>
                    <a:pt x="1" y="1192"/>
                  </a:lnTo>
                  <a:lnTo>
                    <a:pt x="1596" y="2382"/>
                  </a:ln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1"/>
            <p:cNvSpPr/>
            <p:nvPr/>
          </p:nvSpPr>
          <p:spPr>
            <a:xfrm>
              <a:off x="2435000" y="2427925"/>
              <a:ext cx="39925" cy="58975"/>
            </a:xfrm>
            <a:custGeom>
              <a:rect b="b" l="l" r="r" t="t"/>
              <a:pathLst>
                <a:path extrusionOk="0" h="2359" w="1597">
                  <a:moveTo>
                    <a:pt x="0" y="1"/>
                  </a:moveTo>
                  <a:lnTo>
                    <a:pt x="0" y="2359"/>
                  </a:lnTo>
                  <a:lnTo>
                    <a:pt x="1596" y="1168"/>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1"/>
            <p:cNvSpPr/>
            <p:nvPr/>
          </p:nvSpPr>
          <p:spPr>
            <a:xfrm>
              <a:off x="2214125" y="2470800"/>
              <a:ext cx="267925" cy="161975"/>
            </a:xfrm>
            <a:custGeom>
              <a:rect b="b" l="l" r="r" t="t"/>
              <a:pathLst>
                <a:path extrusionOk="0" h="6479" w="10717">
                  <a:moveTo>
                    <a:pt x="7268" y="3468"/>
                  </a:moveTo>
                  <a:cubicBezTo>
                    <a:pt x="7332" y="3468"/>
                    <a:pt x="7397" y="3487"/>
                    <a:pt x="7454" y="3525"/>
                  </a:cubicBezTo>
                  <a:lnTo>
                    <a:pt x="8907" y="4644"/>
                  </a:lnTo>
                  <a:cubicBezTo>
                    <a:pt x="9074" y="4740"/>
                    <a:pt x="9097" y="4930"/>
                    <a:pt x="8978" y="5073"/>
                  </a:cubicBezTo>
                  <a:cubicBezTo>
                    <a:pt x="8921" y="5159"/>
                    <a:pt x="8821" y="5202"/>
                    <a:pt x="8725" y="5202"/>
                  </a:cubicBezTo>
                  <a:cubicBezTo>
                    <a:pt x="8660" y="5202"/>
                    <a:pt x="8597" y="5183"/>
                    <a:pt x="8550" y="5144"/>
                  </a:cubicBezTo>
                  <a:lnTo>
                    <a:pt x="7073" y="4049"/>
                  </a:lnTo>
                  <a:cubicBezTo>
                    <a:pt x="6930" y="3930"/>
                    <a:pt x="6906" y="3739"/>
                    <a:pt x="7002" y="3597"/>
                  </a:cubicBezTo>
                  <a:cubicBezTo>
                    <a:pt x="7073" y="3511"/>
                    <a:pt x="7170" y="3468"/>
                    <a:pt x="7268" y="3468"/>
                  </a:cubicBezTo>
                  <a:close/>
                  <a:moveTo>
                    <a:pt x="3485" y="3468"/>
                  </a:moveTo>
                  <a:cubicBezTo>
                    <a:pt x="3582" y="3468"/>
                    <a:pt x="3682" y="3511"/>
                    <a:pt x="3739" y="3597"/>
                  </a:cubicBezTo>
                  <a:cubicBezTo>
                    <a:pt x="3834" y="3739"/>
                    <a:pt x="3811" y="3930"/>
                    <a:pt x="3668" y="4049"/>
                  </a:cubicBezTo>
                  <a:lnTo>
                    <a:pt x="2215" y="5144"/>
                  </a:lnTo>
                  <a:cubicBezTo>
                    <a:pt x="2154" y="5188"/>
                    <a:pt x="2091" y="5207"/>
                    <a:pt x="2031" y="5207"/>
                  </a:cubicBezTo>
                  <a:cubicBezTo>
                    <a:pt x="1765" y="5207"/>
                    <a:pt x="1562" y="4839"/>
                    <a:pt x="1834" y="4644"/>
                  </a:cubicBezTo>
                  <a:lnTo>
                    <a:pt x="3310" y="3525"/>
                  </a:lnTo>
                  <a:cubicBezTo>
                    <a:pt x="3358" y="3487"/>
                    <a:pt x="3421" y="3468"/>
                    <a:pt x="3485" y="3468"/>
                  </a:cubicBezTo>
                  <a:close/>
                  <a:moveTo>
                    <a:pt x="24" y="1"/>
                  </a:moveTo>
                  <a:lnTo>
                    <a:pt x="24" y="6168"/>
                  </a:lnTo>
                  <a:cubicBezTo>
                    <a:pt x="0" y="6335"/>
                    <a:pt x="143" y="6478"/>
                    <a:pt x="334" y="6478"/>
                  </a:cubicBezTo>
                  <a:lnTo>
                    <a:pt x="10431" y="6478"/>
                  </a:lnTo>
                  <a:cubicBezTo>
                    <a:pt x="10598" y="6454"/>
                    <a:pt x="10717" y="6335"/>
                    <a:pt x="10717" y="6168"/>
                  </a:cubicBezTo>
                  <a:lnTo>
                    <a:pt x="10717" y="24"/>
                  </a:lnTo>
                  <a:lnTo>
                    <a:pt x="5549" y="3882"/>
                  </a:lnTo>
                  <a:cubicBezTo>
                    <a:pt x="5506" y="3925"/>
                    <a:pt x="5444" y="3949"/>
                    <a:pt x="5380" y="3953"/>
                  </a:cubicBezTo>
                  <a:lnTo>
                    <a:pt x="5380" y="3953"/>
                  </a:lnTo>
                  <a:cubicBezTo>
                    <a:pt x="5309" y="3930"/>
                    <a:pt x="5239" y="3929"/>
                    <a:pt x="5192" y="3882"/>
                  </a:cubicBezTo>
                  <a:lnTo>
                    <a:pt x="2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1"/>
            <p:cNvSpPr/>
            <p:nvPr/>
          </p:nvSpPr>
          <p:spPr>
            <a:xfrm>
              <a:off x="2304025" y="2364675"/>
              <a:ext cx="89325" cy="31725"/>
            </a:xfrm>
            <a:custGeom>
              <a:rect b="b" l="l" r="r" t="t"/>
              <a:pathLst>
                <a:path extrusionOk="0" h="1269" w="3573">
                  <a:moveTo>
                    <a:pt x="1777" y="1"/>
                  </a:moveTo>
                  <a:cubicBezTo>
                    <a:pt x="1709" y="1"/>
                    <a:pt x="1643" y="19"/>
                    <a:pt x="1596" y="54"/>
                  </a:cubicBezTo>
                  <a:lnTo>
                    <a:pt x="0" y="1269"/>
                  </a:lnTo>
                  <a:lnTo>
                    <a:pt x="3572" y="1269"/>
                  </a:lnTo>
                  <a:lnTo>
                    <a:pt x="1977" y="54"/>
                  </a:lnTo>
                  <a:cubicBezTo>
                    <a:pt x="1917" y="19"/>
                    <a:pt x="1846" y="1"/>
                    <a:pt x="1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1"/>
            <p:cNvSpPr/>
            <p:nvPr/>
          </p:nvSpPr>
          <p:spPr>
            <a:xfrm>
              <a:off x="2277825" y="2412450"/>
              <a:ext cx="141725" cy="139350"/>
            </a:xfrm>
            <a:custGeom>
              <a:rect b="b" l="l" r="r" t="t"/>
              <a:pathLst>
                <a:path extrusionOk="0" h="5574" w="5669">
                  <a:moveTo>
                    <a:pt x="1572" y="1239"/>
                  </a:moveTo>
                  <a:lnTo>
                    <a:pt x="1572" y="1263"/>
                  </a:lnTo>
                  <a:lnTo>
                    <a:pt x="4073" y="1263"/>
                  </a:lnTo>
                  <a:cubicBezTo>
                    <a:pt x="4239" y="1263"/>
                    <a:pt x="4382" y="1382"/>
                    <a:pt x="4406" y="1525"/>
                  </a:cubicBezTo>
                  <a:cubicBezTo>
                    <a:pt x="4430" y="1715"/>
                    <a:pt x="4263" y="1882"/>
                    <a:pt x="4073" y="1882"/>
                  </a:cubicBezTo>
                  <a:lnTo>
                    <a:pt x="1572" y="1882"/>
                  </a:lnTo>
                  <a:cubicBezTo>
                    <a:pt x="1405" y="1882"/>
                    <a:pt x="1286" y="1763"/>
                    <a:pt x="1263" y="1596"/>
                  </a:cubicBezTo>
                  <a:cubicBezTo>
                    <a:pt x="1239" y="1406"/>
                    <a:pt x="1382" y="1239"/>
                    <a:pt x="1572" y="1239"/>
                  </a:cubicBezTo>
                  <a:close/>
                  <a:moveTo>
                    <a:pt x="4073" y="2501"/>
                  </a:moveTo>
                  <a:cubicBezTo>
                    <a:pt x="4239" y="2501"/>
                    <a:pt x="4358" y="2620"/>
                    <a:pt x="4382" y="2787"/>
                  </a:cubicBezTo>
                  <a:cubicBezTo>
                    <a:pt x="4406" y="2978"/>
                    <a:pt x="4263" y="3144"/>
                    <a:pt x="4073" y="3144"/>
                  </a:cubicBezTo>
                  <a:lnTo>
                    <a:pt x="1548" y="3144"/>
                  </a:lnTo>
                  <a:cubicBezTo>
                    <a:pt x="1382" y="3144"/>
                    <a:pt x="1215" y="2978"/>
                    <a:pt x="1239" y="2787"/>
                  </a:cubicBezTo>
                  <a:cubicBezTo>
                    <a:pt x="1263" y="2620"/>
                    <a:pt x="1405" y="2501"/>
                    <a:pt x="1572" y="2501"/>
                  </a:cubicBezTo>
                  <a:close/>
                  <a:moveTo>
                    <a:pt x="310" y="1"/>
                  </a:moveTo>
                  <a:cubicBezTo>
                    <a:pt x="143" y="1"/>
                    <a:pt x="0" y="144"/>
                    <a:pt x="0" y="310"/>
                  </a:cubicBezTo>
                  <a:lnTo>
                    <a:pt x="0" y="3454"/>
                  </a:lnTo>
                  <a:lnTo>
                    <a:pt x="2834" y="5573"/>
                  </a:lnTo>
                  <a:lnTo>
                    <a:pt x="5668" y="3454"/>
                  </a:lnTo>
                  <a:lnTo>
                    <a:pt x="5668" y="310"/>
                  </a:lnTo>
                  <a:cubicBezTo>
                    <a:pt x="5644" y="144"/>
                    <a:pt x="5502"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81"/>
          <p:cNvGrpSpPr/>
          <p:nvPr/>
        </p:nvGrpSpPr>
        <p:grpSpPr>
          <a:xfrm>
            <a:off x="3274298" y="1782859"/>
            <a:ext cx="349566" cy="327504"/>
            <a:chOff x="2792225" y="2373175"/>
            <a:chExt cx="269125" cy="251250"/>
          </a:xfrm>
        </p:grpSpPr>
        <p:sp>
          <p:nvSpPr>
            <p:cNvPr id="9909" name="Google Shape;9909;p81"/>
            <p:cNvSpPr/>
            <p:nvPr/>
          </p:nvSpPr>
          <p:spPr>
            <a:xfrm>
              <a:off x="2902950" y="2426150"/>
              <a:ext cx="56000" cy="66700"/>
            </a:xfrm>
            <a:custGeom>
              <a:rect b="b" l="l" r="r" t="t"/>
              <a:pathLst>
                <a:path extrusionOk="0" h="2668" w="2240">
                  <a:moveTo>
                    <a:pt x="1" y="1"/>
                  </a:moveTo>
                  <a:lnTo>
                    <a:pt x="1" y="2668"/>
                  </a:lnTo>
                  <a:lnTo>
                    <a:pt x="2239" y="1334"/>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1"/>
            <p:cNvSpPr/>
            <p:nvPr/>
          </p:nvSpPr>
          <p:spPr>
            <a:xfrm>
              <a:off x="2792225" y="2561300"/>
              <a:ext cx="269125" cy="63125"/>
            </a:xfrm>
            <a:custGeom>
              <a:rect b="b" l="l" r="r" t="t"/>
              <a:pathLst>
                <a:path extrusionOk="0" h="2525" w="10765">
                  <a:moveTo>
                    <a:pt x="7895" y="286"/>
                  </a:moveTo>
                  <a:cubicBezTo>
                    <a:pt x="8067" y="286"/>
                    <a:pt x="8240" y="405"/>
                    <a:pt x="8216" y="643"/>
                  </a:cubicBezTo>
                  <a:lnTo>
                    <a:pt x="8216" y="953"/>
                  </a:lnTo>
                  <a:lnTo>
                    <a:pt x="9169" y="953"/>
                  </a:lnTo>
                  <a:cubicBezTo>
                    <a:pt x="9597" y="953"/>
                    <a:pt x="9597" y="1572"/>
                    <a:pt x="9169" y="1572"/>
                  </a:cubicBezTo>
                  <a:lnTo>
                    <a:pt x="8216" y="1572"/>
                  </a:lnTo>
                  <a:lnTo>
                    <a:pt x="8216" y="1882"/>
                  </a:lnTo>
                  <a:cubicBezTo>
                    <a:pt x="8240" y="2108"/>
                    <a:pt x="8073" y="2221"/>
                    <a:pt x="7907" y="2221"/>
                  </a:cubicBezTo>
                  <a:cubicBezTo>
                    <a:pt x="7740" y="2221"/>
                    <a:pt x="7573" y="2108"/>
                    <a:pt x="7597" y="1882"/>
                  </a:cubicBezTo>
                  <a:lnTo>
                    <a:pt x="7597" y="1572"/>
                  </a:lnTo>
                  <a:lnTo>
                    <a:pt x="1596" y="1572"/>
                  </a:lnTo>
                  <a:cubicBezTo>
                    <a:pt x="1167" y="1572"/>
                    <a:pt x="1167" y="953"/>
                    <a:pt x="1596" y="953"/>
                  </a:cubicBezTo>
                  <a:lnTo>
                    <a:pt x="7573" y="953"/>
                  </a:lnTo>
                  <a:lnTo>
                    <a:pt x="7573" y="643"/>
                  </a:lnTo>
                  <a:cubicBezTo>
                    <a:pt x="7549" y="405"/>
                    <a:pt x="7722" y="286"/>
                    <a:pt x="7895" y="286"/>
                  </a:cubicBezTo>
                  <a:close/>
                  <a:moveTo>
                    <a:pt x="24" y="0"/>
                  </a:moveTo>
                  <a:lnTo>
                    <a:pt x="24" y="2215"/>
                  </a:lnTo>
                  <a:cubicBezTo>
                    <a:pt x="0" y="2382"/>
                    <a:pt x="143" y="2525"/>
                    <a:pt x="334" y="2525"/>
                  </a:cubicBezTo>
                  <a:lnTo>
                    <a:pt x="10431" y="2525"/>
                  </a:lnTo>
                  <a:cubicBezTo>
                    <a:pt x="10598" y="2525"/>
                    <a:pt x="10764" y="2382"/>
                    <a:pt x="10740" y="2215"/>
                  </a:cubicBezTo>
                  <a:lnTo>
                    <a:pt x="107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1"/>
            <p:cNvSpPr/>
            <p:nvPr/>
          </p:nvSpPr>
          <p:spPr>
            <a:xfrm>
              <a:off x="2792800" y="2373175"/>
              <a:ext cx="267950" cy="172675"/>
            </a:xfrm>
            <a:custGeom>
              <a:rect b="b" l="l" r="r" t="t"/>
              <a:pathLst>
                <a:path extrusionOk="0" h="6907" w="10718">
                  <a:moveTo>
                    <a:pt x="4109" y="1250"/>
                  </a:moveTo>
                  <a:cubicBezTo>
                    <a:pt x="4163" y="1250"/>
                    <a:pt x="4216" y="1262"/>
                    <a:pt x="4264" y="1286"/>
                  </a:cubicBezTo>
                  <a:lnTo>
                    <a:pt x="7407" y="3167"/>
                  </a:lnTo>
                  <a:cubicBezTo>
                    <a:pt x="7503" y="3239"/>
                    <a:pt x="7550" y="3334"/>
                    <a:pt x="7550" y="3453"/>
                  </a:cubicBezTo>
                  <a:cubicBezTo>
                    <a:pt x="7550" y="3548"/>
                    <a:pt x="7503" y="3667"/>
                    <a:pt x="7407" y="3715"/>
                  </a:cubicBezTo>
                  <a:lnTo>
                    <a:pt x="4264" y="5596"/>
                  </a:lnTo>
                  <a:cubicBezTo>
                    <a:pt x="4216" y="5632"/>
                    <a:pt x="4163" y="5650"/>
                    <a:pt x="4109" y="5650"/>
                  </a:cubicBezTo>
                  <a:cubicBezTo>
                    <a:pt x="4055" y="5650"/>
                    <a:pt x="4002" y="5632"/>
                    <a:pt x="3954" y="5596"/>
                  </a:cubicBezTo>
                  <a:cubicBezTo>
                    <a:pt x="3835" y="5549"/>
                    <a:pt x="3787" y="5430"/>
                    <a:pt x="3787" y="5334"/>
                  </a:cubicBezTo>
                  <a:lnTo>
                    <a:pt x="3787" y="1572"/>
                  </a:lnTo>
                  <a:cubicBezTo>
                    <a:pt x="3787" y="1453"/>
                    <a:pt x="3859" y="1334"/>
                    <a:pt x="3954" y="1286"/>
                  </a:cubicBezTo>
                  <a:cubicBezTo>
                    <a:pt x="4002" y="1262"/>
                    <a:pt x="4055" y="1250"/>
                    <a:pt x="4109" y="1250"/>
                  </a:cubicBezTo>
                  <a:close/>
                  <a:moveTo>
                    <a:pt x="311" y="0"/>
                  </a:moveTo>
                  <a:cubicBezTo>
                    <a:pt x="144" y="0"/>
                    <a:pt x="1" y="143"/>
                    <a:pt x="1" y="310"/>
                  </a:cubicBezTo>
                  <a:lnTo>
                    <a:pt x="1" y="6906"/>
                  </a:lnTo>
                  <a:lnTo>
                    <a:pt x="10717" y="6906"/>
                  </a:lnTo>
                  <a:lnTo>
                    <a:pt x="10717" y="310"/>
                  </a:lnTo>
                  <a:cubicBezTo>
                    <a:pt x="10717" y="143"/>
                    <a:pt x="10575" y="0"/>
                    <a:pt x="10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81"/>
          <p:cNvGrpSpPr/>
          <p:nvPr/>
        </p:nvGrpSpPr>
        <p:grpSpPr>
          <a:xfrm>
            <a:off x="4025192" y="1792863"/>
            <a:ext cx="349566" cy="307430"/>
            <a:chOff x="3370325" y="2380850"/>
            <a:chExt cx="269125" cy="235850"/>
          </a:xfrm>
        </p:grpSpPr>
        <p:sp>
          <p:nvSpPr>
            <p:cNvPr id="9913" name="Google Shape;9913;p81"/>
            <p:cNvSpPr/>
            <p:nvPr/>
          </p:nvSpPr>
          <p:spPr>
            <a:xfrm>
              <a:off x="3370325" y="2443425"/>
              <a:ext cx="268525" cy="126225"/>
            </a:xfrm>
            <a:custGeom>
              <a:rect b="b" l="l" r="r" t="t"/>
              <a:pathLst>
                <a:path extrusionOk="0" h="5049" w="10741">
                  <a:moveTo>
                    <a:pt x="1929" y="0"/>
                  </a:moveTo>
                  <a:cubicBezTo>
                    <a:pt x="1810" y="3048"/>
                    <a:pt x="143" y="4477"/>
                    <a:pt x="143" y="4477"/>
                  </a:cubicBezTo>
                  <a:cubicBezTo>
                    <a:pt x="24" y="4549"/>
                    <a:pt x="0" y="4692"/>
                    <a:pt x="48" y="4811"/>
                  </a:cubicBezTo>
                  <a:cubicBezTo>
                    <a:pt x="95" y="4954"/>
                    <a:pt x="191" y="5025"/>
                    <a:pt x="333" y="5049"/>
                  </a:cubicBezTo>
                  <a:lnTo>
                    <a:pt x="8549" y="5049"/>
                  </a:lnTo>
                  <a:cubicBezTo>
                    <a:pt x="8621" y="5049"/>
                    <a:pt x="8692" y="5001"/>
                    <a:pt x="8740" y="4954"/>
                  </a:cubicBezTo>
                  <a:cubicBezTo>
                    <a:pt x="8835" y="4906"/>
                    <a:pt x="10621" y="3358"/>
                    <a:pt x="10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1"/>
            <p:cNvSpPr/>
            <p:nvPr/>
          </p:nvSpPr>
          <p:spPr>
            <a:xfrm>
              <a:off x="3417950" y="2380850"/>
              <a:ext cx="221500" cy="47100"/>
            </a:xfrm>
            <a:custGeom>
              <a:rect b="b" l="l" r="r" t="t"/>
              <a:pathLst>
                <a:path extrusionOk="0" h="1884" w="8860">
                  <a:moveTo>
                    <a:pt x="2197" y="0"/>
                  </a:moveTo>
                  <a:cubicBezTo>
                    <a:pt x="2025" y="0"/>
                    <a:pt x="1882" y="136"/>
                    <a:pt x="1882" y="312"/>
                  </a:cubicBezTo>
                  <a:lnTo>
                    <a:pt x="1882" y="622"/>
                  </a:lnTo>
                  <a:lnTo>
                    <a:pt x="310" y="622"/>
                  </a:lnTo>
                  <a:cubicBezTo>
                    <a:pt x="299" y="620"/>
                    <a:pt x="288" y="620"/>
                    <a:pt x="278" y="620"/>
                  </a:cubicBezTo>
                  <a:cubicBezTo>
                    <a:pt x="125" y="620"/>
                    <a:pt x="0" y="775"/>
                    <a:pt x="0" y="931"/>
                  </a:cubicBezTo>
                  <a:lnTo>
                    <a:pt x="0" y="1884"/>
                  </a:lnTo>
                  <a:lnTo>
                    <a:pt x="8859" y="1884"/>
                  </a:lnTo>
                  <a:lnTo>
                    <a:pt x="8859" y="931"/>
                  </a:lnTo>
                  <a:cubicBezTo>
                    <a:pt x="8835" y="765"/>
                    <a:pt x="8692" y="622"/>
                    <a:pt x="8526" y="622"/>
                  </a:cubicBezTo>
                  <a:lnTo>
                    <a:pt x="6954" y="622"/>
                  </a:lnTo>
                  <a:lnTo>
                    <a:pt x="6954" y="336"/>
                  </a:lnTo>
                  <a:cubicBezTo>
                    <a:pt x="6954" y="169"/>
                    <a:pt x="6835" y="26"/>
                    <a:pt x="6668" y="3"/>
                  </a:cubicBezTo>
                  <a:cubicBezTo>
                    <a:pt x="6654" y="1"/>
                    <a:pt x="6640" y="0"/>
                    <a:pt x="6627" y="0"/>
                  </a:cubicBezTo>
                  <a:cubicBezTo>
                    <a:pt x="6454" y="0"/>
                    <a:pt x="6311" y="136"/>
                    <a:pt x="6311" y="312"/>
                  </a:cubicBezTo>
                  <a:lnTo>
                    <a:pt x="6311" y="622"/>
                  </a:lnTo>
                  <a:lnTo>
                    <a:pt x="4739" y="622"/>
                  </a:lnTo>
                  <a:lnTo>
                    <a:pt x="4739" y="336"/>
                  </a:lnTo>
                  <a:cubicBezTo>
                    <a:pt x="4739" y="169"/>
                    <a:pt x="4620" y="26"/>
                    <a:pt x="4453" y="3"/>
                  </a:cubicBezTo>
                  <a:cubicBezTo>
                    <a:pt x="4440" y="1"/>
                    <a:pt x="4426" y="0"/>
                    <a:pt x="4412" y="0"/>
                  </a:cubicBezTo>
                  <a:cubicBezTo>
                    <a:pt x="4239" y="0"/>
                    <a:pt x="4096" y="136"/>
                    <a:pt x="4096" y="312"/>
                  </a:cubicBezTo>
                  <a:lnTo>
                    <a:pt x="4096" y="622"/>
                  </a:lnTo>
                  <a:lnTo>
                    <a:pt x="2525" y="622"/>
                  </a:lnTo>
                  <a:lnTo>
                    <a:pt x="2525" y="336"/>
                  </a:lnTo>
                  <a:cubicBezTo>
                    <a:pt x="2525" y="145"/>
                    <a:pt x="2405" y="26"/>
                    <a:pt x="2239" y="3"/>
                  </a:cubicBezTo>
                  <a:cubicBezTo>
                    <a:pt x="2225" y="1"/>
                    <a:pt x="2211"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1"/>
            <p:cNvSpPr/>
            <p:nvPr/>
          </p:nvSpPr>
          <p:spPr>
            <a:xfrm>
              <a:off x="3418525" y="2520800"/>
              <a:ext cx="220925" cy="95900"/>
            </a:xfrm>
            <a:custGeom>
              <a:rect b="b" l="l" r="r" t="t"/>
              <a:pathLst>
                <a:path extrusionOk="0" h="3836" w="8837">
                  <a:moveTo>
                    <a:pt x="8836" y="1"/>
                  </a:moveTo>
                  <a:cubicBezTo>
                    <a:pt x="8479" y="882"/>
                    <a:pt x="7931" y="1692"/>
                    <a:pt x="7241" y="2359"/>
                  </a:cubicBezTo>
                  <a:cubicBezTo>
                    <a:pt x="7050" y="2501"/>
                    <a:pt x="6860" y="2573"/>
                    <a:pt x="6645" y="2573"/>
                  </a:cubicBezTo>
                  <a:lnTo>
                    <a:pt x="1" y="2573"/>
                  </a:lnTo>
                  <a:lnTo>
                    <a:pt x="1" y="3526"/>
                  </a:lnTo>
                  <a:cubicBezTo>
                    <a:pt x="1" y="3692"/>
                    <a:pt x="144" y="3835"/>
                    <a:pt x="311" y="3835"/>
                  </a:cubicBezTo>
                  <a:lnTo>
                    <a:pt x="8503" y="3835"/>
                  </a:lnTo>
                  <a:cubicBezTo>
                    <a:pt x="8693" y="3835"/>
                    <a:pt x="8836" y="3692"/>
                    <a:pt x="8836" y="3526"/>
                  </a:cubicBezTo>
                  <a:lnTo>
                    <a:pt x="883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81"/>
          <p:cNvGrpSpPr/>
          <p:nvPr/>
        </p:nvGrpSpPr>
        <p:grpSpPr>
          <a:xfrm>
            <a:off x="4779171" y="1803030"/>
            <a:ext cx="348008" cy="286379"/>
            <a:chOff x="3950800" y="2388650"/>
            <a:chExt cx="267925" cy="219700"/>
          </a:xfrm>
        </p:grpSpPr>
        <p:sp>
          <p:nvSpPr>
            <p:cNvPr id="9917" name="Google Shape;9917;p81"/>
            <p:cNvSpPr/>
            <p:nvPr/>
          </p:nvSpPr>
          <p:spPr>
            <a:xfrm>
              <a:off x="4138925" y="2482700"/>
              <a:ext cx="79800" cy="63150"/>
            </a:xfrm>
            <a:custGeom>
              <a:rect b="b" l="l" r="r" t="t"/>
              <a:pathLst>
                <a:path extrusionOk="0" h="2526" w="3192">
                  <a:moveTo>
                    <a:pt x="1" y="1"/>
                  </a:moveTo>
                  <a:cubicBezTo>
                    <a:pt x="215" y="382"/>
                    <a:pt x="358" y="834"/>
                    <a:pt x="358" y="1263"/>
                  </a:cubicBezTo>
                  <a:cubicBezTo>
                    <a:pt x="358" y="1715"/>
                    <a:pt x="239" y="2144"/>
                    <a:pt x="1" y="2525"/>
                  </a:cubicBezTo>
                  <a:lnTo>
                    <a:pt x="3192" y="2525"/>
                  </a:lnTo>
                  <a:lnTo>
                    <a:pt x="31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1"/>
            <p:cNvSpPr/>
            <p:nvPr/>
          </p:nvSpPr>
          <p:spPr>
            <a:xfrm>
              <a:off x="4037725" y="2467050"/>
              <a:ext cx="110150" cy="94275"/>
            </a:xfrm>
            <a:custGeom>
              <a:rect b="b" l="l" r="r" t="t"/>
              <a:pathLst>
                <a:path extrusionOk="0" h="3771" w="4406">
                  <a:moveTo>
                    <a:pt x="1881" y="627"/>
                  </a:moveTo>
                  <a:cubicBezTo>
                    <a:pt x="3001" y="627"/>
                    <a:pt x="3572" y="1984"/>
                    <a:pt x="2786" y="2794"/>
                  </a:cubicBezTo>
                  <a:cubicBezTo>
                    <a:pt x="2527" y="3045"/>
                    <a:pt x="2212" y="3158"/>
                    <a:pt x="1903" y="3158"/>
                  </a:cubicBezTo>
                  <a:cubicBezTo>
                    <a:pt x="1247" y="3158"/>
                    <a:pt x="619" y="2650"/>
                    <a:pt x="619" y="1889"/>
                  </a:cubicBezTo>
                  <a:cubicBezTo>
                    <a:pt x="619" y="1198"/>
                    <a:pt x="1191" y="627"/>
                    <a:pt x="1881" y="627"/>
                  </a:cubicBezTo>
                  <a:close/>
                  <a:moveTo>
                    <a:pt x="1901" y="1"/>
                  </a:moveTo>
                  <a:cubicBezTo>
                    <a:pt x="930" y="1"/>
                    <a:pt x="0" y="759"/>
                    <a:pt x="0" y="1889"/>
                  </a:cubicBezTo>
                  <a:cubicBezTo>
                    <a:pt x="0" y="2937"/>
                    <a:pt x="834" y="3770"/>
                    <a:pt x="1881" y="3770"/>
                  </a:cubicBezTo>
                  <a:cubicBezTo>
                    <a:pt x="3572" y="3770"/>
                    <a:pt x="4406" y="1746"/>
                    <a:pt x="3215" y="555"/>
                  </a:cubicBezTo>
                  <a:cubicBezTo>
                    <a:pt x="2832" y="172"/>
                    <a:pt x="2362" y="1"/>
                    <a:pt x="1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1"/>
            <p:cNvSpPr/>
            <p:nvPr/>
          </p:nvSpPr>
          <p:spPr>
            <a:xfrm>
              <a:off x="4069275" y="2498775"/>
              <a:ext cx="31575" cy="31000"/>
            </a:xfrm>
            <a:custGeom>
              <a:rect b="b" l="l" r="r" t="t"/>
              <a:pathLst>
                <a:path extrusionOk="0" h="1240" w="1263">
                  <a:moveTo>
                    <a:pt x="619" y="1"/>
                  </a:moveTo>
                  <a:cubicBezTo>
                    <a:pt x="286" y="1"/>
                    <a:pt x="0" y="287"/>
                    <a:pt x="0" y="620"/>
                  </a:cubicBezTo>
                  <a:cubicBezTo>
                    <a:pt x="0" y="977"/>
                    <a:pt x="286" y="1239"/>
                    <a:pt x="619" y="1239"/>
                  </a:cubicBezTo>
                  <a:cubicBezTo>
                    <a:pt x="977" y="1239"/>
                    <a:pt x="1262" y="977"/>
                    <a:pt x="1262" y="620"/>
                  </a:cubicBezTo>
                  <a:cubicBezTo>
                    <a:pt x="1262" y="287"/>
                    <a:pt x="977"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1"/>
            <p:cNvSpPr/>
            <p:nvPr/>
          </p:nvSpPr>
          <p:spPr>
            <a:xfrm>
              <a:off x="3950800" y="2482700"/>
              <a:ext cx="79800" cy="63150"/>
            </a:xfrm>
            <a:custGeom>
              <a:rect b="b" l="l" r="r" t="t"/>
              <a:pathLst>
                <a:path extrusionOk="0" h="2526" w="3192">
                  <a:moveTo>
                    <a:pt x="0" y="1"/>
                  </a:moveTo>
                  <a:lnTo>
                    <a:pt x="0" y="2525"/>
                  </a:lnTo>
                  <a:lnTo>
                    <a:pt x="3191" y="2525"/>
                  </a:lnTo>
                  <a:cubicBezTo>
                    <a:pt x="2977" y="2144"/>
                    <a:pt x="2858" y="1715"/>
                    <a:pt x="2858" y="1263"/>
                  </a:cubicBezTo>
                  <a:cubicBezTo>
                    <a:pt x="2858" y="834"/>
                    <a:pt x="2977" y="382"/>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1"/>
            <p:cNvSpPr/>
            <p:nvPr/>
          </p:nvSpPr>
          <p:spPr>
            <a:xfrm>
              <a:off x="3950800" y="2388650"/>
              <a:ext cx="267925" cy="78600"/>
            </a:xfrm>
            <a:custGeom>
              <a:rect b="b" l="l" r="r" t="t"/>
              <a:pathLst>
                <a:path extrusionOk="0" h="3144" w="10717">
                  <a:moveTo>
                    <a:pt x="6001" y="1262"/>
                  </a:moveTo>
                  <a:cubicBezTo>
                    <a:pt x="6406" y="1262"/>
                    <a:pt x="6406" y="1882"/>
                    <a:pt x="6001" y="1882"/>
                  </a:cubicBezTo>
                  <a:lnTo>
                    <a:pt x="4739" y="1882"/>
                  </a:lnTo>
                  <a:cubicBezTo>
                    <a:pt x="4311" y="1882"/>
                    <a:pt x="4311" y="1262"/>
                    <a:pt x="4739" y="1262"/>
                  </a:cubicBezTo>
                  <a:close/>
                  <a:moveTo>
                    <a:pt x="3477" y="0"/>
                  </a:moveTo>
                  <a:cubicBezTo>
                    <a:pt x="3358" y="0"/>
                    <a:pt x="3239" y="72"/>
                    <a:pt x="3191" y="167"/>
                  </a:cubicBezTo>
                  <a:lnTo>
                    <a:pt x="2644" y="1262"/>
                  </a:lnTo>
                  <a:lnTo>
                    <a:pt x="1905" y="1262"/>
                  </a:lnTo>
                  <a:lnTo>
                    <a:pt x="1905" y="953"/>
                  </a:lnTo>
                  <a:cubicBezTo>
                    <a:pt x="1905" y="750"/>
                    <a:pt x="1750" y="649"/>
                    <a:pt x="1596" y="649"/>
                  </a:cubicBezTo>
                  <a:cubicBezTo>
                    <a:pt x="1441" y="649"/>
                    <a:pt x="1286" y="750"/>
                    <a:pt x="1286" y="953"/>
                  </a:cubicBezTo>
                  <a:lnTo>
                    <a:pt x="1286" y="1262"/>
                  </a:lnTo>
                  <a:lnTo>
                    <a:pt x="310" y="1262"/>
                  </a:lnTo>
                  <a:cubicBezTo>
                    <a:pt x="143" y="1262"/>
                    <a:pt x="0" y="1405"/>
                    <a:pt x="0" y="1572"/>
                  </a:cubicBezTo>
                  <a:lnTo>
                    <a:pt x="0" y="3144"/>
                  </a:lnTo>
                  <a:lnTo>
                    <a:pt x="3715" y="3144"/>
                  </a:lnTo>
                  <a:cubicBezTo>
                    <a:pt x="4180" y="2727"/>
                    <a:pt x="4769" y="2519"/>
                    <a:pt x="5358" y="2519"/>
                  </a:cubicBezTo>
                  <a:cubicBezTo>
                    <a:pt x="5948" y="2519"/>
                    <a:pt x="6537" y="2727"/>
                    <a:pt x="7002" y="3144"/>
                  </a:cubicBezTo>
                  <a:lnTo>
                    <a:pt x="10717" y="3144"/>
                  </a:lnTo>
                  <a:lnTo>
                    <a:pt x="10717" y="1572"/>
                  </a:lnTo>
                  <a:cubicBezTo>
                    <a:pt x="10717" y="1405"/>
                    <a:pt x="10574" y="1262"/>
                    <a:pt x="10407" y="1262"/>
                  </a:cubicBezTo>
                  <a:lnTo>
                    <a:pt x="8073" y="1262"/>
                  </a:lnTo>
                  <a:lnTo>
                    <a:pt x="7526" y="167"/>
                  </a:lnTo>
                  <a:cubicBezTo>
                    <a:pt x="7478" y="72"/>
                    <a:pt x="7359" y="0"/>
                    <a:pt x="7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1"/>
            <p:cNvSpPr/>
            <p:nvPr/>
          </p:nvSpPr>
          <p:spPr>
            <a:xfrm>
              <a:off x="3950800" y="2561300"/>
              <a:ext cx="267925" cy="47050"/>
            </a:xfrm>
            <a:custGeom>
              <a:rect b="b" l="l" r="r" t="t"/>
              <a:pathLst>
                <a:path extrusionOk="0" h="1882" w="10717">
                  <a:moveTo>
                    <a:pt x="0" y="0"/>
                  </a:moveTo>
                  <a:lnTo>
                    <a:pt x="0" y="1572"/>
                  </a:lnTo>
                  <a:cubicBezTo>
                    <a:pt x="0" y="1739"/>
                    <a:pt x="143" y="1882"/>
                    <a:pt x="310" y="1882"/>
                  </a:cubicBezTo>
                  <a:lnTo>
                    <a:pt x="10407" y="1882"/>
                  </a:lnTo>
                  <a:cubicBezTo>
                    <a:pt x="10574" y="1882"/>
                    <a:pt x="10717" y="1739"/>
                    <a:pt x="10717" y="1572"/>
                  </a:cubicBezTo>
                  <a:lnTo>
                    <a:pt x="10717" y="0"/>
                  </a:lnTo>
                  <a:lnTo>
                    <a:pt x="7002" y="0"/>
                  </a:lnTo>
                  <a:cubicBezTo>
                    <a:pt x="6549" y="405"/>
                    <a:pt x="5978" y="643"/>
                    <a:pt x="5358" y="643"/>
                  </a:cubicBezTo>
                  <a:cubicBezTo>
                    <a:pt x="4763" y="643"/>
                    <a:pt x="4168" y="405"/>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81"/>
          <p:cNvGrpSpPr/>
          <p:nvPr/>
        </p:nvGrpSpPr>
        <p:grpSpPr>
          <a:xfrm>
            <a:off x="5530812" y="1792928"/>
            <a:ext cx="348820" cy="307365"/>
            <a:chOff x="4529475" y="2380900"/>
            <a:chExt cx="268550" cy="235800"/>
          </a:xfrm>
        </p:grpSpPr>
        <p:sp>
          <p:nvSpPr>
            <p:cNvPr id="9924" name="Google Shape;9924;p81"/>
            <p:cNvSpPr/>
            <p:nvPr/>
          </p:nvSpPr>
          <p:spPr>
            <a:xfrm>
              <a:off x="4529475" y="2380900"/>
              <a:ext cx="268550" cy="62550"/>
            </a:xfrm>
            <a:custGeom>
              <a:rect b="b" l="l" r="r" t="t"/>
              <a:pathLst>
                <a:path extrusionOk="0" h="2502" w="10742">
                  <a:moveTo>
                    <a:pt x="1594" y="938"/>
                  </a:moveTo>
                  <a:cubicBezTo>
                    <a:pt x="1759" y="938"/>
                    <a:pt x="1922" y="1067"/>
                    <a:pt x="1906" y="1263"/>
                  </a:cubicBezTo>
                  <a:cubicBezTo>
                    <a:pt x="1906" y="1429"/>
                    <a:pt x="1763" y="1572"/>
                    <a:pt x="1596" y="1572"/>
                  </a:cubicBezTo>
                  <a:cubicBezTo>
                    <a:pt x="1311" y="1572"/>
                    <a:pt x="1168" y="1215"/>
                    <a:pt x="1382" y="1025"/>
                  </a:cubicBezTo>
                  <a:cubicBezTo>
                    <a:pt x="1442" y="965"/>
                    <a:pt x="1518" y="938"/>
                    <a:pt x="1594" y="938"/>
                  </a:cubicBezTo>
                  <a:close/>
                  <a:moveTo>
                    <a:pt x="2832" y="938"/>
                  </a:moveTo>
                  <a:cubicBezTo>
                    <a:pt x="2998" y="938"/>
                    <a:pt x="3161" y="1067"/>
                    <a:pt x="3144" y="1263"/>
                  </a:cubicBezTo>
                  <a:cubicBezTo>
                    <a:pt x="3144" y="1429"/>
                    <a:pt x="3025" y="1549"/>
                    <a:pt x="2859" y="1572"/>
                  </a:cubicBezTo>
                  <a:cubicBezTo>
                    <a:pt x="2573" y="1572"/>
                    <a:pt x="2406" y="1239"/>
                    <a:pt x="2620" y="1025"/>
                  </a:cubicBezTo>
                  <a:cubicBezTo>
                    <a:pt x="2680" y="965"/>
                    <a:pt x="2756" y="938"/>
                    <a:pt x="2832" y="938"/>
                  </a:cubicBezTo>
                  <a:close/>
                  <a:moveTo>
                    <a:pt x="4162" y="927"/>
                  </a:moveTo>
                  <a:cubicBezTo>
                    <a:pt x="4559" y="927"/>
                    <a:pt x="4559" y="1575"/>
                    <a:pt x="4162" y="1575"/>
                  </a:cubicBezTo>
                  <a:cubicBezTo>
                    <a:pt x="4149" y="1575"/>
                    <a:pt x="4135" y="1574"/>
                    <a:pt x="4121" y="1572"/>
                  </a:cubicBezTo>
                  <a:cubicBezTo>
                    <a:pt x="3740" y="1525"/>
                    <a:pt x="3740" y="977"/>
                    <a:pt x="4121" y="929"/>
                  </a:cubicBezTo>
                  <a:cubicBezTo>
                    <a:pt x="4135" y="928"/>
                    <a:pt x="4149" y="927"/>
                    <a:pt x="4162" y="927"/>
                  </a:cubicBezTo>
                  <a:close/>
                  <a:moveTo>
                    <a:pt x="9187" y="927"/>
                  </a:moveTo>
                  <a:cubicBezTo>
                    <a:pt x="9584" y="927"/>
                    <a:pt x="9584" y="1575"/>
                    <a:pt x="9187" y="1575"/>
                  </a:cubicBezTo>
                  <a:cubicBezTo>
                    <a:pt x="9173" y="1575"/>
                    <a:pt x="9160" y="1574"/>
                    <a:pt x="9146" y="1572"/>
                  </a:cubicBezTo>
                  <a:lnTo>
                    <a:pt x="5359" y="1572"/>
                  </a:lnTo>
                  <a:cubicBezTo>
                    <a:pt x="5002" y="1525"/>
                    <a:pt x="5002" y="977"/>
                    <a:pt x="5359" y="929"/>
                  </a:cubicBezTo>
                  <a:lnTo>
                    <a:pt x="9146" y="929"/>
                  </a:lnTo>
                  <a:cubicBezTo>
                    <a:pt x="9160" y="928"/>
                    <a:pt x="9173" y="927"/>
                    <a:pt x="9187" y="927"/>
                  </a:cubicBezTo>
                  <a:close/>
                  <a:moveTo>
                    <a:pt x="334" y="1"/>
                  </a:moveTo>
                  <a:cubicBezTo>
                    <a:pt x="144" y="1"/>
                    <a:pt x="1" y="120"/>
                    <a:pt x="1" y="286"/>
                  </a:cubicBezTo>
                  <a:lnTo>
                    <a:pt x="1" y="2501"/>
                  </a:lnTo>
                  <a:lnTo>
                    <a:pt x="10717" y="2501"/>
                  </a:lnTo>
                  <a:lnTo>
                    <a:pt x="10717" y="310"/>
                  </a:lnTo>
                  <a:cubicBezTo>
                    <a:pt x="10741" y="143"/>
                    <a:pt x="10598" y="1"/>
                    <a:pt x="10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1"/>
            <p:cNvSpPr/>
            <p:nvPr/>
          </p:nvSpPr>
          <p:spPr>
            <a:xfrm>
              <a:off x="4598550" y="2511875"/>
              <a:ext cx="130400" cy="104825"/>
            </a:xfrm>
            <a:custGeom>
              <a:rect b="b" l="l" r="r" t="t"/>
              <a:pathLst>
                <a:path extrusionOk="0" h="4193" w="5216">
                  <a:moveTo>
                    <a:pt x="2620" y="1"/>
                  </a:moveTo>
                  <a:cubicBezTo>
                    <a:pt x="1191" y="1"/>
                    <a:pt x="48" y="1191"/>
                    <a:pt x="96" y="2620"/>
                  </a:cubicBezTo>
                  <a:cubicBezTo>
                    <a:pt x="96" y="3192"/>
                    <a:pt x="310" y="3740"/>
                    <a:pt x="667" y="4192"/>
                  </a:cubicBezTo>
                  <a:lnTo>
                    <a:pt x="1572" y="4192"/>
                  </a:lnTo>
                  <a:cubicBezTo>
                    <a:pt x="0" y="3144"/>
                    <a:pt x="739" y="715"/>
                    <a:pt x="2620" y="715"/>
                  </a:cubicBezTo>
                  <a:cubicBezTo>
                    <a:pt x="4477" y="715"/>
                    <a:pt x="5216" y="3144"/>
                    <a:pt x="3644" y="4192"/>
                  </a:cubicBezTo>
                  <a:lnTo>
                    <a:pt x="4573" y="4192"/>
                  </a:lnTo>
                  <a:cubicBezTo>
                    <a:pt x="4930" y="3740"/>
                    <a:pt x="5120" y="3192"/>
                    <a:pt x="5120" y="2620"/>
                  </a:cubicBezTo>
                  <a:cubicBezTo>
                    <a:pt x="5168" y="1191"/>
                    <a:pt x="4025"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1"/>
            <p:cNvSpPr/>
            <p:nvPr/>
          </p:nvSpPr>
          <p:spPr>
            <a:xfrm>
              <a:off x="4529475" y="2459500"/>
              <a:ext cx="267950" cy="157200"/>
            </a:xfrm>
            <a:custGeom>
              <a:rect b="b" l="l" r="r" t="t"/>
              <a:pathLst>
                <a:path extrusionOk="0" h="6288" w="10718">
                  <a:moveTo>
                    <a:pt x="1" y="0"/>
                  </a:moveTo>
                  <a:lnTo>
                    <a:pt x="1" y="5978"/>
                  </a:lnTo>
                  <a:cubicBezTo>
                    <a:pt x="1" y="6144"/>
                    <a:pt x="144" y="6287"/>
                    <a:pt x="310" y="6287"/>
                  </a:cubicBezTo>
                  <a:lnTo>
                    <a:pt x="2668" y="6287"/>
                  </a:lnTo>
                  <a:cubicBezTo>
                    <a:pt x="2454" y="5906"/>
                    <a:pt x="2311" y="5477"/>
                    <a:pt x="2263" y="5025"/>
                  </a:cubicBezTo>
                  <a:lnTo>
                    <a:pt x="1596" y="5025"/>
                  </a:lnTo>
                  <a:cubicBezTo>
                    <a:pt x="1582" y="5026"/>
                    <a:pt x="1568" y="5027"/>
                    <a:pt x="1554" y="5027"/>
                  </a:cubicBezTo>
                  <a:cubicBezTo>
                    <a:pt x="1158" y="5027"/>
                    <a:pt x="1158" y="4403"/>
                    <a:pt x="1554" y="4403"/>
                  </a:cubicBezTo>
                  <a:cubicBezTo>
                    <a:pt x="1568" y="4403"/>
                    <a:pt x="1582" y="4404"/>
                    <a:pt x="1596" y="4406"/>
                  </a:cubicBezTo>
                  <a:lnTo>
                    <a:pt x="2263" y="4406"/>
                  </a:lnTo>
                  <a:cubicBezTo>
                    <a:pt x="2311" y="3787"/>
                    <a:pt x="2549" y="3215"/>
                    <a:pt x="2954" y="2739"/>
                  </a:cubicBezTo>
                  <a:lnTo>
                    <a:pt x="2501" y="2262"/>
                  </a:lnTo>
                  <a:cubicBezTo>
                    <a:pt x="2358" y="2143"/>
                    <a:pt x="2358" y="1953"/>
                    <a:pt x="2501" y="1810"/>
                  </a:cubicBezTo>
                  <a:cubicBezTo>
                    <a:pt x="2561" y="1750"/>
                    <a:pt x="2638" y="1721"/>
                    <a:pt x="2716" y="1721"/>
                  </a:cubicBezTo>
                  <a:cubicBezTo>
                    <a:pt x="2793" y="1721"/>
                    <a:pt x="2870" y="1750"/>
                    <a:pt x="2930" y="1810"/>
                  </a:cubicBezTo>
                  <a:lnTo>
                    <a:pt x="3382" y="2286"/>
                  </a:lnTo>
                  <a:cubicBezTo>
                    <a:pt x="3859" y="1905"/>
                    <a:pt x="4430" y="1667"/>
                    <a:pt x="5049" y="1596"/>
                  </a:cubicBezTo>
                  <a:lnTo>
                    <a:pt x="5049" y="929"/>
                  </a:lnTo>
                  <a:cubicBezTo>
                    <a:pt x="5026" y="703"/>
                    <a:pt x="5192" y="590"/>
                    <a:pt x="5359" y="590"/>
                  </a:cubicBezTo>
                  <a:cubicBezTo>
                    <a:pt x="5526" y="590"/>
                    <a:pt x="5692" y="703"/>
                    <a:pt x="5669" y="929"/>
                  </a:cubicBezTo>
                  <a:lnTo>
                    <a:pt x="5669" y="1596"/>
                  </a:lnTo>
                  <a:cubicBezTo>
                    <a:pt x="6288" y="1667"/>
                    <a:pt x="6859" y="1905"/>
                    <a:pt x="7336" y="2286"/>
                  </a:cubicBezTo>
                  <a:lnTo>
                    <a:pt x="7812" y="1810"/>
                  </a:lnTo>
                  <a:cubicBezTo>
                    <a:pt x="7871" y="1750"/>
                    <a:pt x="7949" y="1721"/>
                    <a:pt x="8026" y="1721"/>
                  </a:cubicBezTo>
                  <a:cubicBezTo>
                    <a:pt x="8104" y="1721"/>
                    <a:pt x="8181" y="1750"/>
                    <a:pt x="8241" y="1810"/>
                  </a:cubicBezTo>
                  <a:cubicBezTo>
                    <a:pt x="8360" y="1953"/>
                    <a:pt x="8360" y="2143"/>
                    <a:pt x="8241" y="2262"/>
                  </a:cubicBezTo>
                  <a:lnTo>
                    <a:pt x="7788" y="2739"/>
                  </a:lnTo>
                  <a:cubicBezTo>
                    <a:pt x="8169" y="3215"/>
                    <a:pt x="8407" y="3787"/>
                    <a:pt x="8479" y="4406"/>
                  </a:cubicBezTo>
                  <a:lnTo>
                    <a:pt x="9122" y="4406"/>
                  </a:lnTo>
                  <a:cubicBezTo>
                    <a:pt x="9137" y="4404"/>
                    <a:pt x="9152" y="4403"/>
                    <a:pt x="9166" y="4403"/>
                  </a:cubicBezTo>
                  <a:cubicBezTo>
                    <a:pt x="9583" y="4403"/>
                    <a:pt x="9583" y="5027"/>
                    <a:pt x="9166" y="5027"/>
                  </a:cubicBezTo>
                  <a:cubicBezTo>
                    <a:pt x="9152" y="5027"/>
                    <a:pt x="9137" y="5026"/>
                    <a:pt x="9122" y="5025"/>
                  </a:cubicBezTo>
                  <a:lnTo>
                    <a:pt x="8479" y="5025"/>
                  </a:lnTo>
                  <a:cubicBezTo>
                    <a:pt x="8431" y="5477"/>
                    <a:pt x="8288" y="5906"/>
                    <a:pt x="8074" y="6287"/>
                  </a:cubicBezTo>
                  <a:lnTo>
                    <a:pt x="10408" y="6287"/>
                  </a:lnTo>
                  <a:cubicBezTo>
                    <a:pt x="10574" y="6287"/>
                    <a:pt x="10717" y="6144"/>
                    <a:pt x="10717" y="5978"/>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1"/>
            <p:cNvSpPr/>
            <p:nvPr/>
          </p:nvSpPr>
          <p:spPr>
            <a:xfrm>
              <a:off x="4632475" y="2545825"/>
              <a:ext cx="62550" cy="62525"/>
            </a:xfrm>
            <a:custGeom>
              <a:rect b="b" l="l" r="r" t="t"/>
              <a:pathLst>
                <a:path extrusionOk="0" h="2501" w="2502">
                  <a:moveTo>
                    <a:pt x="1239" y="0"/>
                  </a:moveTo>
                  <a:cubicBezTo>
                    <a:pt x="548" y="0"/>
                    <a:pt x="1" y="572"/>
                    <a:pt x="1" y="1262"/>
                  </a:cubicBezTo>
                  <a:cubicBezTo>
                    <a:pt x="1" y="1953"/>
                    <a:pt x="548" y="2501"/>
                    <a:pt x="1239" y="2501"/>
                  </a:cubicBezTo>
                  <a:cubicBezTo>
                    <a:pt x="1954" y="2501"/>
                    <a:pt x="2501" y="1953"/>
                    <a:pt x="2501" y="1262"/>
                  </a:cubicBezTo>
                  <a:cubicBezTo>
                    <a:pt x="2501" y="572"/>
                    <a:pt x="195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81"/>
          <p:cNvGrpSpPr/>
          <p:nvPr/>
        </p:nvGrpSpPr>
        <p:grpSpPr>
          <a:xfrm>
            <a:off x="6284044" y="1792928"/>
            <a:ext cx="348008" cy="307365"/>
            <a:chOff x="5109375" y="2380900"/>
            <a:chExt cx="267925" cy="235800"/>
          </a:xfrm>
        </p:grpSpPr>
        <p:sp>
          <p:nvSpPr>
            <p:cNvPr id="9929" name="Google Shape;9929;p81"/>
            <p:cNvSpPr/>
            <p:nvPr/>
          </p:nvSpPr>
          <p:spPr>
            <a:xfrm>
              <a:off x="5109375" y="2380900"/>
              <a:ext cx="267925" cy="62550"/>
            </a:xfrm>
            <a:custGeom>
              <a:rect b="b" l="l" r="r" t="t"/>
              <a:pathLst>
                <a:path extrusionOk="0" h="2502" w="10717">
                  <a:moveTo>
                    <a:pt x="2831" y="938"/>
                  </a:moveTo>
                  <a:cubicBezTo>
                    <a:pt x="2997" y="938"/>
                    <a:pt x="3160" y="1067"/>
                    <a:pt x="3144" y="1263"/>
                  </a:cubicBezTo>
                  <a:cubicBezTo>
                    <a:pt x="3144" y="1429"/>
                    <a:pt x="3001" y="1549"/>
                    <a:pt x="2858" y="1572"/>
                  </a:cubicBezTo>
                  <a:cubicBezTo>
                    <a:pt x="2548" y="1572"/>
                    <a:pt x="2405" y="1239"/>
                    <a:pt x="2620" y="1025"/>
                  </a:cubicBezTo>
                  <a:cubicBezTo>
                    <a:pt x="2680" y="965"/>
                    <a:pt x="2756" y="938"/>
                    <a:pt x="2831" y="938"/>
                  </a:cubicBezTo>
                  <a:close/>
                  <a:moveTo>
                    <a:pt x="1637" y="927"/>
                  </a:moveTo>
                  <a:cubicBezTo>
                    <a:pt x="2034" y="927"/>
                    <a:pt x="2034" y="1575"/>
                    <a:pt x="1637" y="1575"/>
                  </a:cubicBezTo>
                  <a:cubicBezTo>
                    <a:pt x="1624" y="1575"/>
                    <a:pt x="1610" y="1574"/>
                    <a:pt x="1596" y="1572"/>
                  </a:cubicBezTo>
                  <a:cubicBezTo>
                    <a:pt x="1215" y="1525"/>
                    <a:pt x="1215" y="977"/>
                    <a:pt x="1596" y="929"/>
                  </a:cubicBezTo>
                  <a:cubicBezTo>
                    <a:pt x="1610" y="928"/>
                    <a:pt x="1624" y="927"/>
                    <a:pt x="1637" y="927"/>
                  </a:cubicBezTo>
                  <a:close/>
                  <a:moveTo>
                    <a:pt x="4140" y="927"/>
                  </a:moveTo>
                  <a:cubicBezTo>
                    <a:pt x="4558" y="927"/>
                    <a:pt x="4558" y="1575"/>
                    <a:pt x="4140" y="1575"/>
                  </a:cubicBezTo>
                  <a:cubicBezTo>
                    <a:pt x="4126" y="1575"/>
                    <a:pt x="4111" y="1574"/>
                    <a:pt x="4096" y="1572"/>
                  </a:cubicBezTo>
                  <a:cubicBezTo>
                    <a:pt x="3715" y="1525"/>
                    <a:pt x="3715" y="977"/>
                    <a:pt x="4096" y="929"/>
                  </a:cubicBezTo>
                  <a:cubicBezTo>
                    <a:pt x="4111" y="928"/>
                    <a:pt x="4126" y="927"/>
                    <a:pt x="4140" y="927"/>
                  </a:cubicBezTo>
                  <a:close/>
                  <a:moveTo>
                    <a:pt x="9186" y="927"/>
                  </a:moveTo>
                  <a:cubicBezTo>
                    <a:pt x="9584" y="927"/>
                    <a:pt x="9584" y="1575"/>
                    <a:pt x="9186" y="1575"/>
                  </a:cubicBezTo>
                  <a:cubicBezTo>
                    <a:pt x="9173" y="1575"/>
                    <a:pt x="9159" y="1574"/>
                    <a:pt x="9145" y="1572"/>
                  </a:cubicBezTo>
                  <a:lnTo>
                    <a:pt x="5358" y="1572"/>
                  </a:lnTo>
                  <a:cubicBezTo>
                    <a:pt x="4977" y="1525"/>
                    <a:pt x="4977" y="977"/>
                    <a:pt x="5358" y="929"/>
                  </a:cubicBezTo>
                  <a:lnTo>
                    <a:pt x="9145" y="929"/>
                  </a:lnTo>
                  <a:cubicBezTo>
                    <a:pt x="9159" y="928"/>
                    <a:pt x="9173" y="927"/>
                    <a:pt x="9186" y="927"/>
                  </a:cubicBezTo>
                  <a:close/>
                  <a:moveTo>
                    <a:pt x="310" y="1"/>
                  </a:moveTo>
                  <a:cubicBezTo>
                    <a:pt x="143" y="1"/>
                    <a:pt x="0" y="120"/>
                    <a:pt x="0" y="286"/>
                  </a:cubicBezTo>
                  <a:lnTo>
                    <a:pt x="0" y="2501"/>
                  </a:lnTo>
                  <a:lnTo>
                    <a:pt x="10717" y="2501"/>
                  </a:lnTo>
                  <a:lnTo>
                    <a:pt x="10717" y="310"/>
                  </a:lnTo>
                  <a:cubicBezTo>
                    <a:pt x="10717" y="143"/>
                    <a:pt x="10598" y="1"/>
                    <a:pt x="104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1"/>
            <p:cNvSpPr/>
            <p:nvPr/>
          </p:nvSpPr>
          <p:spPr>
            <a:xfrm>
              <a:off x="5172475" y="2525575"/>
              <a:ext cx="141725" cy="51825"/>
            </a:xfrm>
            <a:custGeom>
              <a:rect b="b" l="l" r="r" t="t"/>
              <a:pathLst>
                <a:path extrusionOk="0" h="2073" w="5669">
                  <a:moveTo>
                    <a:pt x="3787" y="0"/>
                  </a:moveTo>
                  <a:lnTo>
                    <a:pt x="2120" y="1668"/>
                  </a:lnTo>
                  <a:cubicBezTo>
                    <a:pt x="2060" y="1727"/>
                    <a:pt x="1977" y="1757"/>
                    <a:pt x="1894" y="1757"/>
                  </a:cubicBezTo>
                  <a:cubicBezTo>
                    <a:pt x="1810" y="1757"/>
                    <a:pt x="1727" y="1727"/>
                    <a:pt x="1667" y="1668"/>
                  </a:cubicBezTo>
                  <a:lnTo>
                    <a:pt x="953" y="929"/>
                  </a:lnTo>
                  <a:lnTo>
                    <a:pt x="0" y="1882"/>
                  </a:lnTo>
                  <a:lnTo>
                    <a:pt x="0" y="2072"/>
                  </a:lnTo>
                  <a:lnTo>
                    <a:pt x="5668" y="2072"/>
                  </a:lnTo>
                  <a:lnTo>
                    <a:pt x="5668" y="0"/>
                  </a:lnTo>
                  <a:lnTo>
                    <a:pt x="4954" y="715"/>
                  </a:lnTo>
                  <a:cubicBezTo>
                    <a:pt x="4882" y="774"/>
                    <a:pt x="4799" y="804"/>
                    <a:pt x="4719" y="804"/>
                  </a:cubicBezTo>
                  <a:cubicBezTo>
                    <a:pt x="4638" y="804"/>
                    <a:pt x="4561" y="774"/>
                    <a:pt x="4501" y="715"/>
                  </a:cubicBezTo>
                  <a:lnTo>
                    <a:pt x="37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1"/>
            <p:cNvSpPr/>
            <p:nvPr/>
          </p:nvSpPr>
          <p:spPr>
            <a:xfrm>
              <a:off x="5109375" y="2459500"/>
              <a:ext cx="267925" cy="157200"/>
            </a:xfrm>
            <a:custGeom>
              <a:rect b="b" l="l" r="r" t="t"/>
              <a:pathLst>
                <a:path extrusionOk="0" h="6288" w="10717">
                  <a:moveTo>
                    <a:pt x="2262" y="929"/>
                  </a:moveTo>
                  <a:cubicBezTo>
                    <a:pt x="2405" y="953"/>
                    <a:pt x="2524" y="1096"/>
                    <a:pt x="2524" y="1262"/>
                  </a:cubicBezTo>
                  <a:lnTo>
                    <a:pt x="2524" y="3644"/>
                  </a:lnTo>
                  <a:lnTo>
                    <a:pt x="3263" y="2929"/>
                  </a:lnTo>
                  <a:cubicBezTo>
                    <a:pt x="3322" y="2870"/>
                    <a:pt x="3400" y="2840"/>
                    <a:pt x="3477" y="2840"/>
                  </a:cubicBezTo>
                  <a:cubicBezTo>
                    <a:pt x="3554" y="2840"/>
                    <a:pt x="3632" y="2870"/>
                    <a:pt x="3691" y="2929"/>
                  </a:cubicBezTo>
                  <a:lnTo>
                    <a:pt x="4430" y="3644"/>
                  </a:lnTo>
                  <a:lnTo>
                    <a:pt x="6073" y="1977"/>
                  </a:lnTo>
                  <a:cubicBezTo>
                    <a:pt x="6144" y="1917"/>
                    <a:pt x="6228" y="1887"/>
                    <a:pt x="6308" y="1887"/>
                  </a:cubicBezTo>
                  <a:cubicBezTo>
                    <a:pt x="6388" y="1887"/>
                    <a:pt x="6466" y="1917"/>
                    <a:pt x="6525" y="1977"/>
                  </a:cubicBezTo>
                  <a:lnTo>
                    <a:pt x="7240" y="2691"/>
                  </a:lnTo>
                  <a:lnTo>
                    <a:pt x="8288" y="1667"/>
                  </a:lnTo>
                  <a:cubicBezTo>
                    <a:pt x="8351" y="1604"/>
                    <a:pt x="8425" y="1572"/>
                    <a:pt x="8503" y="1572"/>
                  </a:cubicBezTo>
                  <a:cubicBezTo>
                    <a:pt x="8542" y="1572"/>
                    <a:pt x="8581" y="1580"/>
                    <a:pt x="8621" y="1596"/>
                  </a:cubicBezTo>
                  <a:cubicBezTo>
                    <a:pt x="8740" y="1643"/>
                    <a:pt x="8811" y="1762"/>
                    <a:pt x="8811" y="1881"/>
                  </a:cubicBezTo>
                  <a:lnTo>
                    <a:pt x="8811" y="5025"/>
                  </a:lnTo>
                  <a:cubicBezTo>
                    <a:pt x="8811" y="5215"/>
                    <a:pt x="8669" y="5358"/>
                    <a:pt x="8502" y="5358"/>
                  </a:cubicBezTo>
                  <a:lnTo>
                    <a:pt x="2215" y="5358"/>
                  </a:lnTo>
                  <a:cubicBezTo>
                    <a:pt x="2048" y="5358"/>
                    <a:pt x="1905" y="5215"/>
                    <a:pt x="1905" y="5025"/>
                  </a:cubicBezTo>
                  <a:lnTo>
                    <a:pt x="1905" y="1262"/>
                  </a:lnTo>
                  <a:cubicBezTo>
                    <a:pt x="1905" y="1072"/>
                    <a:pt x="2072" y="929"/>
                    <a:pt x="2262" y="929"/>
                  </a:cubicBezTo>
                  <a:close/>
                  <a:moveTo>
                    <a:pt x="0" y="0"/>
                  </a:moveTo>
                  <a:lnTo>
                    <a:pt x="0" y="5978"/>
                  </a:lnTo>
                  <a:cubicBezTo>
                    <a:pt x="0" y="6144"/>
                    <a:pt x="143" y="6287"/>
                    <a:pt x="310" y="6287"/>
                  </a:cubicBezTo>
                  <a:lnTo>
                    <a:pt x="10407" y="6287"/>
                  </a:lnTo>
                  <a:cubicBezTo>
                    <a:pt x="10598" y="6287"/>
                    <a:pt x="10717" y="6144"/>
                    <a:pt x="10717" y="5978"/>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81"/>
          <p:cNvGrpSpPr/>
          <p:nvPr/>
        </p:nvGrpSpPr>
        <p:grpSpPr>
          <a:xfrm>
            <a:off x="7034906" y="1813100"/>
            <a:ext cx="348040" cy="266989"/>
            <a:chOff x="5687450" y="2396375"/>
            <a:chExt cx="267950" cy="204825"/>
          </a:xfrm>
        </p:grpSpPr>
        <p:sp>
          <p:nvSpPr>
            <p:cNvPr id="9933" name="Google Shape;9933;p81"/>
            <p:cNvSpPr/>
            <p:nvPr/>
          </p:nvSpPr>
          <p:spPr>
            <a:xfrm>
              <a:off x="5872025" y="2494025"/>
              <a:ext cx="24425" cy="24425"/>
            </a:xfrm>
            <a:custGeom>
              <a:rect b="b" l="l" r="r" t="t"/>
              <a:pathLst>
                <a:path extrusionOk="0" h="977" w="977">
                  <a:moveTo>
                    <a:pt x="477" y="0"/>
                  </a:moveTo>
                  <a:lnTo>
                    <a:pt x="0" y="500"/>
                  </a:lnTo>
                  <a:lnTo>
                    <a:pt x="477" y="977"/>
                  </a:lnTo>
                  <a:lnTo>
                    <a:pt x="977" y="500"/>
                  </a:lnTo>
                  <a:lnTo>
                    <a:pt x="4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1"/>
            <p:cNvSpPr/>
            <p:nvPr/>
          </p:nvSpPr>
          <p:spPr>
            <a:xfrm>
              <a:off x="5687450" y="2396375"/>
              <a:ext cx="267950" cy="146500"/>
            </a:xfrm>
            <a:custGeom>
              <a:rect b="b" l="l" r="r" t="t"/>
              <a:pathLst>
                <a:path extrusionOk="0" h="5860" w="10718">
                  <a:moveTo>
                    <a:pt x="5968" y="1248"/>
                  </a:moveTo>
                  <a:cubicBezTo>
                    <a:pt x="6458" y="1248"/>
                    <a:pt x="6931" y="1633"/>
                    <a:pt x="6931" y="2216"/>
                  </a:cubicBezTo>
                  <a:cubicBezTo>
                    <a:pt x="6931" y="2716"/>
                    <a:pt x="6502" y="3144"/>
                    <a:pt x="5978" y="3144"/>
                  </a:cubicBezTo>
                  <a:cubicBezTo>
                    <a:pt x="5145" y="3144"/>
                    <a:pt x="4716" y="2120"/>
                    <a:pt x="5312" y="1525"/>
                  </a:cubicBezTo>
                  <a:cubicBezTo>
                    <a:pt x="5502" y="1334"/>
                    <a:pt x="5737" y="1248"/>
                    <a:pt x="5968" y="1248"/>
                  </a:cubicBezTo>
                  <a:close/>
                  <a:moveTo>
                    <a:pt x="311" y="1"/>
                  </a:moveTo>
                  <a:cubicBezTo>
                    <a:pt x="144" y="1"/>
                    <a:pt x="1" y="144"/>
                    <a:pt x="1" y="310"/>
                  </a:cubicBezTo>
                  <a:lnTo>
                    <a:pt x="1" y="5216"/>
                  </a:lnTo>
                  <a:lnTo>
                    <a:pt x="2621" y="2620"/>
                  </a:lnTo>
                  <a:cubicBezTo>
                    <a:pt x="2680" y="2561"/>
                    <a:pt x="2763" y="2531"/>
                    <a:pt x="2847" y="2531"/>
                  </a:cubicBezTo>
                  <a:cubicBezTo>
                    <a:pt x="2930" y="2531"/>
                    <a:pt x="3014" y="2561"/>
                    <a:pt x="3073" y="2620"/>
                  </a:cubicBezTo>
                  <a:lnTo>
                    <a:pt x="5669" y="5216"/>
                  </a:lnTo>
                  <a:lnTo>
                    <a:pt x="7645" y="3240"/>
                  </a:lnTo>
                  <a:cubicBezTo>
                    <a:pt x="7705" y="3180"/>
                    <a:pt x="7788" y="3150"/>
                    <a:pt x="7872" y="3150"/>
                  </a:cubicBezTo>
                  <a:cubicBezTo>
                    <a:pt x="7955" y="3150"/>
                    <a:pt x="8038" y="3180"/>
                    <a:pt x="8098" y="3240"/>
                  </a:cubicBezTo>
                  <a:lnTo>
                    <a:pt x="10718" y="5859"/>
                  </a:lnTo>
                  <a:lnTo>
                    <a:pt x="10718" y="310"/>
                  </a:lnTo>
                  <a:cubicBezTo>
                    <a:pt x="10718" y="144"/>
                    <a:pt x="10575" y="1"/>
                    <a:pt x="10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1"/>
            <p:cNvSpPr/>
            <p:nvPr/>
          </p:nvSpPr>
          <p:spPr>
            <a:xfrm>
              <a:off x="5829150" y="2443425"/>
              <a:ext cx="16100" cy="16100"/>
            </a:xfrm>
            <a:custGeom>
              <a:rect b="b" l="l" r="r" t="t"/>
              <a:pathLst>
                <a:path extrusionOk="0" h="644" w="644">
                  <a:moveTo>
                    <a:pt x="310" y="0"/>
                  </a:moveTo>
                  <a:cubicBezTo>
                    <a:pt x="144" y="0"/>
                    <a:pt x="1" y="143"/>
                    <a:pt x="1" y="334"/>
                  </a:cubicBezTo>
                  <a:cubicBezTo>
                    <a:pt x="1" y="500"/>
                    <a:pt x="144" y="643"/>
                    <a:pt x="310" y="643"/>
                  </a:cubicBezTo>
                  <a:cubicBezTo>
                    <a:pt x="501" y="643"/>
                    <a:pt x="644" y="500"/>
                    <a:pt x="644" y="334"/>
                  </a:cubicBezTo>
                  <a:cubicBezTo>
                    <a:pt x="644" y="143"/>
                    <a:pt x="501"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1"/>
            <p:cNvSpPr/>
            <p:nvPr/>
          </p:nvSpPr>
          <p:spPr>
            <a:xfrm>
              <a:off x="5730325" y="2478550"/>
              <a:ext cx="56575" cy="40500"/>
            </a:xfrm>
            <a:custGeom>
              <a:rect b="b" l="l" r="r" t="t"/>
              <a:pathLst>
                <a:path extrusionOk="0" h="1620" w="2263">
                  <a:moveTo>
                    <a:pt x="1120" y="0"/>
                  </a:moveTo>
                  <a:lnTo>
                    <a:pt x="1" y="1119"/>
                  </a:lnTo>
                  <a:lnTo>
                    <a:pt x="501" y="1596"/>
                  </a:lnTo>
                  <a:lnTo>
                    <a:pt x="906" y="1215"/>
                  </a:lnTo>
                  <a:cubicBezTo>
                    <a:pt x="965" y="1143"/>
                    <a:pt x="1048" y="1108"/>
                    <a:pt x="1132" y="1108"/>
                  </a:cubicBezTo>
                  <a:cubicBezTo>
                    <a:pt x="1215" y="1108"/>
                    <a:pt x="1299" y="1143"/>
                    <a:pt x="1358" y="1215"/>
                  </a:cubicBezTo>
                  <a:lnTo>
                    <a:pt x="1763" y="1620"/>
                  </a:lnTo>
                  <a:lnTo>
                    <a:pt x="2263" y="1119"/>
                  </a:lnTo>
                  <a:lnTo>
                    <a:pt x="11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1"/>
            <p:cNvSpPr/>
            <p:nvPr/>
          </p:nvSpPr>
          <p:spPr>
            <a:xfrm>
              <a:off x="5687450" y="2517825"/>
              <a:ext cx="267950" cy="83375"/>
            </a:xfrm>
            <a:custGeom>
              <a:rect b="b" l="l" r="r" t="t"/>
              <a:pathLst>
                <a:path extrusionOk="0" h="3335" w="10718">
                  <a:moveTo>
                    <a:pt x="1287" y="1"/>
                  </a:moveTo>
                  <a:lnTo>
                    <a:pt x="1" y="1263"/>
                  </a:lnTo>
                  <a:lnTo>
                    <a:pt x="1" y="3025"/>
                  </a:lnTo>
                  <a:cubicBezTo>
                    <a:pt x="1" y="3192"/>
                    <a:pt x="144" y="3335"/>
                    <a:pt x="311" y="3335"/>
                  </a:cubicBezTo>
                  <a:lnTo>
                    <a:pt x="10408" y="3335"/>
                  </a:lnTo>
                  <a:cubicBezTo>
                    <a:pt x="10575" y="3335"/>
                    <a:pt x="10718" y="3192"/>
                    <a:pt x="10718" y="3025"/>
                  </a:cubicBezTo>
                  <a:lnTo>
                    <a:pt x="10718" y="1882"/>
                  </a:lnTo>
                  <a:lnTo>
                    <a:pt x="8812" y="1"/>
                  </a:lnTo>
                  <a:lnTo>
                    <a:pt x="8098" y="739"/>
                  </a:lnTo>
                  <a:cubicBezTo>
                    <a:pt x="8038" y="799"/>
                    <a:pt x="7955" y="828"/>
                    <a:pt x="7872" y="828"/>
                  </a:cubicBezTo>
                  <a:cubicBezTo>
                    <a:pt x="7788" y="828"/>
                    <a:pt x="7705" y="799"/>
                    <a:pt x="7645" y="739"/>
                  </a:cubicBezTo>
                  <a:lnTo>
                    <a:pt x="6931" y="1"/>
                  </a:lnTo>
                  <a:lnTo>
                    <a:pt x="6121" y="811"/>
                  </a:lnTo>
                  <a:lnTo>
                    <a:pt x="6836" y="1549"/>
                  </a:lnTo>
                  <a:cubicBezTo>
                    <a:pt x="6955" y="1668"/>
                    <a:pt x="6955" y="1858"/>
                    <a:pt x="6836" y="1978"/>
                  </a:cubicBezTo>
                  <a:cubicBezTo>
                    <a:pt x="6776" y="2049"/>
                    <a:pt x="6693" y="2085"/>
                    <a:pt x="6610" y="2085"/>
                  </a:cubicBezTo>
                  <a:cubicBezTo>
                    <a:pt x="6526" y="2085"/>
                    <a:pt x="6443" y="2049"/>
                    <a:pt x="6383" y="1978"/>
                  </a:cubicBezTo>
                  <a:lnTo>
                    <a:pt x="4407" y="1"/>
                  </a:lnTo>
                  <a:lnTo>
                    <a:pt x="3692" y="739"/>
                  </a:lnTo>
                  <a:cubicBezTo>
                    <a:pt x="3633" y="799"/>
                    <a:pt x="3555" y="828"/>
                    <a:pt x="3478" y="828"/>
                  </a:cubicBezTo>
                  <a:cubicBezTo>
                    <a:pt x="3401" y="828"/>
                    <a:pt x="3323" y="799"/>
                    <a:pt x="3264" y="739"/>
                  </a:cubicBezTo>
                  <a:lnTo>
                    <a:pt x="2835" y="334"/>
                  </a:lnTo>
                  <a:lnTo>
                    <a:pt x="2430" y="739"/>
                  </a:lnTo>
                  <a:cubicBezTo>
                    <a:pt x="2371" y="799"/>
                    <a:pt x="2293" y="828"/>
                    <a:pt x="2216" y="828"/>
                  </a:cubicBezTo>
                  <a:cubicBezTo>
                    <a:pt x="2138" y="828"/>
                    <a:pt x="2061" y="799"/>
                    <a:pt x="2001" y="739"/>
                  </a:cubicBezTo>
                  <a:lnTo>
                    <a:pt x="12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81"/>
          <p:cNvGrpSpPr/>
          <p:nvPr/>
        </p:nvGrpSpPr>
        <p:grpSpPr>
          <a:xfrm>
            <a:off x="7785800" y="1770117"/>
            <a:ext cx="348040" cy="351880"/>
            <a:chOff x="6265550" y="2363400"/>
            <a:chExt cx="267950" cy="269950"/>
          </a:xfrm>
        </p:grpSpPr>
        <p:sp>
          <p:nvSpPr>
            <p:cNvPr id="9939" name="Google Shape;9939;p81"/>
            <p:cNvSpPr/>
            <p:nvPr/>
          </p:nvSpPr>
          <p:spPr>
            <a:xfrm>
              <a:off x="6344750" y="2506525"/>
              <a:ext cx="15500" cy="15500"/>
            </a:xfrm>
            <a:custGeom>
              <a:rect b="b" l="l" r="r" t="t"/>
              <a:pathLst>
                <a:path extrusionOk="0" h="620" w="62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1"/>
            <p:cNvSpPr/>
            <p:nvPr/>
          </p:nvSpPr>
          <p:spPr>
            <a:xfrm>
              <a:off x="6265550" y="2363400"/>
              <a:ext cx="267950" cy="269950"/>
            </a:xfrm>
            <a:custGeom>
              <a:rect b="b" l="l" r="r" t="t"/>
              <a:pathLst>
                <a:path extrusionOk="0" h="10798" w="10718">
                  <a:moveTo>
                    <a:pt x="9188" y="5722"/>
                  </a:moveTo>
                  <a:cubicBezTo>
                    <a:pt x="9336" y="5722"/>
                    <a:pt x="9455" y="5835"/>
                    <a:pt x="9455" y="5987"/>
                  </a:cubicBezTo>
                  <a:cubicBezTo>
                    <a:pt x="9479" y="6178"/>
                    <a:pt x="9336" y="6345"/>
                    <a:pt x="9146" y="6345"/>
                  </a:cubicBezTo>
                  <a:lnTo>
                    <a:pt x="6621" y="6345"/>
                  </a:lnTo>
                  <a:cubicBezTo>
                    <a:pt x="6455" y="6345"/>
                    <a:pt x="6336" y="6226"/>
                    <a:pt x="6312" y="6059"/>
                  </a:cubicBezTo>
                  <a:cubicBezTo>
                    <a:pt x="6267" y="5881"/>
                    <a:pt x="6410" y="5723"/>
                    <a:pt x="6585" y="5723"/>
                  </a:cubicBezTo>
                  <a:cubicBezTo>
                    <a:pt x="6597" y="5723"/>
                    <a:pt x="6609" y="5724"/>
                    <a:pt x="6621" y="5725"/>
                  </a:cubicBezTo>
                  <a:lnTo>
                    <a:pt x="9146" y="5725"/>
                  </a:lnTo>
                  <a:cubicBezTo>
                    <a:pt x="9160" y="5723"/>
                    <a:pt x="9174" y="5722"/>
                    <a:pt x="9188" y="5722"/>
                  </a:cubicBezTo>
                  <a:close/>
                  <a:moveTo>
                    <a:pt x="9146" y="6964"/>
                  </a:moveTo>
                  <a:cubicBezTo>
                    <a:pt x="9312" y="6964"/>
                    <a:pt x="9455" y="7083"/>
                    <a:pt x="9455" y="7250"/>
                  </a:cubicBezTo>
                  <a:cubicBezTo>
                    <a:pt x="9479" y="7440"/>
                    <a:pt x="9336" y="7607"/>
                    <a:pt x="9146" y="7607"/>
                  </a:cubicBezTo>
                  <a:lnTo>
                    <a:pt x="6621" y="7607"/>
                  </a:lnTo>
                  <a:cubicBezTo>
                    <a:pt x="6455" y="7607"/>
                    <a:pt x="6336" y="7488"/>
                    <a:pt x="6312" y="7321"/>
                  </a:cubicBezTo>
                  <a:cubicBezTo>
                    <a:pt x="6288" y="7130"/>
                    <a:pt x="6431" y="6988"/>
                    <a:pt x="6621" y="6988"/>
                  </a:cubicBezTo>
                  <a:lnTo>
                    <a:pt x="6621" y="6964"/>
                  </a:lnTo>
                  <a:close/>
                  <a:moveTo>
                    <a:pt x="9146" y="8226"/>
                  </a:moveTo>
                  <a:cubicBezTo>
                    <a:pt x="9312" y="8226"/>
                    <a:pt x="9455" y="8345"/>
                    <a:pt x="9455" y="8512"/>
                  </a:cubicBezTo>
                  <a:cubicBezTo>
                    <a:pt x="9479" y="8702"/>
                    <a:pt x="9336" y="8845"/>
                    <a:pt x="9146" y="8869"/>
                  </a:cubicBezTo>
                  <a:lnTo>
                    <a:pt x="6621" y="8869"/>
                  </a:lnTo>
                  <a:cubicBezTo>
                    <a:pt x="6455" y="8869"/>
                    <a:pt x="6336" y="8750"/>
                    <a:pt x="6312" y="8583"/>
                  </a:cubicBezTo>
                  <a:cubicBezTo>
                    <a:pt x="6288" y="8393"/>
                    <a:pt x="6431" y="8250"/>
                    <a:pt x="6621" y="8250"/>
                  </a:cubicBezTo>
                  <a:lnTo>
                    <a:pt x="6621" y="8226"/>
                  </a:lnTo>
                  <a:close/>
                  <a:moveTo>
                    <a:pt x="3481" y="5086"/>
                  </a:moveTo>
                  <a:cubicBezTo>
                    <a:pt x="3966" y="5086"/>
                    <a:pt x="4430" y="5458"/>
                    <a:pt x="4430" y="6035"/>
                  </a:cubicBezTo>
                  <a:cubicBezTo>
                    <a:pt x="4430" y="6559"/>
                    <a:pt x="4002" y="6964"/>
                    <a:pt x="3478" y="6964"/>
                  </a:cubicBezTo>
                  <a:cubicBezTo>
                    <a:pt x="4335" y="6964"/>
                    <a:pt x="5050" y="7678"/>
                    <a:pt x="5050" y="8536"/>
                  </a:cubicBezTo>
                  <a:cubicBezTo>
                    <a:pt x="5073" y="8774"/>
                    <a:pt x="4907" y="8893"/>
                    <a:pt x="4740" y="8893"/>
                  </a:cubicBezTo>
                  <a:cubicBezTo>
                    <a:pt x="4573" y="8893"/>
                    <a:pt x="4407" y="8774"/>
                    <a:pt x="4430" y="8536"/>
                  </a:cubicBezTo>
                  <a:cubicBezTo>
                    <a:pt x="4430" y="7904"/>
                    <a:pt x="3954" y="7589"/>
                    <a:pt x="3478" y="7589"/>
                  </a:cubicBezTo>
                  <a:cubicBezTo>
                    <a:pt x="3001" y="7589"/>
                    <a:pt x="2525" y="7904"/>
                    <a:pt x="2525" y="8536"/>
                  </a:cubicBezTo>
                  <a:cubicBezTo>
                    <a:pt x="2549" y="8774"/>
                    <a:pt x="2382" y="8893"/>
                    <a:pt x="2216" y="8893"/>
                  </a:cubicBezTo>
                  <a:cubicBezTo>
                    <a:pt x="2049" y="8893"/>
                    <a:pt x="1882" y="8774"/>
                    <a:pt x="1906" y="8536"/>
                  </a:cubicBezTo>
                  <a:cubicBezTo>
                    <a:pt x="1906" y="7678"/>
                    <a:pt x="2620" y="6988"/>
                    <a:pt x="3478" y="6988"/>
                  </a:cubicBezTo>
                  <a:lnTo>
                    <a:pt x="3478" y="6964"/>
                  </a:lnTo>
                  <a:cubicBezTo>
                    <a:pt x="2644" y="6964"/>
                    <a:pt x="2216" y="5964"/>
                    <a:pt x="2811" y="5368"/>
                  </a:cubicBezTo>
                  <a:cubicBezTo>
                    <a:pt x="3006" y="5174"/>
                    <a:pt x="3246" y="5086"/>
                    <a:pt x="3481" y="5086"/>
                  </a:cubicBezTo>
                  <a:close/>
                  <a:moveTo>
                    <a:pt x="7254" y="1"/>
                  </a:moveTo>
                  <a:cubicBezTo>
                    <a:pt x="7140" y="1"/>
                    <a:pt x="7029" y="66"/>
                    <a:pt x="6978" y="224"/>
                  </a:cubicBezTo>
                  <a:lnTo>
                    <a:pt x="5407" y="3439"/>
                  </a:lnTo>
                  <a:lnTo>
                    <a:pt x="3764" y="201"/>
                  </a:lnTo>
                  <a:cubicBezTo>
                    <a:pt x="3702" y="86"/>
                    <a:pt x="3601" y="37"/>
                    <a:pt x="3499" y="37"/>
                  </a:cubicBezTo>
                  <a:cubicBezTo>
                    <a:pt x="3284" y="37"/>
                    <a:pt x="3063" y="252"/>
                    <a:pt x="3192" y="510"/>
                  </a:cubicBezTo>
                  <a:lnTo>
                    <a:pt x="4907" y="3844"/>
                  </a:lnTo>
                  <a:lnTo>
                    <a:pt x="930" y="3844"/>
                  </a:lnTo>
                  <a:cubicBezTo>
                    <a:pt x="406" y="3844"/>
                    <a:pt x="1" y="4249"/>
                    <a:pt x="1" y="4773"/>
                  </a:cubicBezTo>
                  <a:lnTo>
                    <a:pt x="1" y="9845"/>
                  </a:lnTo>
                  <a:cubicBezTo>
                    <a:pt x="1" y="10369"/>
                    <a:pt x="430" y="10774"/>
                    <a:pt x="930" y="10798"/>
                  </a:cubicBezTo>
                  <a:lnTo>
                    <a:pt x="930" y="10774"/>
                  </a:lnTo>
                  <a:lnTo>
                    <a:pt x="9789" y="10774"/>
                  </a:lnTo>
                  <a:cubicBezTo>
                    <a:pt x="10313" y="10774"/>
                    <a:pt x="10717" y="10345"/>
                    <a:pt x="10717" y="9822"/>
                  </a:cubicBezTo>
                  <a:lnTo>
                    <a:pt x="10717" y="4773"/>
                  </a:lnTo>
                  <a:cubicBezTo>
                    <a:pt x="10717" y="4249"/>
                    <a:pt x="10313" y="3820"/>
                    <a:pt x="9789" y="3820"/>
                  </a:cubicBezTo>
                  <a:lnTo>
                    <a:pt x="5907" y="3820"/>
                  </a:lnTo>
                  <a:lnTo>
                    <a:pt x="7526" y="486"/>
                  </a:lnTo>
                  <a:cubicBezTo>
                    <a:pt x="7681" y="223"/>
                    <a:pt x="7464" y="1"/>
                    <a:pt x="7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1" name="Google Shape;9941;p81"/>
          <p:cNvSpPr/>
          <p:nvPr/>
        </p:nvSpPr>
        <p:spPr>
          <a:xfrm>
            <a:off x="7726824" y="2329015"/>
            <a:ext cx="406815" cy="349729"/>
          </a:xfrm>
          <a:custGeom>
            <a:rect b="b" l="l" r="r" t="t"/>
            <a:pathLst>
              <a:path extrusionOk="0" h="10732" w="12528">
                <a:moveTo>
                  <a:pt x="7169" y="1239"/>
                </a:moveTo>
                <a:cubicBezTo>
                  <a:pt x="7336" y="1239"/>
                  <a:pt x="7503" y="1358"/>
                  <a:pt x="7479" y="1596"/>
                </a:cubicBezTo>
                <a:lnTo>
                  <a:pt x="7479" y="2215"/>
                </a:lnTo>
                <a:cubicBezTo>
                  <a:pt x="7503" y="2453"/>
                  <a:pt x="7336" y="2572"/>
                  <a:pt x="7169" y="2572"/>
                </a:cubicBezTo>
                <a:cubicBezTo>
                  <a:pt x="7002" y="2572"/>
                  <a:pt x="6836" y="2453"/>
                  <a:pt x="6860" y="2215"/>
                </a:cubicBezTo>
                <a:lnTo>
                  <a:pt x="6860" y="1596"/>
                </a:lnTo>
                <a:cubicBezTo>
                  <a:pt x="6836" y="1358"/>
                  <a:pt x="7002" y="1239"/>
                  <a:pt x="7169" y="1239"/>
                </a:cubicBezTo>
                <a:close/>
                <a:moveTo>
                  <a:pt x="9829" y="2390"/>
                </a:moveTo>
                <a:cubicBezTo>
                  <a:pt x="9989" y="2390"/>
                  <a:pt x="10146" y="2519"/>
                  <a:pt x="10146" y="2715"/>
                </a:cubicBezTo>
                <a:cubicBezTo>
                  <a:pt x="10146" y="2894"/>
                  <a:pt x="9991" y="3017"/>
                  <a:pt x="9832" y="3017"/>
                </a:cubicBezTo>
                <a:cubicBezTo>
                  <a:pt x="9758" y="3017"/>
                  <a:pt x="9683" y="2990"/>
                  <a:pt x="9622" y="2929"/>
                </a:cubicBezTo>
                <a:cubicBezTo>
                  <a:pt x="9503" y="2810"/>
                  <a:pt x="9503" y="2596"/>
                  <a:pt x="9622" y="2477"/>
                </a:cubicBezTo>
                <a:cubicBezTo>
                  <a:pt x="9682" y="2417"/>
                  <a:pt x="9756" y="2390"/>
                  <a:pt x="9829" y="2390"/>
                </a:cubicBezTo>
                <a:close/>
                <a:moveTo>
                  <a:pt x="4502" y="2388"/>
                </a:moveTo>
                <a:cubicBezTo>
                  <a:pt x="4579" y="2388"/>
                  <a:pt x="4657" y="2417"/>
                  <a:pt x="4716" y="2477"/>
                </a:cubicBezTo>
                <a:cubicBezTo>
                  <a:pt x="4859" y="2596"/>
                  <a:pt x="4859" y="2810"/>
                  <a:pt x="4716" y="2929"/>
                </a:cubicBezTo>
                <a:cubicBezTo>
                  <a:pt x="4657" y="2989"/>
                  <a:pt x="4579" y="3019"/>
                  <a:pt x="4502" y="3019"/>
                </a:cubicBezTo>
                <a:cubicBezTo>
                  <a:pt x="4424" y="3019"/>
                  <a:pt x="4347" y="2989"/>
                  <a:pt x="4288" y="2929"/>
                </a:cubicBezTo>
                <a:cubicBezTo>
                  <a:pt x="4168" y="2787"/>
                  <a:pt x="4168" y="2596"/>
                  <a:pt x="4288" y="2477"/>
                </a:cubicBezTo>
                <a:cubicBezTo>
                  <a:pt x="4347" y="2417"/>
                  <a:pt x="4424" y="2388"/>
                  <a:pt x="4502" y="2388"/>
                </a:cubicBezTo>
                <a:close/>
                <a:moveTo>
                  <a:pt x="4026" y="5049"/>
                </a:moveTo>
                <a:cubicBezTo>
                  <a:pt x="4407" y="5073"/>
                  <a:pt x="4407" y="5644"/>
                  <a:pt x="4026" y="5668"/>
                </a:cubicBezTo>
                <a:lnTo>
                  <a:pt x="3406" y="5668"/>
                </a:lnTo>
                <a:cubicBezTo>
                  <a:pt x="3025" y="5644"/>
                  <a:pt x="3025" y="5073"/>
                  <a:pt x="3406" y="5049"/>
                </a:cubicBezTo>
                <a:close/>
                <a:moveTo>
                  <a:pt x="10269" y="5047"/>
                </a:moveTo>
                <a:cubicBezTo>
                  <a:pt x="10283" y="5047"/>
                  <a:pt x="10298" y="5047"/>
                  <a:pt x="10313" y="5049"/>
                </a:cubicBezTo>
                <a:lnTo>
                  <a:pt x="10932" y="5049"/>
                </a:lnTo>
                <a:cubicBezTo>
                  <a:pt x="11122" y="5049"/>
                  <a:pt x="11265" y="5192"/>
                  <a:pt x="11265" y="5382"/>
                </a:cubicBezTo>
                <a:lnTo>
                  <a:pt x="11241" y="5382"/>
                </a:lnTo>
                <a:cubicBezTo>
                  <a:pt x="11241" y="5549"/>
                  <a:pt x="11098" y="5692"/>
                  <a:pt x="10932" y="5692"/>
                </a:cubicBezTo>
                <a:lnTo>
                  <a:pt x="10313" y="5692"/>
                </a:lnTo>
                <a:cubicBezTo>
                  <a:pt x="10298" y="5693"/>
                  <a:pt x="10283" y="5694"/>
                  <a:pt x="10269" y="5694"/>
                </a:cubicBezTo>
                <a:cubicBezTo>
                  <a:pt x="9851" y="5694"/>
                  <a:pt x="9851" y="5047"/>
                  <a:pt x="10269" y="5047"/>
                </a:cubicBezTo>
                <a:close/>
                <a:moveTo>
                  <a:pt x="7169" y="3191"/>
                </a:moveTo>
                <a:cubicBezTo>
                  <a:pt x="7318" y="3191"/>
                  <a:pt x="7467" y="3287"/>
                  <a:pt x="7479" y="3477"/>
                </a:cubicBezTo>
                <a:lnTo>
                  <a:pt x="7479" y="5239"/>
                </a:lnTo>
                <a:lnTo>
                  <a:pt x="9265" y="7026"/>
                </a:lnTo>
                <a:cubicBezTo>
                  <a:pt x="9408" y="7145"/>
                  <a:pt x="9408" y="7359"/>
                  <a:pt x="9289" y="7478"/>
                </a:cubicBezTo>
                <a:cubicBezTo>
                  <a:pt x="9217" y="7538"/>
                  <a:pt x="9134" y="7567"/>
                  <a:pt x="9053" y="7567"/>
                </a:cubicBezTo>
                <a:cubicBezTo>
                  <a:pt x="8973" y="7567"/>
                  <a:pt x="8896" y="7538"/>
                  <a:pt x="8836" y="7478"/>
                </a:cubicBezTo>
                <a:lnTo>
                  <a:pt x="6955" y="5597"/>
                </a:lnTo>
                <a:cubicBezTo>
                  <a:pt x="6883" y="5525"/>
                  <a:pt x="6860" y="5454"/>
                  <a:pt x="6860" y="5382"/>
                </a:cubicBezTo>
                <a:lnTo>
                  <a:pt x="6860" y="3477"/>
                </a:lnTo>
                <a:cubicBezTo>
                  <a:pt x="6871" y="3287"/>
                  <a:pt x="7020" y="3191"/>
                  <a:pt x="7169" y="3191"/>
                </a:cubicBezTo>
                <a:close/>
                <a:moveTo>
                  <a:pt x="4502" y="7716"/>
                </a:moveTo>
                <a:cubicBezTo>
                  <a:pt x="4788" y="7716"/>
                  <a:pt x="4931" y="8050"/>
                  <a:pt x="4716" y="8240"/>
                </a:cubicBezTo>
                <a:cubicBezTo>
                  <a:pt x="4657" y="8312"/>
                  <a:pt x="4579" y="8347"/>
                  <a:pt x="4502" y="8347"/>
                </a:cubicBezTo>
                <a:cubicBezTo>
                  <a:pt x="4424" y="8347"/>
                  <a:pt x="4347" y="8312"/>
                  <a:pt x="4288" y="8240"/>
                </a:cubicBezTo>
                <a:cubicBezTo>
                  <a:pt x="4097" y="8050"/>
                  <a:pt x="4216" y="7716"/>
                  <a:pt x="4502" y="7716"/>
                </a:cubicBezTo>
                <a:close/>
                <a:moveTo>
                  <a:pt x="9836" y="7722"/>
                </a:moveTo>
                <a:cubicBezTo>
                  <a:pt x="9914" y="7722"/>
                  <a:pt x="9991" y="7752"/>
                  <a:pt x="10051" y="7811"/>
                </a:cubicBezTo>
                <a:cubicBezTo>
                  <a:pt x="10170" y="7931"/>
                  <a:pt x="10170" y="8145"/>
                  <a:pt x="10051" y="8264"/>
                </a:cubicBezTo>
                <a:cubicBezTo>
                  <a:pt x="9986" y="8323"/>
                  <a:pt x="9916" y="8348"/>
                  <a:pt x="9848" y="8348"/>
                </a:cubicBezTo>
                <a:cubicBezTo>
                  <a:pt x="9616" y="8348"/>
                  <a:pt x="9419" y="8051"/>
                  <a:pt x="9622" y="7811"/>
                </a:cubicBezTo>
                <a:cubicBezTo>
                  <a:pt x="9682" y="7752"/>
                  <a:pt x="9759" y="7722"/>
                  <a:pt x="9836" y="7722"/>
                </a:cubicBezTo>
                <a:close/>
                <a:moveTo>
                  <a:pt x="7172" y="8169"/>
                </a:moveTo>
                <a:cubicBezTo>
                  <a:pt x="7342" y="8169"/>
                  <a:pt x="7514" y="8288"/>
                  <a:pt x="7503" y="8526"/>
                </a:cubicBezTo>
                <a:lnTo>
                  <a:pt x="7503" y="9145"/>
                </a:lnTo>
                <a:cubicBezTo>
                  <a:pt x="7479" y="9336"/>
                  <a:pt x="7330" y="9431"/>
                  <a:pt x="7181" y="9431"/>
                </a:cubicBezTo>
                <a:cubicBezTo>
                  <a:pt x="7032" y="9431"/>
                  <a:pt x="6883" y="9336"/>
                  <a:pt x="6860" y="9145"/>
                </a:cubicBezTo>
                <a:lnTo>
                  <a:pt x="6860" y="8526"/>
                </a:lnTo>
                <a:cubicBezTo>
                  <a:pt x="6836" y="8288"/>
                  <a:pt x="7002" y="8169"/>
                  <a:pt x="7172" y="8169"/>
                </a:cubicBezTo>
                <a:close/>
                <a:moveTo>
                  <a:pt x="7169" y="0"/>
                </a:moveTo>
                <a:cubicBezTo>
                  <a:pt x="2406" y="0"/>
                  <a:pt x="1" y="5787"/>
                  <a:pt x="3383" y="9145"/>
                </a:cubicBezTo>
                <a:cubicBezTo>
                  <a:pt x="4478" y="10241"/>
                  <a:pt x="5824" y="10731"/>
                  <a:pt x="7142" y="10731"/>
                </a:cubicBezTo>
                <a:cubicBezTo>
                  <a:pt x="9893" y="10731"/>
                  <a:pt x="12527" y="8595"/>
                  <a:pt x="12527" y="5359"/>
                </a:cubicBezTo>
                <a:cubicBezTo>
                  <a:pt x="12504" y="2406"/>
                  <a:pt x="10122" y="24"/>
                  <a:pt x="7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2" name="Google Shape;9942;p81"/>
          <p:cNvGrpSpPr/>
          <p:nvPr/>
        </p:nvGrpSpPr>
        <p:grpSpPr>
          <a:xfrm>
            <a:off x="7034906" y="2329188"/>
            <a:ext cx="348040" cy="350022"/>
            <a:chOff x="5687450" y="2792300"/>
            <a:chExt cx="267950" cy="268525"/>
          </a:xfrm>
        </p:grpSpPr>
        <p:sp>
          <p:nvSpPr>
            <p:cNvPr id="9943" name="Google Shape;9943;p81"/>
            <p:cNvSpPr/>
            <p:nvPr/>
          </p:nvSpPr>
          <p:spPr>
            <a:xfrm>
              <a:off x="5747600" y="2871475"/>
              <a:ext cx="128625" cy="110275"/>
            </a:xfrm>
            <a:custGeom>
              <a:rect b="b" l="l" r="r" t="t"/>
              <a:pathLst>
                <a:path extrusionOk="0" h="4411" w="5145">
                  <a:moveTo>
                    <a:pt x="2060" y="989"/>
                  </a:moveTo>
                  <a:cubicBezTo>
                    <a:pt x="2144" y="989"/>
                    <a:pt x="2227" y="1025"/>
                    <a:pt x="2286" y="1096"/>
                  </a:cubicBezTo>
                  <a:lnTo>
                    <a:pt x="2548" y="1358"/>
                  </a:lnTo>
                  <a:cubicBezTo>
                    <a:pt x="2679" y="1299"/>
                    <a:pt x="2816" y="1269"/>
                    <a:pt x="2953" y="1269"/>
                  </a:cubicBezTo>
                  <a:cubicBezTo>
                    <a:pt x="3090" y="1269"/>
                    <a:pt x="3227" y="1299"/>
                    <a:pt x="3358" y="1358"/>
                  </a:cubicBezTo>
                  <a:lnTo>
                    <a:pt x="3620" y="1096"/>
                  </a:lnTo>
                  <a:cubicBezTo>
                    <a:pt x="3686" y="1030"/>
                    <a:pt x="3761" y="1002"/>
                    <a:pt x="3834" y="1002"/>
                  </a:cubicBezTo>
                  <a:cubicBezTo>
                    <a:pt x="4076" y="1002"/>
                    <a:pt x="4292" y="1311"/>
                    <a:pt x="4073" y="1549"/>
                  </a:cubicBezTo>
                  <a:lnTo>
                    <a:pt x="3811" y="1811"/>
                  </a:lnTo>
                  <a:cubicBezTo>
                    <a:pt x="3858" y="1930"/>
                    <a:pt x="3906" y="2072"/>
                    <a:pt x="3906" y="2215"/>
                  </a:cubicBezTo>
                  <a:cubicBezTo>
                    <a:pt x="3906" y="2358"/>
                    <a:pt x="3858" y="2477"/>
                    <a:pt x="3811" y="2620"/>
                  </a:cubicBezTo>
                  <a:lnTo>
                    <a:pt x="4073" y="2882"/>
                  </a:lnTo>
                  <a:cubicBezTo>
                    <a:pt x="4192" y="3001"/>
                    <a:pt x="4192" y="3192"/>
                    <a:pt x="4073" y="3311"/>
                  </a:cubicBezTo>
                  <a:cubicBezTo>
                    <a:pt x="4001" y="3370"/>
                    <a:pt x="3918" y="3400"/>
                    <a:pt x="3837" y="3400"/>
                  </a:cubicBezTo>
                  <a:cubicBezTo>
                    <a:pt x="3757" y="3400"/>
                    <a:pt x="3680" y="3370"/>
                    <a:pt x="3620" y="3311"/>
                  </a:cubicBezTo>
                  <a:lnTo>
                    <a:pt x="3358" y="3049"/>
                  </a:lnTo>
                  <a:cubicBezTo>
                    <a:pt x="3227" y="3120"/>
                    <a:pt x="3090" y="3156"/>
                    <a:pt x="2953" y="3156"/>
                  </a:cubicBezTo>
                  <a:cubicBezTo>
                    <a:pt x="2816" y="3156"/>
                    <a:pt x="2679" y="3120"/>
                    <a:pt x="2548" y="3049"/>
                  </a:cubicBezTo>
                  <a:lnTo>
                    <a:pt x="2286" y="3311"/>
                  </a:lnTo>
                  <a:cubicBezTo>
                    <a:pt x="2219" y="3384"/>
                    <a:pt x="2141" y="3415"/>
                    <a:pt x="2067" y="3415"/>
                  </a:cubicBezTo>
                  <a:cubicBezTo>
                    <a:pt x="1827" y="3415"/>
                    <a:pt x="1616" y="3100"/>
                    <a:pt x="1834" y="2882"/>
                  </a:cubicBezTo>
                  <a:lnTo>
                    <a:pt x="2096" y="2620"/>
                  </a:lnTo>
                  <a:cubicBezTo>
                    <a:pt x="2048" y="2477"/>
                    <a:pt x="2001" y="2358"/>
                    <a:pt x="2001" y="2215"/>
                  </a:cubicBezTo>
                  <a:cubicBezTo>
                    <a:pt x="2001" y="2072"/>
                    <a:pt x="2048" y="1930"/>
                    <a:pt x="2096" y="1811"/>
                  </a:cubicBezTo>
                  <a:lnTo>
                    <a:pt x="1834" y="1549"/>
                  </a:lnTo>
                  <a:cubicBezTo>
                    <a:pt x="1715" y="1406"/>
                    <a:pt x="1715" y="1215"/>
                    <a:pt x="1834" y="1096"/>
                  </a:cubicBezTo>
                  <a:cubicBezTo>
                    <a:pt x="1893" y="1025"/>
                    <a:pt x="1977" y="989"/>
                    <a:pt x="2060" y="989"/>
                  </a:cubicBezTo>
                  <a:close/>
                  <a:moveTo>
                    <a:pt x="2953" y="1"/>
                  </a:moveTo>
                  <a:cubicBezTo>
                    <a:pt x="1000" y="1"/>
                    <a:pt x="0" y="2382"/>
                    <a:pt x="1405" y="3763"/>
                  </a:cubicBezTo>
                  <a:cubicBezTo>
                    <a:pt x="1852" y="4210"/>
                    <a:pt x="2402" y="4410"/>
                    <a:pt x="2940" y="4410"/>
                  </a:cubicBezTo>
                  <a:cubicBezTo>
                    <a:pt x="4066" y="4410"/>
                    <a:pt x="5144" y="3536"/>
                    <a:pt x="5144" y="2215"/>
                  </a:cubicBezTo>
                  <a:cubicBezTo>
                    <a:pt x="5144" y="1001"/>
                    <a:pt x="4168"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1"/>
            <p:cNvSpPr/>
            <p:nvPr/>
          </p:nvSpPr>
          <p:spPr>
            <a:xfrm>
              <a:off x="5813675" y="2918500"/>
              <a:ext cx="15500" cy="16100"/>
            </a:xfrm>
            <a:custGeom>
              <a:rect b="b" l="l" r="r" t="t"/>
              <a:pathLst>
                <a:path extrusionOk="0" h="644" w="62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1"/>
            <p:cNvSpPr/>
            <p:nvPr/>
          </p:nvSpPr>
          <p:spPr>
            <a:xfrm>
              <a:off x="5726750" y="2839925"/>
              <a:ext cx="181025" cy="173275"/>
            </a:xfrm>
            <a:custGeom>
              <a:rect b="b" l="l" r="r" t="t"/>
              <a:pathLst>
                <a:path extrusionOk="0" h="6931" w="7241">
                  <a:moveTo>
                    <a:pt x="3772" y="640"/>
                  </a:moveTo>
                  <a:cubicBezTo>
                    <a:pt x="5227" y="640"/>
                    <a:pt x="6621" y="1770"/>
                    <a:pt x="6621" y="3477"/>
                  </a:cubicBezTo>
                  <a:cubicBezTo>
                    <a:pt x="6621" y="5025"/>
                    <a:pt x="5359" y="6287"/>
                    <a:pt x="3787" y="6311"/>
                  </a:cubicBezTo>
                  <a:cubicBezTo>
                    <a:pt x="1263" y="6311"/>
                    <a:pt x="1" y="3263"/>
                    <a:pt x="1787" y="1477"/>
                  </a:cubicBezTo>
                  <a:cubicBezTo>
                    <a:pt x="2365" y="899"/>
                    <a:pt x="3075" y="640"/>
                    <a:pt x="3772" y="640"/>
                  </a:cubicBezTo>
                  <a:close/>
                  <a:moveTo>
                    <a:pt x="334" y="0"/>
                  </a:moveTo>
                  <a:lnTo>
                    <a:pt x="334" y="6930"/>
                  </a:lnTo>
                  <a:lnTo>
                    <a:pt x="7240" y="6930"/>
                  </a:lnTo>
                  <a:lnTo>
                    <a:pt x="72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1"/>
            <p:cNvSpPr/>
            <p:nvPr/>
          </p:nvSpPr>
          <p:spPr>
            <a:xfrm>
              <a:off x="5687450" y="2792300"/>
              <a:ext cx="267950" cy="268525"/>
            </a:xfrm>
            <a:custGeom>
              <a:rect b="b" l="l" r="r" t="t"/>
              <a:pathLst>
                <a:path extrusionOk="0" h="10741" w="10718">
                  <a:moveTo>
                    <a:pt x="311" y="0"/>
                  </a:moveTo>
                  <a:cubicBezTo>
                    <a:pt x="144" y="0"/>
                    <a:pt x="1" y="143"/>
                    <a:pt x="1" y="334"/>
                  </a:cubicBezTo>
                  <a:lnTo>
                    <a:pt x="1" y="2548"/>
                  </a:lnTo>
                  <a:lnTo>
                    <a:pt x="1287" y="2548"/>
                  </a:lnTo>
                  <a:lnTo>
                    <a:pt x="1287" y="1596"/>
                  </a:lnTo>
                  <a:cubicBezTo>
                    <a:pt x="1263" y="1429"/>
                    <a:pt x="1406" y="1286"/>
                    <a:pt x="1597" y="1286"/>
                  </a:cubicBezTo>
                  <a:lnTo>
                    <a:pt x="9122" y="1286"/>
                  </a:lnTo>
                  <a:cubicBezTo>
                    <a:pt x="9312" y="1286"/>
                    <a:pt x="9455" y="1429"/>
                    <a:pt x="9455" y="1596"/>
                  </a:cubicBezTo>
                  <a:lnTo>
                    <a:pt x="9455" y="9145"/>
                  </a:lnTo>
                  <a:cubicBezTo>
                    <a:pt x="9432" y="9312"/>
                    <a:pt x="9289" y="9455"/>
                    <a:pt x="9122" y="9455"/>
                  </a:cubicBezTo>
                  <a:lnTo>
                    <a:pt x="1597" y="9455"/>
                  </a:lnTo>
                  <a:cubicBezTo>
                    <a:pt x="1406" y="9455"/>
                    <a:pt x="1263" y="9312"/>
                    <a:pt x="1287" y="9145"/>
                  </a:cubicBezTo>
                  <a:lnTo>
                    <a:pt x="1287" y="8216"/>
                  </a:lnTo>
                  <a:lnTo>
                    <a:pt x="1" y="8216"/>
                  </a:lnTo>
                  <a:lnTo>
                    <a:pt x="1" y="10431"/>
                  </a:lnTo>
                  <a:cubicBezTo>
                    <a:pt x="1" y="10598"/>
                    <a:pt x="144" y="10741"/>
                    <a:pt x="311" y="10741"/>
                  </a:cubicBezTo>
                  <a:lnTo>
                    <a:pt x="10408" y="10741"/>
                  </a:lnTo>
                  <a:cubicBezTo>
                    <a:pt x="10575" y="10741"/>
                    <a:pt x="10718" y="10598"/>
                    <a:pt x="10718" y="10431"/>
                  </a:cubicBezTo>
                  <a:lnTo>
                    <a:pt x="10718" y="334"/>
                  </a:lnTo>
                  <a:cubicBezTo>
                    <a:pt x="10718" y="143"/>
                    <a:pt x="10575" y="0"/>
                    <a:pt x="10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1"/>
            <p:cNvSpPr/>
            <p:nvPr/>
          </p:nvSpPr>
          <p:spPr>
            <a:xfrm>
              <a:off x="5687450" y="2871475"/>
              <a:ext cx="32175" cy="110175"/>
            </a:xfrm>
            <a:custGeom>
              <a:rect b="b" l="l" r="r" t="t"/>
              <a:pathLst>
                <a:path extrusionOk="0" h="4407" w="1287">
                  <a:moveTo>
                    <a:pt x="1" y="1"/>
                  </a:moveTo>
                  <a:lnTo>
                    <a:pt x="1" y="4406"/>
                  </a:lnTo>
                  <a:lnTo>
                    <a:pt x="1287" y="4406"/>
                  </a:lnTo>
                  <a:lnTo>
                    <a:pt x="12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81"/>
          <p:cNvGrpSpPr/>
          <p:nvPr/>
        </p:nvGrpSpPr>
        <p:grpSpPr>
          <a:xfrm>
            <a:off x="6345904" y="2333848"/>
            <a:ext cx="225067" cy="345949"/>
            <a:chOff x="5157000" y="2795875"/>
            <a:chExt cx="173275" cy="265400"/>
          </a:xfrm>
        </p:grpSpPr>
        <p:sp>
          <p:nvSpPr>
            <p:cNvPr id="9949" name="Google Shape;9949;p81"/>
            <p:cNvSpPr/>
            <p:nvPr/>
          </p:nvSpPr>
          <p:spPr>
            <a:xfrm>
              <a:off x="5157000" y="2903025"/>
              <a:ext cx="173275" cy="158250"/>
            </a:xfrm>
            <a:custGeom>
              <a:rect b="b" l="l" r="r" t="t"/>
              <a:pathLst>
                <a:path extrusionOk="0" h="6330" w="6931">
                  <a:moveTo>
                    <a:pt x="4096" y="1882"/>
                  </a:moveTo>
                  <a:cubicBezTo>
                    <a:pt x="4477" y="1930"/>
                    <a:pt x="4477" y="2477"/>
                    <a:pt x="4096" y="2525"/>
                  </a:cubicBezTo>
                  <a:lnTo>
                    <a:pt x="3787" y="2525"/>
                  </a:lnTo>
                  <a:lnTo>
                    <a:pt x="3787" y="4097"/>
                  </a:lnTo>
                  <a:cubicBezTo>
                    <a:pt x="3763" y="4287"/>
                    <a:pt x="3614" y="4383"/>
                    <a:pt x="3468" y="4383"/>
                  </a:cubicBezTo>
                  <a:cubicBezTo>
                    <a:pt x="3322" y="4383"/>
                    <a:pt x="3180" y="4287"/>
                    <a:pt x="3168" y="4097"/>
                  </a:cubicBezTo>
                  <a:lnTo>
                    <a:pt x="3168" y="2525"/>
                  </a:lnTo>
                  <a:lnTo>
                    <a:pt x="2834" y="2525"/>
                  </a:lnTo>
                  <a:cubicBezTo>
                    <a:pt x="2453" y="2477"/>
                    <a:pt x="2453" y="1930"/>
                    <a:pt x="2834" y="1882"/>
                  </a:cubicBezTo>
                  <a:close/>
                  <a:moveTo>
                    <a:pt x="310" y="1"/>
                  </a:moveTo>
                  <a:cubicBezTo>
                    <a:pt x="143" y="1"/>
                    <a:pt x="0" y="144"/>
                    <a:pt x="24" y="310"/>
                  </a:cubicBezTo>
                  <a:lnTo>
                    <a:pt x="24" y="5383"/>
                  </a:lnTo>
                  <a:cubicBezTo>
                    <a:pt x="24" y="5502"/>
                    <a:pt x="72" y="5597"/>
                    <a:pt x="191" y="5669"/>
                  </a:cubicBezTo>
                  <a:cubicBezTo>
                    <a:pt x="1239" y="6109"/>
                    <a:pt x="2352" y="6329"/>
                    <a:pt x="3468" y="6329"/>
                  </a:cubicBezTo>
                  <a:cubicBezTo>
                    <a:pt x="4585" y="6329"/>
                    <a:pt x="5704" y="6109"/>
                    <a:pt x="6764" y="5669"/>
                  </a:cubicBezTo>
                  <a:cubicBezTo>
                    <a:pt x="6859" y="5597"/>
                    <a:pt x="6930" y="5502"/>
                    <a:pt x="6930" y="5383"/>
                  </a:cubicBezTo>
                  <a:lnTo>
                    <a:pt x="6930" y="310"/>
                  </a:lnTo>
                  <a:cubicBezTo>
                    <a:pt x="6930" y="144"/>
                    <a:pt x="6787" y="1"/>
                    <a:pt x="6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1"/>
            <p:cNvSpPr/>
            <p:nvPr/>
          </p:nvSpPr>
          <p:spPr>
            <a:xfrm>
              <a:off x="5173075" y="2795875"/>
              <a:ext cx="141125" cy="91700"/>
            </a:xfrm>
            <a:custGeom>
              <a:rect b="b" l="l" r="r" t="t"/>
              <a:pathLst>
                <a:path extrusionOk="0" h="3668" w="5645">
                  <a:moveTo>
                    <a:pt x="2810" y="0"/>
                  </a:moveTo>
                  <a:cubicBezTo>
                    <a:pt x="1310" y="0"/>
                    <a:pt x="48" y="1191"/>
                    <a:pt x="0" y="2715"/>
                  </a:cubicBezTo>
                  <a:lnTo>
                    <a:pt x="0" y="3668"/>
                  </a:lnTo>
                  <a:lnTo>
                    <a:pt x="1239" y="3668"/>
                  </a:lnTo>
                  <a:lnTo>
                    <a:pt x="1239" y="2715"/>
                  </a:lnTo>
                  <a:cubicBezTo>
                    <a:pt x="1215" y="1810"/>
                    <a:pt x="1929" y="1072"/>
                    <a:pt x="2810" y="1072"/>
                  </a:cubicBezTo>
                  <a:cubicBezTo>
                    <a:pt x="3715" y="1072"/>
                    <a:pt x="4430" y="1810"/>
                    <a:pt x="4382" y="2715"/>
                  </a:cubicBezTo>
                  <a:lnTo>
                    <a:pt x="4382" y="3668"/>
                  </a:lnTo>
                  <a:lnTo>
                    <a:pt x="5644" y="3668"/>
                  </a:lnTo>
                  <a:lnTo>
                    <a:pt x="5644" y="2715"/>
                  </a:lnTo>
                  <a:cubicBezTo>
                    <a:pt x="5573" y="1191"/>
                    <a:pt x="4335"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81"/>
          <p:cNvGrpSpPr/>
          <p:nvPr/>
        </p:nvGrpSpPr>
        <p:grpSpPr>
          <a:xfrm>
            <a:off x="5526526" y="2402119"/>
            <a:ext cx="354632" cy="204910"/>
            <a:chOff x="4526175" y="2848250"/>
            <a:chExt cx="273025" cy="157200"/>
          </a:xfrm>
        </p:grpSpPr>
        <p:sp>
          <p:nvSpPr>
            <p:cNvPr id="9952" name="Google Shape;9952;p81"/>
            <p:cNvSpPr/>
            <p:nvPr/>
          </p:nvSpPr>
          <p:spPr>
            <a:xfrm>
              <a:off x="4655700" y="2910775"/>
              <a:ext cx="16100" cy="16100"/>
            </a:xfrm>
            <a:custGeom>
              <a:rect b="b" l="l" r="r" t="t"/>
              <a:pathLst>
                <a:path extrusionOk="0" h="644" w="644">
                  <a:moveTo>
                    <a:pt x="334" y="0"/>
                  </a:moveTo>
                  <a:cubicBezTo>
                    <a:pt x="143" y="0"/>
                    <a:pt x="0" y="143"/>
                    <a:pt x="0" y="310"/>
                  </a:cubicBezTo>
                  <a:cubicBezTo>
                    <a:pt x="0" y="500"/>
                    <a:pt x="143" y="643"/>
                    <a:pt x="334" y="643"/>
                  </a:cubicBezTo>
                  <a:cubicBezTo>
                    <a:pt x="501" y="643"/>
                    <a:pt x="643" y="500"/>
                    <a:pt x="643" y="310"/>
                  </a:cubicBezTo>
                  <a:cubicBezTo>
                    <a:pt x="643" y="143"/>
                    <a:pt x="501"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1"/>
            <p:cNvSpPr/>
            <p:nvPr/>
          </p:nvSpPr>
          <p:spPr>
            <a:xfrm>
              <a:off x="4555075" y="2892325"/>
              <a:ext cx="217350" cy="113125"/>
            </a:xfrm>
            <a:custGeom>
              <a:rect b="b" l="l" r="r" t="t"/>
              <a:pathLst>
                <a:path extrusionOk="0" h="4525" w="8694">
                  <a:moveTo>
                    <a:pt x="2430" y="0"/>
                  </a:moveTo>
                  <a:cubicBezTo>
                    <a:pt x="1501" y="548"/>
                    <a:pt x="715" y="1286"/>
                    <a:pt x="96" y="2167"/>
                  </a:cubicBezTo>
                  <a:cubicBezTo>
                    <a:pt x="72" y="2215"/>
                    <a:pt x="48" y="2263"/>
                    <a:pt x="1" y="2310"/>
                  </a:cubicBezTo>
                  <a:cubicBezTo>
                    <a:pt x="1192" y="3525"/>
                    <a:pt x="2549" y="4525"/>
                    <a:pt x="4359" y="4525"/>
                  </a:cubicBezTo>
                  <a:cubicBezTo>
                    <a:pt x="6145" y="4525"/>
                    <a:pt x="7526" y="3525"/>
                    <a:pt x="8693" y="2310"/>
                  </a:cubicBezTo>
                  <a:cubicBezTo>
                    <a:pt x="8645" y="2263"/>
                    <a:pt x="8622" y="2215"/>
                    <a:pt x="8598" y="2167"/>
                  </a:cubicBezTo>
                  <a:cubicBezTo>
                    <a:pt x="7979" y="1286"/>
                    <a:pt x="7193" y="548"/>
                    <a:pt x="6264" y="0"/>
                  </a:cubicBezTo>
                  <a:lnTo>
                    <a:pt x="6264" y="0"/>
                  </a:lnTo>
                  <a:cubicBezTo>
                    <a:pt x="7098" y="1477"/>
                    <a:pt x="6026" y="3287"/>
                    <a:pt x="4359" y="3287"/>
                  </a:cubicBezTo>
                  <a:cubicBezTo>
                    <a:pt x="2668" y="3287"/>
                    <a:pt x="1596" y="1477"/>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1"/>
            <p:cNvSpPr/>
            <p:nvPr/>
          </p:nvSpPr>
          <p:spPr>
            <a:xfrm>
              <a:off x="4624750" y="2879425"/>
              <a:ext cx="91700" cy="78400"/>
            </a:xfrm>
            <a:custGeom>
              <a:rect b="b" l="l" r="r" t="t"/>
              <a:pathLst>
                <a:path extrusionOk="0" h="3136" w="3668">
                  <a:moveTo>
                    <a:pt x="1572" y="635"/>
                  </a:moveTo>
                  <a:cubicBezTo>
                    <a:pt x="2405" y="635"/>
                    <a:pt x="2834" y="1659"/>
                    <a:pt x="2239" y="2255"/>
                  </a:cubicBezTo>
                  <a:cubicBezTo>
                    <a:pt x="2048" y="2445"/>
                    <a:pt x="1813" y="2531"/>
                    <a:pt x="1582" y="2531"/>
                  </a:cubicBezTo>
                  <a:cubicBezTo>
                    <a:pt x="1092" y="2531"/>
                    <a:pt x="619" y="2146"/>
                    <a:pt x="619" y="1564"/>
                  </a:cubicBezTo>
                  <a:cubicBezTo>
                    <a:pt x="619" y="1064"/>
                    <a:pt x="1048" y="635"/>
                    <a:pt x="1572" y="635"/>
                  </a:cubicBezTo>
                  <a:close/>
                  <a:moveTo>
                    <a:pt x="1576" y="1"/>
                  </a:moveTo>
                  <a:cubicBezTo>
                    <a:pt x="774" y="1"/>
                    <a:pt x="0" y="630"/>
                    <a:pt x="0" y="1564"/>
                  </a:cubicBezTo>
                  <a:cubicBezTo>
                    <a:pt x="0" y="2445"/>
                    <a:pt x="691" y="3136"/>
                    <a:pt x="1572" y="3136"/>
                  </a:cubicBezTo>
                  <a:cubicBezTo>
                    <a:pt x="2953" y="3136"/>
                    <a:pt x="3668" y="1445"/>
                    <a:pt x="2667" y="469"/>
                  </a:cubicBezTo>
                  <a:cubicBezTo>
                    <a:pt x="2351" y="145"/>
                    <a:pt x="1960"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1"/>
            <p:cNvSpPr/>
            <p:nvPr/>
          </p:nvSpPr>
          <p:spPr>
            <a:xfrm>
              <a:off x="4526175" y="2848250"/>
              <a:ext cx="273025" cy="95000"/>
            </a:xfrm>
            <a:custGeom>
              <a:rect b="b" l="l" r="r" t="t"/>
              <a:pathLst>
                <a:path extrusionOk="0" h="3800" w="10921">
                  <a:moveTo>
                    <a:pt x="5515" y="1"/>
                  </a:moveTo>
                  <a:cubicBezTo>
                    <a:pt x="2228" y="1"/>
                    <a:pt x="276" y="3144"/>
                    <a:pt x="180" y="3287"/>
                  </a:cubicBezTo>
                  <a:cubicBezTo>
                    <a:pt x="1" y="3549"/>
                    <a:pt x="225" y="3799"/>
                    <a:pt x="453" y="3799"/>
                  </a:cubicBezTo>
                  <a:cubicBezTo>
                    <a:pt x="557" y="3799"/>
                    <a:pt x="661" y="3747"/>
                    <a:pt x="728" y="3621"/>
                  </a:cubicBezTo>
                  <a:cubicBezTo>
                    <a:pt x="752" y="3573"/>
                    <a:pt x="2586" y="644"/>
                    <a:pt x="5515" y="644"/>
                  </a:cubicBezTo>
                  <a:cubicBezTo>
                    <a:pt x="8444" y="644"/>
                    <a:pt x="10278" y="3597"/>
                    <a:pt x="10278" y="3621"/>
                  </a:cubicBezTo>
                  <a:cubicBezTo>
                    <a:pt x="10324" y="3713"/>
                    <a:pt x="10420" y="3765"/>
                    <a:pt x="10527" y="3765"/>
                  </a:cubicBezTo>
                  <a:cubicBezTo>
                    <a:pt x="10585" y="3765"/>
                    <a:pt x="10647" y="3750"/>
                    <a:pt x="10706" y="3716"/>
                  </a:cubicBezTo>
                  <a:cubicBezTo>
                    <a:pt x="10873" y="3621"/>
                    <a:pt x="10921" y="3430"/>
                    <a:pt x="10826" y="3287"/>
                  </a:cubicBezTo>
                  <a:cubicBezTo>
                    <a:pt x="10754" y="3144"/>
                    <a:pt x="8777" y="1"/>
                    <a:pt x="5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81"/>
          <p:cNvGrpSpPr/>
          <p:nvPr/>
        </p:nvGrpSpPr>
        <p:grpSpPr>
          <a:xfrm>
            <a:off x="4825574" y="2329644"/>
            <a:ext cx="255981" cy="349566"/>
            <a:chOff x="3986525" y="2792650"/>
            <a:chExt cx="197075" cy="268175"/>
          </a:xfrm>
        </p:grpSpPr>
        <p:sp>
          <p:nvSpPr>
            <p:cNvPr id="9957" name="Google Shape;9957;p81"/>
            <p:cNvSpPr/>
            <p:nvPr/>
          </p:nvSpPr>
          <p:spPr>
            <a:xfrm>
              <a:off x="4028775" y="2982725"/>
              <a:ext cx="111325" cy="15600"/>
            </a:xfrm>
            <a:custGeom>
              <a:rect b="b" l="l" r="r" t="t"/>
              <a:pathLst>
                <a:path extrusionOk="0" h="624" w="4453">
                  <a:moveTo>
                    <a:pt x="316" y="1"/>
                  </a:moveTo>
                  <a:cubicBezTo>
                    <a:pt x="172" y="1"/>
                    <a:pt x="70" y="113"/>
                    <a:pt x="48" y="266"/>
                  </a:cubicBezTo>
                  <a:cubicBezTo>
                    <a:pt x="1" y="456"/>
                    <a:pt x="144" y="623"/>
                    <a:pt x="334" y="623"/>
                  </a:cubicBezTo>
                  <a:lnTo>
                    <a:pt x="4121" y="623"/>
                  </a:lnTo>
                  <a:cubicBezTo>
                    <a:pt x="4287" y="623"/>
                    <a:pt x="4430" y="504"/>
                    <a:pt x="4430" y="337"/>
                  </a:cubicBezTo>
                  <a:cubicBezTo>
                    <a:pt x="4453" y="159"/>
                    <a:pt x="4329" y="2"/>
                    <a:pt x="4157" y="2"/>
                  </a:cubicBezTo>
                  <a:cubicBezTo>
                    <a:pt x="4145" y="2"/>
                    <a:pt x="4133" y="2"/>
                    <a:pt x="4121" y="4"/>
                  </a:cubicBezTo>
                  <a:lnTo>
                    <a:pt x="358" y="4"/>
                  </a:lnTo>
                  <a:cubicBezTo>
                    <a:pt x="344" y="2"/>
                    <a:pt x="330"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1"/>
            <p:cNvSpPr/>
            <p:nvPr/>
          </p:nvSpPr>
          <p:spPr>
            <a:xfrm>
              <a:off x="4029375" y="3013700"/>
              <a:ext cx="113375" cy="47125"/>
            </a:xfrm>
            <a:custGeom>
              <a:rect b="b" l="l" r="r" t="t"/>
              <a:pathLst>
                <a:path extrusionOk="0" h="1885" w="4535">
                  <a:moveTo>
                    <a:pt x="4118" y="1"/>
                  </a:moveTo>
                  <a:cubicBezTo>
                    <a:pt x="4103" y="1"/>
                    <a:pt x="4088" y="2"/>
                    <a:pt x="4073" y="3"/>
                  </a:cubicBezTo>
                  <a:lnTo>
                    <a:pt x="334" y="3"/>
                  </a:lnTo>
                  <a:cubicBezTo>
                    <a:pt x="167" y="3"/>
                    <a:pt x="48" y="122"/>
                    <a:pt x="24" y="265"/>
                  </a:cubicBezTo>
                  <a:cubicBezTo>
                    <a:pt x="1" y="456"/>
                    <a:pt x="144" y="622"/>
                    <a:pt x="310" y="622"/>
                  </a:cubicBezTo>
                  <a:lnTo>
                    <a:pt x="667" y="622"/>
                  </a:lnTo>
                  <a:cubicBezTo>
                    <a:pt x="810" y="1337"/>
                    <a:pt x="1430" y="1861"/>
                    <a:pt x="2168" y="1885"/>
                  </a:cubicBezTo>
                  <a:cubicBezTo>
                    <a:pt x="2620" y="1885"/>
                    <a:pt x="3049" y="1718"/>
                    <a:pt x="3358" y="1361"/>
                  </a:cubicBezTo>
                  <a:cubicBezTo>
                    <a:pt x="3525" y="1146"/>
                    <a:pt x="3668" y="908"/>
                    <a:pt x="3740" y="622"/>
                  </a:cubicBezTo>
                  <a:lnTo>
                    <a:pt x="4073" y="622"/>
                  </a:lnTo>
                  <a:cubicBezTo>
                    <a:pt x="4088" y="624"/>
                    <a:pt x="4103" y="625"/>
                    <a:pt x="4118" y="625"/>
                  </a:cubicBezTo>
                  <a:cubicBezTo>
                    <a:pt x="4534" y="625"/>
                    <a:pt x="4534" y="1"/>
                    <a:pt x="4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1"/>
            <p:cNvSpPr/>
            <p:nvPr/>
          </p:nvSpPr>
          <p:spPr>
            <a:xfrm>
              <a:off x="3986525" y="2792650"/>
              <a:ext cx="197075" cy="174100"/>
            </a:xfrm>
            <a:custGeom>
              <a:rect b="b" l="l" r="r" t="t"/>
              <a:pathLst>
                <a:path extrusionOk="0" h="6964" w="7883">
                  <a:moveTo>
                    <a:pt x="5197" y="3764"/>
                  </a:moveTo>
                  <a:cubicBezTo>
                    <a:pt x="5435" y="3764"/>
                    <a:pt x="5642" y="4079"/>
                    <a:pt x="5406" y="4297"/>
                  </a:cubicBezTo>
                  <a:lnTo>
                    <a:pt x="4787" y="4940"/>
                  </a:lnTo>
                  <a:cubicBezTo>
                    <a:pt x="4727" y="4999"/>
                    <a:pt x="4644" y="5029"/>
                    <a:pt x="4560" y="5029"/>
                  </a:cubicBezTo>
                  <a:cubicBezTo>
                    <a:pt x="4477" y="5029"/>
                    <a:pt x="4394" y="4999"/>
                    <a:pt x="4334" y="4940"/>
                  </a:cubicBezTo>
                  <a:lnTo>
                    <a:pt x="3929" y="4535"/>
                  </a:lnTo>
                  <a:lnTo>
                    <a:pt x="3525" y="4940"/>
                  </a:lnTo>
                  <a:cubicBezTo>
                    <a:pt x="3465" y="4999"/>
                    <a:pt x="3388" y="5029"/>
                    <a:pt x="3307" y="5029"/>
                  </a:cubicBezTo>
                  <a:cubicBezTo>
                    <a:pt x="3227" y="5029"/>
                    <a:pt x="3144" y="4999"/>
                    <a:pt x="3072" y="4940"/>
                  </a:cubicBezTo>
                  <a:lnTo>
                    <a:pt x="2453" y="4297"/>
                  </a:lnTo>
                  <a:cubicBezTo>
                    <a:pt x="2235" y="4079"/>
                    <a:pt x="2432" y="3764"/>
                    <a:pt x="2676" y="3764"/>
                  </a:cubicBezTo>
                  <a:cubicBezTo>
                    <a:pt x="2752" y="3764"/>
                    <a:pt x="2832" y="3795"/>
                    <a:pt x="2905" y="3868"/>
                  </a:cubicBezTo>
                  <a:lnTo>
                    <a:pt x="3310" y="4273"/>
                  </a:lnTo>
                  <a:lnTo>
                    <a:pt x="3715" y="3868"/>
                  </a:lnTo>
                  <a:cubicBezTo>
                    <a:pt x="3775" y="3809"/>
                    <a:pt x="3852" y="3779"/>
                    <a:pt x="3932" y="3779"/>
                  </a:cubicBezTo>
                  <a:cubicBezTo>
                    <a:pt x="4013" y="3779"/>
                    <a:pt x="4096" y="3809"/>
                    <a:pt x="4168" y="3868"/>
                  </a:cubicBezTo>
                  <a:lnTo>
                    <a:pt x="4572" y="4273"/>
                  </a:lnTo>
                  <a:lnTo>
                    <a:pt x="4977" y="3868"/>
                  </a:lnTo>
                  <a:cubicBezTo>
                    <a:pt x="5045" y="3795"/>
                    <a:pt x="5122" y="3764"/>
                    <a:pt x="5197" y="3764"/>
                  </a:cubicBezTo>
                  <a:close/>
                  <a:moveTo>
                    <a:pt x="3935" y="1"/>
                  </a:moveTo>
                  <a:cubicBezTo>
                    <a:pt x="2954" y="1"/>
                    <a:pt x="1977" y="419"/>
                    <a:pt x="1286" y="1248"/>
                  </a:cubicBezTo>
                  <a:cubicBezTo>
                    <a:pt x="0" y="2796"/>
                    <a:pt x="286" y="5106"/>
                    <a:pt x="1953" y="6273"/>
                  </a:cubicBezTo>
                  <a:cubicBezTo>
                    <a:pt x="2167" y="6440"/>
                    <a:pt x="2334" y="6678"/>
                    <a:pt x="2358" y="6964"/>
                  </a:cubicBezTo>
                  <a:lnTo>
                    <a:pt x="5501" y="6964"/>
                  </a:lnTo>
                  <a:cubicBezTo>
                    <a:pt x="5549" y="6678"/>
                    <a:pt x="5715" y="6416"/>
                    <a:pt x="5930" y="6273"/>
                  </a:cubicBezTo>
                  <a:cubicBezTo>
                    <a:pt x="7668" y="5035"/>
                    <a:pt x="7883" y="2511"/>
                    <a:pt x="6382" y="1010"/>
                  </a:cubicBezTo>
                  <a:cubicBezTo>
                    <a:pt x="5696" y="336"/>
                    <a:pt x="481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81"/>
          <p:cNvGrpSpPr/>
          <p:nvPr/>
        </p:nvGrpSpPr>
        <p:grpSpPr>
          <a:xfrm>
            <a:off x="4025939" y="2329970"/>
            <a:ext cx="348820" cy="349240"/>
            <a:chOff x="3370900" y="2792900"/>
            <a:chExt cx="268550" cy="267925"/>
          </a:xfrm>
        </p:grpSpPr>
        <p:sp>
          <p:nvSpPr>
            <p:cNvPr id="9961" name="Google Shape;9961;p81"/>
            <p:cNvSpPr/>
            <p:nvPr/>
          </p:nvSpPr>
          <p:spPr>
            <a:xfrm>
              <a:off x="3418525" y="2792900"/>
              <a:ext cx="172700" cy="267925"/>
            </a:xfrm>
            <a:custGeom>
              <a:rect b="b" l="l" r="r" t="t"/>
              <a:pathLst>
                <a:path extrusionOk="0" h="10717" w="6908">
                  <a:moveTo>
                    <a:pt x="3454" y="0"/>
                  </a:moveTo>
                  <a:cubicBezTo>
                    <a:pt x="1549" y="0"/>
                    <a:pt x="1" y="1548"/>
                    <a:pt x="1" y="3453"/>
                  </a:cubicBezTo>
                  <a:lnTo>
                    <a:pt x="1" y="7883"/>
                  </a:lnTo>
                  <a:cubicBezTo>
                    <a:pt x="1" y="8049"/>
                    <a:pt x="144" y="8192"/>
                    <a:pt x="311" y="8192"/>
                  </a:cubicBezTo>
                  <a:lnTo>
                    <a:pt x="954" y="8192"/>
                  </a:lnTo>
                  <a:cubicBezTo>
                    <a:pt x="1120" y="8192"/>
                    <a:pt x="1263" y="8049"/>
                    <a:pt x="1263" y="7883"/>
                  </a:cubicBezTo>
                  <a:lnTo>
                    <a:pt x="1263" y="4096"/>
                  </a:lnTo>
                  <a:cubicBezTo>
                    <a:pt x="1263" y="3930"/>
                    <a:pt x="1120" y="3787"/>
                    <a:pt x="954" y="3787"/>
                  </a:cubicBezTo>
                  <a:lnTo>
                    <a:pt x="644" y="3787"/>
                  </a:lnTo>
                  <a:lnTo>
                    <a:pt x="644" y="3453"/>
                  </a:lnTo>
                  <a:cubicBezTo>
                    <a:pt x="644" y="1905"/>
                    <a:pt x="1906" y="643"/>
                    <a:pt x="3478" y="643"/>
                  </a:cubicBezTo>
                  <a:cubicBezTo>
                    <a:pt x="5026" y="643"/>
                    <a:pt x="6312" y="1905"/>
                    <a:pt x="6312" y="3453"/>
                  </a:cubicBezTo>
                  <a:lnTo>
                    <a:pt x="6312" y="3787"/>
                  </a:lnTo>
                  <a:lnTo>
                    <a:pt x="6002" y="3787"/>
                  </a:lnTo>
                  <a:cubicBezTo>
                    <a:pt x="5812" y="3787"/>
                    <a:pt x="5669" y="3930"/>
                    <a:pt x="5669" y="4096"/>
                  </a:cubicBezTo>
                  <a:lnTo>
                    <a:pt x="5669" y="7883"/>
                  </a:lnTo>
                  <a:cubicBezTo>
                    <a:pt x="5669" y="8049"/>
                    <a:pt x="5812" y="8192"/>
                    <a:pt x="6002" y="8192"/>
                  </a:cubicBezTo>
                  <a:lnTo>
                    <a:pt x="6312" y="8192"/>
                  </a:lnTo>
                  <a:lnTo>
                    <a:pt x="6312" y="8526"/>
                  </a:lnTo>
                  <a:cubicBezTo>
                    <a:pt x="6312" y="9026"/>
                    <a:pt x="5883" y="9454"/>
                    <a:pt x="5359" y="9454"/>
                  </a:cubicBezTo>
                  <a:lnTo>
                    <a:pt x="4978" y="9454"/>
                  </a:lnTo>
                  <a:cubicBezTo>
                    <a:pt x="4864" y="9089"/>
                    <a:pt x="4532" y="8834"/>
                    <a:pt x="4148" y="8834"/>
                  </a:cubicBezTo>
                  <a:cubicBezTo>
                    <a:pt x="4131" y="8834"/>
                    <a:pt x="4114" y="8834"/>
                    <a:pt x="4097" y="8835"/>
                  </a:cubicBezTo>
                  <a:lnTo>
                    <a:pt x="3478" y="8835"/>
                  </a:lnTo>
                  <a:cubicBezTo>
                    <a:pt x="2216" y="8835"/>
                    <a:pt x="2216" y="10717"/>
                    <a:pt x="3478" y="10717"/>
                  </a:cubicBezTo>
                  <a:lnTo>
                    <a:pt x="4097" y="10717"/>
                  </a:lnTo>
                  <a:cubicBezTo>
                    <a:pt x="4502" y="10717"/>
                    <a:pt x="4859" y="10455"/>
                    <a:pt x="4978" y="10074"/>
                  </a:cubicBezTo>
                  <a:lnTo>
                    <a:pt x="5359" y="10074"/>
                  </a:lnTo>
                  <a:cubicBezTo>
                    <a:pt x="6217" y="10074"/>
                    <a:pt x="6907" y="9383"/>
                    <a:pt x="6907" y="8526"/>
                  </a:cubicBezTo>
                  <a:lnTo>
                    <a:pt x="6907" y="3453"/>
                  </a:lnTo>
                  <a:cubicBezTo>
                    <a:pt x="6907" y="1548"/>
                    <a:pt x="5359" y="0"/>
                    <a:pt x="3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1"/>
            <p:cNvSpPr/>
            <p:nvPr/>
          </p:nvSpPr>
          <p:spPr>
            <a:xfrm>
              <a:off x="3607275" y="2900650"/>
              <a:ext cx="32175" cy="83975"/>
            </a:xfrm>
            <a:custGeom>
              <a:rect b="b" l="l" r="r" t="t"/>
              <a:pathLst>
                <a:path extrusionOk="0" h="3359" w="1287">
                  <a:moveTo>
                    <a:pt x="119" y="1"/>
                  </a:moveTo>
                  <a:cubicBezTo>
                    <a:pt x="72" y="1"/>
                    <a:pt x="48" y="1"/>
                    <a:pt x="0" y="24"/>
                  </a:cubicBezTo>
                  <a:lnTo>
                    <a:pt x="0" y="3358"/>
                  </a:lnTo>
                  <a:lnTo>
                    <a:pt x="119" y="3358"/>
                  </a:lnTo>
                  <a:cubicBezTo>
                    <a:pt x="977" y="3358"/>
                    <a:pt x="1286" y="2525"/>
                    <a:pt x="1286" y="1668"/>
                  </a:cubicBezTo>
                  <a:cubicBezTo>
                    <a:pt x="1286" y="786"/>
                    <a:pt x="977"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1"/>
            <p:cNvSpPr/>
            <p:nvPr/>
          </p:nvSpPr>
          <p:spPr>
            <a:xfrm>
              <a:off x="3370900" y="2900050"/>
              <a:ext cx="32175" cy="84575"/>
            </a:xfrm>
            <a:custGeom>
              <a:rect b="b" l="l" r="r" t="t"/>
              <a:pathLst>
                <a:path extrusionOk="0" h="3383" w="1287">
                  <a:moveTo>
                    <a:pt x="1144" y="1"/>
                  </a:moveTo>
                  <a:cubicBezTo>
                    <a:pt x="310" y="1"/>
                    <a:pt x="1" y="834"/>
                    <a:pt x="1" y="1692"/>
                  </a:cubicBezTo>
                  <a:cubicBezTo>
                    <a:pt x="1" y="2549"/>
                    <a:pt x="310" y="3382"/>
                    <a:pt x="1144" y="3382"/>
                  </a:cubicBezTo>
                  <a:cubicBezTo>
                    <a:pt x="1215" y="3382"/>
                    <a:pt x="1239" y="3382"/>
                    <a:pt x="1287" y="3359"/>
                  </a:cubicBezTo>
                  <a:lnTo>
                    <a:pt x="1287" y="25"/>
                  </a:lnTo>
                  <a:cubicBezTo>
                    <a:pt x="1239" y="25"/>
                    <a:pt x="1192"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81"/>
          <p:cNvGrpSpPr/>
          <p:nvPr/>
        </p:nvGrpSpPr>
        <p:grpSpPr>
          <a:xfrm>
            <a:off x="3239487" y="2329188"/>
            <a:ext cx="371226" cy="349794"/>
            <a:chOff x="2765425" y="2792300"/>
            <a:chExt cx="285800" cy="268350"/>
          </a:xfrm>
        </p:grpSpPr>
        <p:sp>
          <p:nvSpPr>
            <p:cNvPr id="9965" name="Google Shape;9965;p81"/>
            <p:cNvSpPr/>
            <p:nvPr/>
          </p:nvSpPr>
          <p:spPr>
            <a:xfrm>
              <a:off x="2945225" y="2792300"/>
              <a:ext cx="106000" cy="110800"/>
            </a:xfrm>
            <a:custGeom>
              <a:rect b="b" l="l" r="r" t="t"/>
              <a:pathLst>
                <a:path extrusionOk="0" h="4432" w="4240">
                  <a:moveTo>
                    <a:pt x="334" y="0"/>
                  </a:moveTo>
                  <a:cubicBezTo>
                    <a:pt x="143" y="0"/>
                    <a:pt x="0" y="143"/>
                    <a:pt x="0" y="334"/>
                  </a:cubicBezTo>
                  <a:lnTo>
                    <a:pt x="0" y="4120"/>
                  </a:lnTo>
                  <a:cubicBezTo>
                    <a:pt x="0" y="4215"/>
                    <a:pt x="48" y="4311"/>
                    <a:pt x="143" y="4382"/>
                  </a:cubicBezTo>
                  <a:cubicBezTo>
                    <a:pt x="188" y="4412"/>
                    <a:pt x="250" y="4432"/>
                    <a:pt x="314" y="4432"/>
                  </a:cubicBezTo>
                  <a:cubicBezTo>
                    <a:pt x="353" y="4432"/>
                    <a:pt x="393" y="4424"/>
                    <a:pt x="429" y="4406"/>
                  </a:cubicBezTo>
                  <a:lnTo>
                    <a:pt x="4001" y="3120"/>
                  </a:lnTo>
                  <a:cubicBezTo>
                    <a:pt x="4168" y="3072"/>
                    <a:pt x="4239" y="2882"/>
                    <a:pt x="4168" y="2715"/>
                  </a:cubicBezTo>
                  <a:cubicBezTo>
                    <a:pt x="3573" y="1096"/>
                    <a:pt x="2049" y="2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1"/>
            <p:cNvSpPr/>
            <p:nvPr/>
          </p:nvSpPr>
          <p:spPr>
            <a:xfrm>
              <a:off x="2765425" y="2855400"/>
              <a:ext cx="263000" cy="205250"/>
            </a:xfrm>
            <a:custGeom>
              <a:rect b="b" l="l" r="r" t="t"/>
              <a:pathLst>
                <a:path extrusionOk="0" h="8210" w="10520">
                  <a:moveTo>
                    <a:pt x="5621" y="1"/>
                  </a:moveTo>
                  <a:lnTo>
                    <a:pt x="5621" y="24"/>
                  </a:lnTo>
                  <a:cubicBezTo>
                    <a:pt x="1620" y="24"/>
                    <a:pt x="0" y="5168"/>
                    <a:pt x="3287" y="7455"/>
                  </a:cubicBezTo>
                  <a:cubicBezTo>
                    <a:pt x="4035" y="7979"/>
                    <a:pt x="4837" y="8210"/>
                    <a:pt x="5612" y="8210"/>
                  </a:cubicBezTo>
                  <a:cubicBezTo>
                    <a:pt x="8217" y="8210"/>
                    <a:pt x="10519" y="5597"/>
                    <a:pt x="9455" y="2715"/>
                  </a:cubicBezTo>
                  <a:cubicBezTo>
                    <a:pt x="9400" y="2587"/>
                    <a:pt x="9288" y="2501"/>
                    <a:pt x="9164" y="2501"/>
                  </a:cubicBezTo>
                  <a:cubicBezTo>
                    <a:pt x="9126" y="2501"/>
                    <a:pt x="9088" y="2509"/>
                    <a:pt x="9050" y="2525"/>
                  </a:cubicBezTo>
                  <a:lnTo>
                    <a:pt x="5930" y="3644"/>
                  </a:lnTo>
                  <a:lnTo>
                    <a:pt x="5930" y="334"/>
                  </a:lnTo>
                  <a:cubicBezTo>
                    <a:pt x="5930" y="144"/>
                    <a:pt x="5787" y="1"/>
                    <a:pt x="5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81"/>
          <p:cNvGrpSpPr/>
          <p:nvPr/>
        </p:nvGrpSpPr>
        <p:grpSpPr>
          <a:xfrm>
            <a:off x="2552791" y="2329123"/>
            <a:ext cx="323816" cy="350088"/>
            <a:chOff x="2236750" y="2792250"/>
            <a:chExt cx="249300" cy="268575"/>
          </a:xfrm>
        </p:grpSpPr>
        <p:sp>
          <p:nvSpPr>
            <p:cNvPr id="9968" name="Google Shape;9968;p81"/>
            <p:cNvSpPr/>
            <p:nvPr/>
          </p:nvSpPr>
          <p:spPr>
            <a:xfrm>
              <a:off x="2246275" y="2792250"/>
              <a:ext cx="239775" cy="205475"/>
            </a:xfrm>
            <a:custGeom>
              <a:rect b="b" l="l" r="r" t="t"/>
              <a:pathLst>
                <a:path extrusionOk="0" h="8219" w="9591">
                  <a:moveTo>
                    <a:pt x="4087" y="1937"/>
                  </a:moveTo>
                  <a:cubicBezTo>
                    <a:pt x="4198" y="1937"/>
                    <a:pt x="4311" y="1991"/>
                    <a:pt x="4382" y="2098"/>
                  </a:cubicBezTo>
                  <a:lnTo>
                    <a:pt x="4858" y="3074"/>
                  </a:lnTo>
                  <a:lnTo>
                    <a:pt x="5930" y="3217"/>
                  </a:lnTo>
                  <a:cubicBezTo>
                    <a:pt x="6192" y="3265"/>
                    <a:pt x="6287" y="3574"/>
                    <a:pt x="6121" y="3765"/>
                  </a:cubicBezTo>
                  <a:lnTo>
                    <a:pt x="5335" y="4527"/>
                  </a:lnTo>
                  <a:lnTo>
                    <a:pt x="5525" y="5599"/>
                  </a:lnTo>
                  <a:cubicBezTo>
                    <a:pt x="5525" y="5694"/>
                    <a:pt x="5478" y="5813"/>
                    <a:pt x="5382" y="5884"/>
                  </a:cubicBezTo>
                  <a:cubicBezTo>
                    <a:pt x="5330" y="5924"/>
                    <a:pt x="5270" y="5941"/>
                    <a:pt x="5207" y="5941"/>
                  </a:cubicBezTo>
                  <a:cubicBezTo>
                    <a:pt x="5156" y="5941"/>
                    <a:pt x="5102" y="5930"/>
                    <a:pt x="5049" y="5908"/>
                  </a:cubicBezTo>
                  <a:lnTo>
                    <a:pt x="4096" y="5408"/>
                  </a:lnTo>
                  <a:lnTo>
                    <a:pt x="3120" y="5908"/>
                  </a:lnTo>
                  <a:cubicBezTo>
                    <a:pt x="3077" y="5930"/>
                    <a:pt x="3030" y="5941"/>
                    <a:pt x="2981" y="5941"/>
                  </a:cubicBezTo>
                  <a:cubicBezTo>
                    <a:pt x="2922" y="5941"/>
                    <a:pt x="2863" y="5924"/>
                    <a:pt x="2810" y="5884"/>
                  </a:cubicBezTo>
                  <a:cubicBezTo>
                    <a:pt x="2715" y="5813"/>
                    <a:pt x="2667" y="5694"/>
                    <a:pt x="2667" y="5599"/>
                  </a:cubicBezTo>
                  <a:lnTo>
                    <a:pt x="2858" y="4527"/>
                  </a:lnTo>
                  <a:lnTo>
                    <a:pt x="2072" y="3765"/>
                  </a:lnTo>
                  <a:cubicBezTo>
                    <a:pt x="2001" y="3670"/>
                    <a:pt x="1953" y="3551"/>
                    <a:pt x="2001" y="3432"/>
                  </a:cubicBezTo>
                  <a:cubicBezTo>
                    <a:pt x="2048" y="3313"/>
                    <a:pt x="2144" y="3241"/>
                    <a:pt x="2263" y="3217"/>
                  </a:cubicBezTo>
                  <a:lnTo>
                    <a:pt x="3334" y="3074"/>
                  </a:lnTo>
                  <a:lnTo>
                    <a:pt x="3811" y="2098"/>
                  </a:lnTo>
                  <a:cubicBezTo>
                    <a:pt x="3870" y="1991"/>
                    <a:pt x="3977" y="1937"/>
                    <a:pt x="4087" y="1937"/>
                  </a:cubicBezTo>
                  <a:close/>
                  <a:moveTo>
                    <a:pt x="4141" y="0"/>
                  </a:moveTo>
                  <a:cubicBezTo>
                    <a:pt x="2026" y="0"/>
                    <a:pt x="0" y="1642"/>
                    <a:pt x="0" y="4122"/>
                  </a:cubicBezTo>
                  <a:cubicBezTo>
                    <a:pt x="0" y="6385"/>
                    <a:pt x="1834" y="8218"/>
                    <a:pt x="4096" y="8218"/>
                  </a:cubicBezTo>
                  <a:cubicBezTo>
                    <a:pt x="4106" y="8218"/>
                    <a:pt x="4116" y="8218"/>
                    <a:pt x="4126" y="8218"/>
                  </a:cubicBezTo>
                  <a:cubicBezTo>
                    <a:pt x="7774" y="8218"/>
                    <a:pt x="9591" y="3806"/>
                    <a:pt x="7026" y="1217"/>
                  </a:cubicBezTo>
                  <a:cubicBezTo>
                    <a:pt x="6185" y="377"/>
                    <a:pt x="5153" y="0"/>
                    <a:pt x="4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1"/>
            <p:cNvSpPr/>
            <p:nvPr/>
          </p:nvSpPr>
          <p:spPr>
            <a:xfrm>
              <a:off x="2320700" y="2866125"/>
              <a:ext cx="55975" cy="52400"/>
            </a:xfrm>
            <a:custGeom>
              <a:rect b="b" l="l" r="r" t="t"/>
              <a:pathLst>
                <a:path extrusionOk="0" h="2096" w="2239">
                  <a:moveTo>
                    <a:pt x="1119" y="0"/>
                  </a:moveTo>
                  <a:lnTo>
                    <a:pt x="834" y="548"/>
                  </a:lnTo>
                  <a:cubicBezTo>
                    <a:pt x="786" y="643"/>
                    <a:pt x="715" y="691"/>
                    <a:pt x="595" y="715"/>
                  </a:cubicBezTo>
                  <a:lnTo>
                    <a:pt x="0" y="810"/>
                  </a:lnTo>
                  <a:lnTo>
                    <a:pt x="453" y="1239"/>
                  </a:lnTo>
                  <a:cubicBezTo>
                    <a:pt x="524" y="1310"/>
                    <a:pt x="548" y="1405"/>
                    <a:pt x="548" y="1501"/>
                  </a:cubicBezTo>
                  <a:lnTo>
                    <a:pt x="524" y="1501"/>
                  </a:lnTo>
                  <a:lnTo>
                    <a:pt x="429" y="2096"/>
                  </a:lnTo>
                  <a:lnTo>
                    <a:pt x="976" y="1810"/>
                  </a:lnTo>
                  <a:cubicBezTo>
                    <a:pt x="1000" y="1786"/>
                    <a:pt x="1048" y="1763"/>
                    <a:pt x="1119" y="1763"/>
                  </a:cubicBezTo>
                  <a:cubicBezTo>
                    <a:pt x="1167" y="1763"/>
                    <a:pt x="1215" y="1786"/>
                    <a:pt x="1262" y="1810"/>
                  </a:cubicBezTo>
                  <a:lnTo>
                    <a:pt x="1810" y="2096"/>
                  </a:lnTo>
                  <a:lnTo>
                    <a:pt x="1691" y="1501"/>
                  </a:lnTo>
                  <a:cubicBezTo>
                    <a:pt x="1691" y="1405"/>
                    <a:pt x="1715" y="1310"/>
                    <a:pt x="1786" y="1239"/>
                  </a:cubicBezTo>
                  <a:lnTo>
                    <a:pt x="2239" y="810"/>
                  </a:lnTo>
                  <a:lnTo>
                    <a:pt x="1619" y="715"/>
                  </a:lnTo>
                  <a:cubicBezTo>
                    <a:pt x="1524" y="691"/>
                    <a:pt x="1429" y="643"/>
                    <a:pt x="1381" y="548"/>
                  </a:cubicBezTo>
                  <a:lnTo>
                    <a:pt x="111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1"/>
            <p:cNvSpPr/>
            <p:nvPr/>
          </p:nvSpPr>
          <p:spPr>
            <a:xfrm>
              <a:off x="2236750" y="2973275"/>
              <a:ext cx="92900" cy="87550"/>
            </a:xfrm>
            <a:custGeom>
              <a:rect b="b" l="l" r="r" t="t"/>
              <a:pathLst>
                <a:path extrusionOk="0" h="3502" w="3716">
                  <a:moveTo>
                    <a:pt x="953" y="1"/>
                  </a:moveTo>
                  <a:lnTo>
                    <a:pt x="72" y="2025"/>
                  </a:lnTo>
                  <a:cubicBezTo>
                    <a:pt x="0" y="2144"/>
                    <a:pt x="24" y="2287"/>
                    <a:pt x="119" y="2359"/>
                  </a:cubicBezTo>
                  <a:lnTo>
                    <a:pt x="95" y="2382"/>
                  </a:lnTo>
                  <a:cubicBezTo>
                    <a:pt x="164" y="2434"/>
                    <a:pt x="245" y="2473"/>
                    <a:pt x="330" y="2473"/>
                  </a:cubicBezTo>
                  <a:cubicBezTo>
                    <a:pt x="362" y="2473"/>
                    <a:pt x="396" y="2467"/>
                    <a:pt x="429" y="2454"/>
                  </a:cubicBezTo>
                  <a:lnTo>
                    <a:pt x="1786" y="2001"/>
                  </a:lnTo>
                  <a:lnTo>
                    <a:pt x="2334" y="3311"/>
                  </a:lnTo>
                  <a:cubicBezTo>
                    <a:pt x="2405" y="3406"/>
                    <a:pt x="2501" y="3478"/>
                    <a:pt x="2644" y="3502"/>
                  </a:cubicBezTo>
                  <a:cubicBezTo>
                    <a:pt x="2763" y="3502"/>
                    <a:pt x="2882" y="3430"/>
                    <a:pt x="2929" y="3311"/>
                  </a:cubicBezTo>
                  <a:lnTo>
                    <a:pt x="3715" y="1549"/>
                  </a:lnTo>
                  <a:cubicBezTo>
                    <a:pt x="2644" y="1358"/>
                    <a:pt x="1667" y="81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1"/>
            <p:cNvSpPr/>
            <p:nvPr/>
          </p:nvSpPr>
          <p:spPr>
            <a:xfrm>
              <a:off x="2368325" y="2973875"/>
              <a:ext cx="92900" cy="86950"/>
            </a:xfrm>
            <a:custGeom>
              <a:rect b="b" l="l" r="r" t="t"/>
              <a:pathLst>
                <a:path extrusionOk="0" h="3478" w="3716">
                  <a:moveTo>
                    <a:pt x="2763" y="1"/>
                  </a:moveTo>
                  <a:cubicBezTo>
                    <a:pt x="2048" y="810"/>
                    <a:pt x="1072" y="1334"/>
                    <a:pt x="0" y="1525"/>
                  </a:cubicBezTo>
                  <a:lnTo>
                    <a:pt x="762" y="3287"/>
                  </a:lnTo>
                  <a:cubicBezTo>
                    <a:pt x="810" y="3406"/>
                    <a:pt x="929" y="3478"/>
                    <a:pt x="1048" y="3478"/>
                  </a:cubicBezTo>
                  <a:cubicBezTo>
                    <a:pt x="1167" y="3454"/>
                    <a:pt x="1286" y="3382"/>
                    <a:pt x="1358" y="3287"/>
                  </a:cubicBezTo>
                  <a:lnTo>
                    <a:pt x="1905" y="1977"/>
                  </a:lnTo>
                  <a:lnTo>
                    <a:pt x="3263" y="2430"/>
                  </a:lnTo>
                  <a:cubicBezTo>
                    <a:pt x="3296" y="2443"/>
                    <a:pt x="3329" y="2449"/>
                    <a:pt x="3362" y="2449"/>
                  </a:cubicBezTo>
                  <a:cubicBezTo>
                    <a:pt x="3447" y="2449"/>
                    <a:pt x="3528" y="2410"/>
                    <a:pt x="3596" y="2358"/>
                  </a:cubicBezTo>
                  <a:cubicBezTo>
                    <a:pt x="3691" y="2263"/>
                    <a:pt x="3715" y="2120"/>
                    <a:pt x="3644" y="2001"/>
                  </a:cubicBezTo>
                  <a:lnTo>
                    <a:pt x="27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81"/>
          <p:cNvGrpSpPr/>
          <p:nvPr/>
        </p:nvGrpSpPr>
        <p:grpSpPr>
          <a:xfrm>
            <a:off x="1771730" y="2329188"/>
            <a:ext cx="348040" cy="350022"/>
            <a:chOff x="1635425" y="2792300"/>
            <a:chExt cx="267950" cy="268525"/>
          </a:xfrm>
        </p:grpSpPr>
        <p:sp>
          <p:nvSpPr>
            <p:cNvPr id="9973" name="Google Shape;9973;p81"/>
            <p:cNvSpPr/>
            <p:nvPr/>
          </p:nvSpPr>
          <p:spPr>
            <a:xfrm>
              <a:off x="1761650" y="2831600"/>
              <a:ext cx="16100" cy="16100"/>
            </a:xfrm>
            <a:custGeom>
              <a:rect b="b" l="l" r="r" t="t"/>
              <a:pathLst>
                <a:path extrusionOk="0" h="644" w="644">
                  <a:moveTo>
                    <a:pt x="334" y="0"/>
                  </a:moveTo>
                  <a:cubicBezTo>
                    <a:pt x="143" y="0"/>
                    <a:pt x="0" y="143"/>
                    <a:pt x="0" y="310"/>
                  </a:cubicBezTo>
                  <a:cubicBezTo>
                    <a:pt x="0" y="500"/>
                    <a:pt x="143" y="643"/>
                    <a:pt x="334" y="643"/>
                  </a:cubicBezTo>
                  <a:cubicBezTo>
                    <a:pt x="500" y="643"/>
                    <a:pt x="643" y="500"/>
                    <a:pt x="643" y="310"/>
                  </a:cubicBezTo>
                  <a:cubicBezTo>
                    <a:pt x="643" y="143"/>
                    <a:pt x="50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1"/>
            <p:cNvSpPr/>
            <p:nvPr/>
          </p:nvSpPr>
          <p:spPr>
            <a:xfrm>
              <a:off x="1635425" y="2792300"/>
              <a:ext cx="267950" cy="268525"/>
            </a:xfrm>
            <a:custGeom>
              <a:rect b="b" l="l" r="r" t="t"/>
              <a:pathLst>
                <a:path extrusionOk="0" h="10741" w="10718">
                  <a:moveTo>
                    <a:pt x="5376" y="955"/>
                  </a:moveTo>
                  <a:cubicBezTo>
                    <a:pt x="5612" y="955"/>
                    <a:pt x="5854" y="1043"/>
                    <a:pt x="6049" y="1239"/>
                  </a:cubicBezTo>
                  <a:cubicBezTo>
                    <a:pt x="6621" y="1834"/>
                    <a:pt x="6216" y="2834"/>
                    <a:pt x="5383" y="2858"/>
                  </a:cubicBezTo>
                  <a:cubicBezTo>
                    <a:pt x="4835" y="2858"/>
                    <a:pt x="4430" y="2429"/>
                    <a:pt x="4430" y="1882"/>
                  </a:cubicBezTo>
                  <a:cubicBezTo>
                    <a:pt x="4430" y="1322"/>
                    <a:pt x="4892" y="955"/>
                    <a:pt x="5376" y="955"/>
                  </a:cubicBezTo>
                  <a:close/>
                  <a:moveTo>
                    <a:pt x="5335" y="0"/>
                  </a:moveTo>
                  <a:cubicBezTo>
                    <a:pt x="3216" y="0"/>
                    <a:pt x="2692" y="2953"/>
                    <a:pt x="4716" y="3668"/>
                  </a:cubicBezTo>
                  <a:lnTo>
                    <a:pt x="4716" y="8216"/>
                  </a:lnTo>
                  <a:cubicBezTo>
                    <a:pt x="3620" y="8002"/>
                    <a:pt x="2287" y="7478"/>
                    <a:pt x="1930" y="6287"/>
                  </a:cubicBezTo>
                  <a:lnTo>
                    <a:pt x="2168" y="6287"/>
                  </a:lnTo>
                  <a:cubicBezTo>
                    <a:pt x="2188" y="6291"/>
                    <a:pt x="2208" y="6293"/>
                    <a:pt x="2227" y="6293"/>
                  </a:cubicBezTo>
                  <a:cubicBezTo>
                    <a:pt x="2318" y="6293"/>
                    <a:pt x="2390" y="6247"/>
                    <a:pt x="2430" y="6168"/>
                  </a:cubicBezTo>
                  <a:cubicBezTo>
                    <a:pt x="2501" y="6073"/>
                    <a:pt x="2501" y="5954"/>
                    <a:pt x="2430" y="5859"/>
                  </a:cubicBezTo>
                  <a:lnTo>
                    <a:pt x="1572" y="3977"/>
                  </a:lnTo>
                  <a:cubicBezTo>
                    <a:pt x="1501" y="3870"/>
                    <a:pt x="1388" y="3817"/>
                    <a:pt x="1278" y="3817"/>
                  </a:cubicBezTo>
                  <a:cubicBezTo>
                    <a:pt x="1168" y="3817"/>
                    <a:pt x="1060" y="3870"/>
                    <a:pt x="1001" y="3977"/>
                  </a:cubicBezTo>
                  <a:lnTo>
                    <a:pt x="48" y="5859"/>
                  </a:lnTo>
                  <a:cubicBezTo>
                    <a:pt x="1" y="5954"/>
                    <a:pt x="1" y="6073"/>
                    <a:pt x="72" y="6168"/>
                  </a:cubicBezTo>
                  <a:lnTo>
                    <a:pt x="48" y="6168"/>
                  </a:lnTo>
                  <a:cubicBezTo>
                    <a:pt x="88" y="6247"/>
                    <a:pt x="176" y="6293"/>
                    <a:pt x="260" y="6293"/>
                  </a:cubicBezTo>
                  <a:cubicBezTo>
                    <a:pt x="277" y="6293"/>
                    <a:pt x="294" y="6291"/>
                    <a:pt x="310" y="6287"/>
                  </a:cubicBezTo>
                  <a:lnTo>
                    <a:pt x="667" y="6287"/>
                  </a:lnTo>
                  <a:cubicBezTo>
                    <a:pt x="1001" y="8478"/>
                    <a:pt x="2763" y="9240"/>
                    <a:pt x="4287" y="9883"/>
                  </a:cubicBezTo>
                  <a:cubicBezTo>
                    <a:pt x="4549" y="10050"/>
                    <a:pt x="4811" y="10217"/>
                    <a:pt x="5049" y="10407"/>
                  </a:cubicBezTo>
                  <a:cubicBezTo>
                    <a:pt x="5049" y="10574"/>
                    <a:pt x="5168" y="10717"/>
                    <a:pt x="5335" y="10741"/>
                  </a:cubicBezTo>
                  <a:cubicBezTo>
                    <a:pt x="5502" y="10741"/>
                    <a:pt x="5621" y="10669"/>
                    <a:pt x="5668" y="10431"/>
                  </a:cubicBezTo>
                  <a:cubicBezTo>
                    <a:pt x="5692" y="10217"/>
                    <a:pt x="6335" y="9931"/>
                    <a:pt x="6526" y="9836"/>
                  </a:cubicBezTo>
                  <a:cubicBezTo>
                    <a:pt x="8217" y="8978"/>
                    <a:pt x="9717" y="8478"/>
                    <a:pt x="10050" y="6311"/>
                  </a:cubicBezTo>
                  <a:lnTo>
                    <a:pt x="10408" y="6311"/>
                  </a:lnTo>
                  <a:cubicBezTo>
                    <a:pt x="10420" y="6314"/>
                    <a:pt x="10433" y="6316"/>
                    <a:pt x="10446" y="6316"/>
                  </a:cubicBezTo>
                  <a:cubicBezTo>
                    <a:pt x="10533" y="6316"/>
                    <a:pt x="10628" y="6251"/>
                    <a:pt x="10669" y="6168"/>
                  </a:cubicBezTo>
                  <a:cubicBezTo>
                    <a:pt x="10717" y="6097"/>
                    <a:pt x="10717" y="5978"/>
                    <a:pt x="10669" y="5882"/>
                  </a:cubicBezTo>
                  <a:lnTo>
                    <a:pt x="9717" y="4001"/>
                  </a:lnTo>
                  <a:cubicBezTo>
                    <a:pt x="9657" y="3894"/>
                    <a:pt x="9550" y="3840"/>
                    <a:pt x="9443" y="3840"/>
                  </a:cubicBezTo>
                  <a:cubicBezTo>
                    <a:pt x="9336" y="3840"/>
                    <a:pt x="9229" y="3894"/>
                    <a:pt x="9169" y="4001"/>
                  </a:cubicBezTo>
                  <a:lnTo>
                    <a:pt x="8217" y="5882"/>
                  </a:lnTo>
                  <a:cubicBezTo>
                    <a:pt x="8169" y="5978"/>
                    <a:pt x="8169" y="6097"/>
                    <a:pt x="8240" y="6168"/>
                  </a:cubicBezTo>
                  <a:cubicBezTo>
                    <a:pt x="8288" y="6264"/>
                    <a:pt x="8383" y="6335"/>
                    <a:pt x="8502" y="6335"/>
                  </a:cubicBezTo>
                  <a:lnTo>
                    <a:pt x="8741" y="6335"/>
                  </a:lnTo>
                  <a:cubicBezTo>
                    <a:pt x="8479" y="7526"/>
                    <a:pt x="7264" y="7954"/>
                    <a:pt x="5954" y="8216"/>
                  </a:cubicBezTo>
                  <a:lnTo>
                    <a:pt x="5954" y="3668"/>
                  </a:lnTo>
                  <a:cubicBezTo>
                    <a:pt x="7955" y="2953"/>
                    <a:pt x="7455" y="0"/>
                    <a:pt x="5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5" name="Google Shape;9975;p81"/>
          <p:cNvSpPr/>
          <p:nvPr/>
        </p:nvSpPr>
        <p:spPr>
          <a:xfrm>
            <a:off x="1006125" y="2329145"/>
            <a:ext cx="362718" cy="350642"/>
          </a:xfrm>
          <a:custGeom>
            <a:rect b="b" l="l" r="r" t="t"/>
            <a:pathLst>
              <a:path extrusionOk="0" h="10760" w="11170">
                <a:moveTo>
                  <a:pt x="9070" y="1"/>
                </a:moveTo>
                <a:cubicBezTo>
                  <a:pt x="8985" y="1"/>
                  <a:pt x="8904" y="40"/>
                  <a:pt x="8835" y="92"/>
                </a:cubicBezTo>
                <a:lnTo>
                  <a:pt x="7359" y="1592"/>
                </a:lnTo>
                <a:cubicBezTo>
                  <a:pt x="7287" y="1663"/>
                  <a:pt x="7264" y="1735"/>
                  <a:pt x="7264" y="1830"/>
                </a:cubicBezTo>
                <a:lnTo>
                  <a:pt x="7383" y="3330"/>
                </a:lnTo>
                <a:lnTo>
                  <a:pt x="7168" y="3545"/>
                </a:lnTo>
                <a:cubicBezTo>
                  <a:pt x="6399" y="2877"/>
                  <a:pt x="5446" y="2548"/>
                  <a:pt x="4494" y="2548"/>
                </a:cubicBezTo>
                <a:cubicBezTo>
                  <a:pt x="3444" y="2548"/>
                  <a:pt x="2395" y="2948"/>
                  <a:pt x="1596" y="3735"/>
                </a:cubicBezTo>
                <a:cubicBezTo>
                  <a:pt x="96" y="5259"/>
                  <a:pt x="0" y="7688"/>
                  <a:pt x="1381" y="9308"/>
                </a:cubicBezTo>
                <a:cubicBezTo>
                  <a:pt x="2199" y="10263"/>
                  <a:pt x="3354" y="10760"/>
                  <a:pt x="4515" y="10760"/>
                </a:cubicBezTo>
                <a:cubicBezTo>
                  <a:pt x="5350" y="10760"/>
                  <a:pt x="6189" y="10503"/>
                  <a:pt x="6906" y="9975"/>
                </a:cubicBezTo>
                <a:cubicBezTo>
                  <a:pt x="8645" y="8712"/>
                  <a:pt x="9121" y="6331"/>
                  <a:pt x="8002" y="4497"/>
                </a:cubicBezTo>
                <a:lnTo>
                  <a:pt x="8002" y="4497"/>
                </a:lnTo>
                <a:lnTo>
                  <a:pt x="7073" y="5426"/>
                </a:lnTo>
                <a:cubicBezTo>
                  <a:pt x="7692" y="6736"/>
                  <a:pt x="7240" y="8284"/>
                  <a:pt x="6025" y="9046"/>
                </a:cubicBezTo>
                <a:cubicBezTo>
                  <a:pt x="5550" y="9338"/>
                  <a:pt x="5021" y="9480"/>
                  <a:pt x="4500" y="9480"/>
                </a:cubicBezTo>
                <a:cubicBezTo>
                  <a:pt x="3663" y="9480"/>
                  <a:pt x="2844" y="9116"/>
                  <a:pt x="2286" y="8427"/>
                </a:cubicBezTo>
                <a:cubicBezTo>
                  <a:pt x="642" y="6353"/>
                  <a:pt x="2414" y="3780"/>
                  <a:pt x="4530" y="3780"/>
                </a:cubicBezTo>
                <a:cubicBezTo>
                  <a:pt x="5111" y="3780"/>
                  <a:pt x="5718" y="3974"/>
                  <a:pt x="6287" y="4426"/>
                </a:cubicBezTo>
                <a:lnTo>
                  <a:pt x="5835" y="4878"/>
                </a:lnTo>
                <a:cubicBezTo>
                  <a:pt x="5416" y="4567"/>
                  <a:pt x="4967" y="4431"/>
                  <a:pt x="4535" y="4431"/>
                </a:cubicBezTo>
                <a:cubicBezTo>
                  <a:pt x="3049" y="4431"/>
                  <a:pt x="1761" y="6036"/>
                  <a:pt x="2572" y="7641"/>
                </a:cubicBezTo>
                <a:cubicBezTo>
                  <a:pt x="2994" y="8474"/>
                  <a:pt x="3750" y="8849"/>
                  <a:pt x="4505" y="8849"/>
                </a:cubicBezTo>
                <a:cubicBezTo>
                  <a:pt x="5625" y="8849"/>
                  <a:pt x="6740" y="8021"/>
                  <a:pt x="6740" y="6641"/>
                </a:cubicBezTo>
                <a:cubicBezTo>
                  <a:pt x="6716" y="6379"/>
                  <a:pt x="6692" y="6140"/>
                  <a:pt x="6597" y="5902"/>
                </a:cubicBezTo>
                <a:lnTo>
                  <a:pt x="6049" y="6426"/>
                </a:lnTo>
                <a:cubicBezTo>
                  <a:pt x="6073" y="6498"/>
                  <a:pt x="6073" y="6569"/>
                  <a:pt x="6073" y="6641"/>
                </a:cubicBezTo>
                <a:cubicBezTo>
                  <a:pt x="6073" y="7628"/>
                  <a:pt x="5282" y="8220"/>
                  <a:pt x="4485" y="8220"/>
                </a:cubicBezTo>
                <a:cubicBezTo>
                  <a:pt x="3956" y="8220"/>
                  <a:pt x="3424" y="7959"/>
                  <a:pt x="3120" y="7379"/>
                </a:cubicBezTo>
                <a:cubicBezTo>
                  <a:pt x="2498" y="6249"/>
                  <a:pt x="3412" y="5059"/>
                  <a:pt x="4492" y="5059"/>
                </a:cubicBezTo>
                <a:cubicBezTo>
                  <a:pt x="4778" y="5059"/>
                  <a:pt x="5075" y="5142"/>
                  <a:pt x="5359" y="5331"/>
                </a:cubicBezTo>
                <a:lnTo>
                  <a:pt x="4906" y="5783"/>
                </a:lnTo>
                <a:cubicBezTo>
                  <a:pt x="4787" y="5736"/>
                  <a:pt x="4644" y="5688"/>
                  <a:pt x="4501" y="5688"/>
                </a:cubicBezTo>
                <a:cubicBezTo>
                  <a:pt x="3668" y="5688"/>
                  <a:pt x="3239" y="6712"/>
                  <a:pt x="3834" y="7307"/>
                </a:cubicBezTo>
                <a:cubicBezTo>
                  <a:pt x="4026" y="7499"/>
                  <a:pt x="4262" y="7585"/>
                  <a:pt x="4494" y="7585"/>
                </a:cubicBezTo>
                <a:cubicBezTo>
                  <a:pt x="4983" y="7585"/>
                  <a:pt x="5454" y="7206"/>
                  <a:pt x="5454" y="6641"/>
                </a:cubicBezTo>
                <a:cubicBezTo>
                  <a:pt x="5454" y="6498"/>
                  <a:pt x="5406" y="6355"/>
                  <a:pt x="5359" y="6236"/>
                </a:cubicBezTo>
                <a:lnTo>
                  <a:pt x="5811" y="5759"/>
                </a:lnTo>
                <a:lnTo>
                  <a:pt x="7811" y="3759"/>
                </a:lnTo>
                <a:lnTo>
                  <a:pt x="9336" y="3902"/>
                </a:lnTo>
                <a:cubicBezTo>
                  <a:pt x="9431" y="3902"/>
                  <a:pt x="9502" y="3854"/>
                  <a:pt x="9550" y="3807"/>
                </a:cubicBezTo>
                <a:lnTo>
                  <a:pt x="11050" y="2306"/>
                </a:lnTo>
                <a:cubicBezTo>
                  <a:pt x="11145" y="2235"/>
                  <a:pt x="11169" y="2092"/>
                  <a:pt x="11122" y="1997"/>
                </a:cubicBezTo>
                <a:cubicBezTo>
                  <a:pt x="11098" y="1878"/>
                  <a:pt x="10979" y="1782"/>
                  <a:pt x="10860" y="1782"/>
                </a:cubicBezTo>
                <a:lnTo>
                  <a:pt x="9907" y="1687"/>
                </a:lnTo>
                <a:lnTo>
                  <a:pt x="10550" y="1068"/>
                </a:lnTo>
                <a:cubicBezTo>
                  <a:pt x="10669" y="925"/>
                  <a:pt x="10669" y="735"/>
                  <a:pt x="10550" y="616"/>
                </a:cubicBezTo>
                <a:cubicBezTo>
                  <a:pt x="10491" y="556"/>
                  <a:pt x="10407" y="526"/>
                  <a:pt x="10324" y="526"/>
                </a:cubicBezTo>
                <a:cubicBezTo>
                  <a:pt x="10240" y="526"/>
                  <a:pt x="10157" y="556"/>
                  <a:pt x="10098" y="616"/>
                </a:cubicBezTo>
                <a:lnTo>
                  <a:pt x="9455" y="1258"/>
                </a:lnTo>
                <a:lnTo>
                  <a:pt x="9383" y="282"/>
                </a:lnTo>
                <a:cubicBezTo>
                  <a:pt x="9359" y="163"/>
                  <a:pt x="9288" y="68"/>
                  <a:pt x="9169" y="20"/>
                </a:cubicBezTo>
                <a:cubicBezTo>
                  <a:pt x="9136" y="7"/>
                  <a:pt x="9102" y="1"/>
                  <a:pt x="90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6" name="Google Shape;9976;p81"/>
          <p:cNvGrpSpPr/>
          <p:nvPr/>
        </p:nvGrpSpPr>
        <p:grpSpPr>
          <a:xfrm>
            <a:off x="1102050" y="2887086"/>
            <a:ext cx="195712" cy="350120"/>
            <a:chOff x="1119850" y="3220300"/>
            <a:chExt cx="150675" cy="268600"/>
          </a:xfrm>
        </p:grpSpPr>
        <p:sp>
          <p:nvSpPr>
            <p:cNvPr id="9977" name="Google Shape;9977;p81"/>
            <p:cNvSpPr/>
            <p:nvPr/>
          </p:nvSpPr>
          <p:spPr>
            <a:xfrm>
              <a:off x="1119850" y="3220300"/>
              <a:ext cx="150675" cy="125700"/>
            </a:xfrm>
            <a:custGeom>
              <a:rect b="b" l="l" r="r" t="t"/>
              <a:pathLst>
                <a:path extrusionOk="0" h="5028" w="6027">
                  <a:moveTo>
                    <a:pt x="1531" y="1"/>
                  </a:moveTo>
                  <a:cubicBezTo>
                    <a:pt x="1133" y="1"/>
                    <a:pt x="1133" y="648"/>
                    <a:pt x="1531" y="648"/>
                  </a:cubicBezTo>
                  <a:cubicBezTo>
                    <a:pt x="1544" y="648"/>
                    <a:pt x="1558" y="647"/>
                    <a:pt x="1572" y="646"/>
                  </a:cubicBezTo>
                  <a:lnTo>
                    <a:pt x="4716" y="646"/>
                  </a:lnTo>
                  <a:cubicBezTo>
                    <a:pt x="4730" y="644"/>
                    <a:pt x="4744" y="644"/>
                    <a:pt x="4758" y="644"/>
                  </a:cubicBezTo>
                  <a:cubicBezTo>
                    <a:pt x="5154" y="644"/>
                    <a:pt x="5154" y="1267"/>
                    <a:pt x="4758" y="1267"/>
                  </a:cubicBezTo>
                  <a:cubicBezTo>
                    <a:pt x="4744" y="1267"/>
                    <a:pt x="4730" y="1267"/>
                    <a:pt x="4716" y="1265"/>
                  </a:cubicBezTo>
                  <a:lnTo>
                    <a:pt x="3453" y="1265"/>
                  </a:lnTo>
                  <a:cubicBezTo>
                    <a:pt x="2929" y="1265"/>
                    <a:pt x="2501" y="1694"/>
                    <a:pt x="2525" y="2218"/>
                  </a:cubicBezTo>
                  <a:lnTo>
                    <a:pt x="2525" y="2527"/>
                  </a:lnTo>
                  <a:lnTo>
                    <a:pt x="1572" y="2527"/>
                  </a:lnTo>
                  <a:cubicBezTo>
                    <a:pt x="715" y="2527"/>
                    <a:pt x="0" y="3218"/>
                    <a:pt x="0" y="4099"/>
                  </a:cubicBezTo>
                  <a:lnTo>
                    <a:pt x="0" y="5028"/>
                  </a:lnTo>
                  <a:lnTo>
                    <a:pt x="2525" y="5028"/>
                  </a:lnTo>
                  <a:lnTo>
                    <a:pt x="2525" y="4099"/>
                  </a:lnTo>
                  <a:cubicBezTo>
                    <a:pt x="2536" y="3908"/>
                    <a:pt x="2679" y="3813"/>
                    <a:pt x="2825" y="3813"/>
                  </a:cubicBezTo>
                  <a:cubicBezTo>
                    <a:pt x="2971" y="3813"/>
                    <a:pt x="3120" y="3908"/>
                    <a:pt x="3144" y="4099"/>
                  </a:cubicBezTo>
                  <a:lnTo>
                    <a:pt x="3144" y="5028"/>
                  </a:lnTo>
                  <a:lnTo>
                    <a:pt x="5644" y="5028"/>
                  </a:lnTo>
                  <a:lnTo>
                    <a:pt x="5644" y="4099"/>
                  </a:lnTo>
                  <a:cubicBezTo>
                    <a:pt x="5644" y="3218"/>
                    <a:pt x="4954" y="2527"/>
                    <a:pt x="4073" y="2527"/>
                  </a:cubicBezTo>
                  <a:lnTo>
                    <a:pt x="3144" y="2527"/>
                  </a:lnTo>
                  <a:lnTo>
                    <a:pt x="3144" y="2218"/>
                  </a:lnTo>
                  <a:cubicBezTo>
                    <a:pt x="3120" y="2027"/>
                    <a:pt x="3287" y="1884"/>
                    <a:pt x="3453" y="1884"/>
                  </a:cubicBezTo>
                  <a:lnTo>
                    <a:pt x="4716" y="1884"/>
                  </a:lnTo>
                  <a:cubicBezTo>
                    <a:pt x="4746" y="1886"/>
                    <a:pt x="4775" y="1887"/>
                    <a:pt x="4804" y="1887"/>
                  </a:cubicBezTo>
                  <a:cubicBezTo>
                    <a:pt x="6027" y="1887"/>
                    <a:pt x="6019" y="1"/>
                    <a:pt x="4783" y="1"/>
                  </a:cubicBezTo>
                  <a:cubicBezTo>
                    <a:pt x="4761" y="1"/>
                    <a:pt x="4738" y="2"/>
                    <a:pt x="4716" y="3"/>
                  </a:cubicBezTo>
                  <a:lnTo>
                    <a:pt x="1572" y="3"/>
                  </a:lnTo>
                  <a:cubicBezTo>
                    <a:pt x="1558" y="1"/>
                    <a:pt x="1544"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1"/>
            <p:cNvSpPr/>
            <p:nvPr/>
          </p:nvSpPr>
          <p:spPr>
            <a:xfrm>
              <a:off x="1119850" y="3362050"/>
              <a:ext cx="141725" cy="126850"/>
            </a:xfrm>
            <a:custGeom>
              <a:rect b="b" l="l" r="r" t="t"/>
              <a:pathLst>
                <a:path extrusionOk="0" h="5074" w="5669">
                  <a:moveTo>
                    <a:pt x="0" y="1"/>
                  </a:moveTo>
                  <a:lnTo>
                    <a:pt x="0" y="2239"/>
                  </a:lnTo>
                  <a:cubicBezTo>
                    <a:pt x="0" y="3787"/>
                    <a:pt x="1262" y="5073"/>
                    <a:pt x="2834" y="5073"/>
                  </a:cubicBezTo>
                  <a:cubicBezTo>
                    <a:pt x="4382" y="5073"/>
                    <a:pt x="5668" y="3787"/>
                    <a:pt x="5668" y="2239"/>
                  </a:cubicBezTo>
                  <a:lnTo>
                    <a:pt x="5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81"/>
          <p:cNvGrpSpPr/>
          <p:nvPr/>
        </p:nvGrpSpPr>
        <p:grpSpPr>
          <a:xfrm>
            <a:off x="1772510" y="2887119"/>
            <a:ext cx="348008" cy="350088"/>
            <a:chOff x="1636025" y="3220325"/>
            <a:chExt cx="267925" cy="268575"/>
          </a:xfrm>
        </p:grpSpPr>
        <p:sp>
          <p:nvSpPr>
            <p:cNvPr id="9980" name="Google Shape;9980;p81"/>
            <p:cNvSpPr/>
            <p:nvPr/>
          </p:nvSpPr>
          <p:spPr>
            <a:xfrm>
              <a:off x="1636025" y="3220325"/>
              <a:ext cx="267925" cy="268575"/>
            </a:xfrm>
            <a:custGeom>
              <a:rect b="b" l="l" r="r" t="t"/>
              <a:pathLst>
                <a:path extrusionOk="0" h="10743" w="10717">
                  <a:moveTo>
                    <a:pt x="1234" y="5058"/>
                  </a:moveTo>
                  <a:cubicBezTo>
                    <a:pt x="1393" y="5058"/>
                    <a:pt x="1548" y="5182"/>
                    <a:pt x="1548" y="5360"/>
                  </a:cubicBezTo>
                  <a:cubicBezTo>
                    <a:pt x="1548" y="5551"/>
                    <a:pt x="1405" y="5693"/>
                    <a:pt x="1239" y="5693"/>
                  </a:cubicBezTo>
                  <a:cubicBezTo>
                    <a:pt x="953" y="5693"/>
                    <a:pt x="810" y="5336"/>
                    <a:pt x="1024" y="5146"/>
                  </a:cubicBezTo>
                  <a:cubicBezTo>
                    <a:pt x="1085" y="5085"/>
                    <a:pt x="1160" y="5058"/>
                    <a:pt x="1234" y="5058"/>
                  </a:cubicBezTo>
                  <a:close/>
                  <a:moveTo>
                    <a:pt x="1281" y="6310"/>
                  </a:moveTo>
                  <a:cubicBezTo>
                    <a:pt x="1677" y="6310"/>
                    <a:pt x="1677" y="6934"/>
                    <a:pt x="1281" y="6934"/>
                  </a:cubicBezTo>
                  <a:cubicBezTo>
                    <a:pt x="1268" y="6934"/>
                    <a:pt x="1253" y="6933"/>
                    <a:pt x="1239" y="6932"/>
                  </a:cubicBezTo>
                  <a:cubicBezTo>
                    <a:pt x="858" y="6908"/>
                    <a:pt x="858" y="6360"/>
                    <a:pt x="1239" y="6313"/>
                  </a:cubicBezTo>
                  <a:cubicBezTo>
                    <a:pt x="1253" y="6311"/>
                    <a:pt x="1268" y="6310"/>
                    <a:pt x="1281" y="6310"/>
                  </a:cubicBezTo>
                  <a:close/>
                  <a:moveTo>
                    <a:pt x="1245" y="7567"/>
                  </a:moveTo>
                  <a:cubicBezTo>
                    <a:pt x="1400" y="7567"/>
                    <a:pt x="1548" y="7694"/>
                    <a:pt x="1548" y="7884"/>
                  </a:cubicBezTo>
                  <a:cubicBezTo>
                    <a:pt x="1548" y="8051"/>
                    <a:pt x="1405" y="8194"/>
                    <a:pt x="1239" y="8194"/>
                  </a:cubicBezTo>
                  <a:cubicBezTo>
                    <a:pt x="953" y="8194"/>
                    <a:pt x="810" y="7861"/>
                    <a:pt x="1024" y="7670"/>
                  </a:cubicBezTo>
                  <a:cubicBezTo>
                    <a:pt x="1088" y="7599"/>
                    <a:pt x="1167" y="7567"/>
                    <a:pt x="1245" y="7567"/>
                  </a:cubicBezTo>
                  <a:close/>
                  <a:moveTo>
                    <a:pt x="9182" y="3810"/>
                  </a:moveTo>
                  <a:cubicBezTo>
                    <a:pt x="9332" y="3810"/>
                    <a:pt x="9455" y="3944"/>
                    <a:pt x="9455" y="4098"/>
                  </a:cubicBezTo>
                  <a:lnTo>
                    <a:pt x="9455" y="9170"/>
                  </a:lnTo>
                  <a:cubicBezTo>
                    <a:pt x="9455" y="9337"/>
                    <a:pt x="9312" y="9480"/>
                    <a:pt x="9145" y="9480"/>
                  </a:cubicBezTo>
                  <a:lnTo>
                    <a:pt x="2811" y="9480"/>
                  </a:lnTo>
                  <a:cubicBezTo>
                    <a:pt x="2644" y="9480"/>
                    <a:pt x="2501" y="9337"/>
                    <a:pt x="2501" y="9170"/>
                  </a:cubicBezTo>
                  <a:lnTo>
                    <a:pt x="2501" y="4098"/>
                  </a:lnTo>
                  <a:cubicBezTo>
                    <a:pt x="2501" y="3931"/>
                    <a:pt x="2644" y="3812"/>
                    <a:pt x="2811" y="3812"/>
                  </a:cubicBezTo>
                  <a:lnTo>
                    <a:pt x="9145" y="3812"/>
                  </a:lnTo>
                  <a:cubicBezTo>
                    <a:pt x="9157" y="3810"/>
                    <a:pt x="9170" y="3810"/>
                    <a:pt x="9182" y="3810"/>
                  </a:cubicBezTo>
                  <a:close/>
                  <a:moveTo>
                    <a:pt x="7306" y="0"/>
                  </a:moveTo>
                  <a:cubicBezTo>
                    <a:pt x="7285" y="0"/>
                    <a:pt x="7262" y="1"/>
                    <a:pt x="7240" y="2"/>
                  </a:cubicBezTo>
                  <a:lnTo>
                    <a:pt x="4097" y="2"/>
                  </a:lnTo>
                  <a:cubicBezTo>
                    <a:pt x="3715" y="49"/>
                    <a:pt x="3715" y="597"/>
                    <a:pt x="4097" y="645"/>
                  </a:cubicBezTo>
                  <a:lnTo>
                    <a:pt x="7240" y="645"/>
                  </a:lnTo>
                  <a:cubicBezTo>
                    <a:pt x="7255" y="643"/>
                    <a:pt x="7269" y="643"/>
                    <a:pt x="7282" y="643"/>
                  </a:cubicBezTo>
                  <a:cubicBezTo>
                    <a:pt x="7678" y="643"/>
                    <a:pt x="7678" y="1266"/>
                    <a:pt x="7282" y="1266"/>
                  </a:cubicBezTo>
                  <a:cubicBezTo>
                    <a:pt x="7269" y="1266"/>
                    <a:pt x="7255" y="1266"/>
                    <a:pt x="7240" y="1264"/>
                  </a:cubicBezTo>
                  <a:lnTo>
                    <a:pt x="5978" y="1264"/>
                  </a:lnTo>
                  <a:cubicBezTo>
                    <a:pt x="5454" y="1264"/>
                    <a:pt x="5025" y="1693"/>
                    <a:pt x="5025" y="2217"/>
                  </a:cubicBezTo>
                  <a:lnTo>
                    <a:pt x="5025" y="2526"/>
                  </a:lnTo>
                  <a:lnTo>
                    <a:pt x="953" y="2526"/>
                  </a:lnTo>
                  <a:cubicBezTo>
                    <a:pt x="429" y="2526"/>
                    <a:pt x="0" y="2931"/>
                    <a:pt x="0" y="3455"/>
                  </a:cubicBezTo>
                  <a:lnTo>
                    <a:pt x="0" y="9790"/>
                  </a:lnTo>
                  <a:cubicBezTo>
                    <a:pt x="0" y="10313"/>
                    <a:pt x="429" y="10742"/>
                    <a:pt x="953" y="10742"/>
                  </a:cubicBezTo>
                  <a:lnTo>
                    <a:pt x="9788" y="10742"/>
                  </a:lnTo>
                  <a:cubicBezTo>
                    <a:pt x="10312" y="10718"/>
                    <a:pt x="10717" y="10313"/>
                    <a:pt x="10717" y="9790"/>
                  </a:cubicBezTo>
                  <a:lnTo>
                    <a:pt x="10717" y="3455"/>
                  </a:lnTo>
                  <a:cubicBezTo>
                    <a:pt x="10717" y="2945"/>
                    <a:pt x="10311" y="2525"/>
                    <a:pt x="9806" y="2525"/>
                  </a:cubicBezTo>
                  <a:cubicBezTo>
                    <a:pt x="9792" y="2525"/>
                    <a:pt x="9778" y="2526"/>
                    <a:pt x="9764" y="2526"/>
                  </a:cubicBezTo>
                  <a:lnTo>
                    <a:pt x="5668" y="2526"/>
                  </a:lnTo>
                  <a:lnTo>
                    <a:pt x="5668" y="2217"/>
                  </a:lnTo>
                  <a:cubicBezTo>
                    <a:pt x="5668" y="2026"/>
                    <a:pt x="5811" y="1883"/>
                    <a:pt x="5978" y="1883"/>
                  </a:cubicBezTo>
                  <a:lnTo>
                    <a:pt x="7240" y="1883"/>
                  </a:lnTo>
                  <a:cubicBezTo>
                    <a:pt x="7270" y="1885"/>
                    <a:pt x="7299" y="1886"/>
                    <a:pt x="7327" y="1886"/>
                  </a:cubicBezTo>
                  <a:cubicBezTo>
                    <a:pt x="8528" y="1886"/>
                    <a:pt x="8521" y="0"/>
                    <a:pt x="73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1"/>
            <p:cNvSpPr/>
            <p:nvPr/>
          </p:nvSpPr>
          <p:spPr>
            <a:xfrm>
              <a:off x="1714025" y="3331100"/>
              <a:ext cx="142900" cy="110750"/>
            </a:xfrm>
            <a:custGeom>
              <a:rect b="b" l="l" r="r" t="t"/>
              <a:pathLst>
                <a:path extrusionOk="0" h="4430" w="5716">
                  <a:moveTo>
                    <a:pt x="0" y="0"/>
                  </a:moveTo>
                  <a:lnTo>
                    <a:pt x="0" y="4430"/>
                  </a:lnTo>
                  <a:lnTo>
                    <a:pt x="5716" y="4430"/>
                  </a:lnTo>
                  <a:lnTo>
                    <a:pt x="571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81"/>
          <p:cNvGrpSpPr/>
          <p:nvPr/>
        </p:nvGrpSpPr>
        <p:grpSpPr>
          <a:xfrm>
            <a:off x="2523404" y="2929059"/>
            <a:ext cx="350346" cy="266989"/>
            <a:chOff x="2214125" y="3252500"/>
            <a:chExt cx="269725" cy="204825"/>
          </a:xfrm>
        </p:grpSpPr>
        <p:sp>
          <p:nvSpPr>
            <p:cNvPr id="9983" name="Google Shape;9983;p81"/>
            <p:cNvSpPr/>
            <p:nvPr/>
          </p:nvSpPr>
          <p:spPr>
            <a:xfrm>
              <a:off x="2293300" y="3291800"/>
              <a:ext cx="110775" cy="15500"/>
            </a:xfrm>
            <a:custGeom>
              <a:rect b="b" l="l" r="r" t="t"/>
              <a:pathLst>
                <a:path extrusionOk="0" h="620" w="4431">
                  <a:moveTo>
                    <a:pt x="1" y="1"/>
                  </a:moveTo>
                  <a:lnTo>
                    <a:pt x="1" y="620"/>
                  </a:lnTo>
                  <a:lnTo>
                    <a:pt x="4430" y="620"/>
                  </a:lnTo>
                  <a:lnTo>
                    <a:pt x="4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1"/>
            <p:cNvSpPr/>
            <p:nvPr/>
          </p:nvSpPr>
          <p:spPr>
            <a:xfrm>
              <a:off x="2293300" y="3354900"/>
              <a:ext cx="31575" cy="15525"/>
            </a:xfrm>
            <a:custGeom>
              <a:rect b="b" l="l" r="r" t="t"/>
              <a:pathLst>
                <a:path extrusionOk="0" h="621" w="1263">
                  <a:moveTo>
                    <a:pt x="1" y="1"/>
                  </a:moveTo>
                  <a:lnTo>
                    <a:pt x="1" y="620"/>
                  </a:lnTo>
                  <a:lnTo>
                    <a:pt x="1263" y="620"/>
                  </a:lnTo>
                  <a:lnTo>
                    <a:pt x="1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1"/>
            <p:cNvSpPr/>
            <p:nvPr/>
          </p:nvSpPr>
          <p:spPr>
            <a:xfrm>
              <a:off x="2230200" y="3252500"/>
              <a:ext cx="236975" cy="157200"/>
            </a:xfrm>
            <a:custGeom>
              <a:rect b="b" l="l" r="r" t="t"/>
              <a:pathLst>
                <a:path extrusionOk="0" h="6288" w="9479">
                  <a:moveTo>
                    <a:pt x="7276" y="951"/>
                  </a:moveTo>
                  <a:cubicBezTo>
                    <a:pt x="7427" y="951"/>
                    <a:pt x="7549" y="1086"/>
                    <a:pt x="7549" y="1263"/>
                  </a:cubicBezTo>
                  <a:lnTo>
                    <a:pt x="7549" y="2525"/>
                  </a:lnTo>
                  <a:cubicBezTo>
                    <a:pt x="7549" y="2692"/>
                    <a:pt x="7407" y="2811"/>
                    <a:pt x="7240" y="2811"/>
                  </a:cubicBezTo>
                  <a:lnTo>
                    <a:pt x="2215" y="2811"/>
                  </a:lnTo>
                  <a:cubicBezTo>
                    <a:pt x="2048" y="2811"/>
                    <a:pt x="1905" y="2692"/>
                    <a:pt x="1905" y="2525"/>
                  </a:cubicBezTo>
                  <a:lnTo>
                    <a:pt x="1905" y="1263"/>
                  </a:lnTo>
                  <a:cubicBezTo>
                    <a:pt x="1905" y="1086"/>
                    <a:pt x="2028" y="951"/>
                    <a:pt x="2179" y="951"/>
                  </a:cubicBezTo>
                  <a:cubicBezTo>
                    <a:pt x="2191" y="951"/>
                    <a:pt x="2203" y="952"/>
                    <a:pt x="2215" y="953"/>
                  </a:cubicBezTo>
                  <a:lnTo>
                    <a:pt x="7240" y="953"/>
                  </a:lnTo>
                  <a:cubicBezTo>
                    <a:pt x="7252" y="952"/>
                    <a:pt x="7264" y="951"/>
                    <a:pt x="7276" y="951"/>
                  </a:cubicBezTo>
                  <a:close/>
                  <a:moveTo>
                    <a:pt x="7282" y="3452"/>
                  </a:moveTo>
                  <a:cubicBezTo>
                    <a:pt x="7678" y="3452"/>
                    <a:pt x="7678" y="4075"/>
                    <a:pt x="7282" y="4075"/>
                  </a:cubicBezTo>
                  <a:cubicBezTo>
                    <a:pt x="7269" y="4075"/>
                    <a:pt x="7254" y="4075"/>
                    <a:pt x="7240" y="4073"/>
                  </a:cubicBezTo>
                  <a:lnTo>
                    <a:pt x="5359" y="4073"/>
                  </a:lnTo>
                  <a:cubicBezTo>
                    <a:pt x="5343" y="4075"/>
                    <a:pt x="5328" y="4075"/>
                    <a:pt x="5314" y="4075"/>
                  </a:cubicBezTo>
                  <a:cubicBezTo>
                    <a:pt x="4897" y="4075"/>
                    <a:pt x="4897" y="3452"/>
                    <a:pt x="5314" y="3452"/>
                  </a:cubicBezTo>
                  <a:cubicBezTo>
                    <a:pt x="5328" y="3452"/>
                    <a:pt x="5343" y="3452"/>
                    <a:pt x="5359" y="3454"/>
                  </a:cubicBezTo>
                  <a:lnTo>
                    <a:pt x="7240" y="3454"/>
                  </a:lnTo>
                  <a:cubicBezTo>
                    <a:pt x="7254" y="3452"/>
                    <a:pt x="7269" y="3452"/>
                    <a:pt x="7282" y="3452"/>
                  </a:cubicBezTo>
                  <a:close/>
                  <a:moveTo>
                    <a:pt x="4096" y="3454"/>
                  </a:moveTo>
                  <a:cubicBezTo>
                    <a:pt x="4263" y="3454"/>
                    <a:pt x="4406" y="3597"/>
                    <a:pt x="4406" y="3764"/>
                  </a:cubicBezTo>
                  <a:lnTo>
                    <a:pt x="4406" y="5026"/>
                  </a:lnTo>
                  <a:cubicBezTo>
                    <a:pt x="4406" y="5192"/>
                    <a:pt x="4263" y="5335"/>
                    <a:pt x="4096" y="5335"/>
                  </a:cubicBezTo>
                  <a:lnTo>
                    <a:pt x="2215" y="5335"/>
                  </a:lnTo>
                  <a:cubicBezTo>
                    <a:pt x="2048" y="5335"/>
                    <a:pt x="1905" y="5192"/>
                    <a:pt x="1905" y="5026"/>
                  </a:cubicBezTo>
                  <a:lnTo>
                    <a:pt x="1905" y="3764"/>
                  </a:lnTo>
                  <a:cubicBezTo>
                    <a:pt x="1905" y="3597"/>
                    <a:pt x="2048" y="3454"/>
                    <a:pt x="2215" y="3454"/>
                  </a:cubicBezTo>
                  <a:close/>
                  <a:moveTo>
                    <a:pt x="7282" y="4714"/>
                  </a:moveTo>
                  <a:cubicBezTo>
                    <a:pt x="7678" y="4714"/>
                    <a:pt x="7678" y="5338"/>
                    <a:pt x="7282" y="5338"/>
                  </a:cubicBezTo>
                  <a:cubicBezTo>
                    <a:pt x="7269" y="5338"/>
                    <a:pt x="7254" y="5337"/>
                    <a:pt x="7240" y="5335"/>
                  </a:cubicBezTo>
                  <a:lnTo>
                    <a:pt x="5359" y="5335"/>
                  </a:lnTo>
                  <a:cubicBezTo>
                    <a:pt x="5343" y="5337"/>
                    <a:pt x="5328" y="5338"/>
                    <a:pt x="5314" y="5338"/>
                  </a:cubicBezTo>
                  <a:cubicBezTo>
                    <a:pt x="4897" y="5338"/>
                    <a:pt x="4897" y="4714"/>
                    <a:pt x="5314" y="4714"/>
                  </a:cubicBezTo>
                  <a:cubicBezTo>
                    <a:pt x="5328" y="4714"/>
                    <a:pt x="5343" y="4715"/>
                    <a:pt x="5359" y="4716"/>
                  </a:cubicBezTo>
                  <a:lnTo>
                    <a:pt x="7240" y="4716"/>
                  </a:lnTo>
                  <a:cubicBezTo>
                    <a:pt x="7254" y="4715"/>
                    <a:pt x="7269" y="4714"/>
                    <a:pt x="7282" y="4714"/>
                  </a:cubicBezTo>
                  <a:close/>
                  <a:moveTo>
                    <a:pt x="929" y="1"/>
                  </a:moveTo>
                  <a:cubicBezTo>
                    <a:pt x="429" y="1"/>
                    <a:pt x="0" y="429"/>
                    <a:pt x="0" y="953"/>
                  </a:cubicBezTo>
                  <a:lnTo>
                    <a:pt x="0" y="6288"/>
                  </a:lnTo>
                  <a:lnTo>
                    <a:pt x="9478" y="6288"/>
                  </a:lnTo>
                  <a:lnTo>
                    <a:pt x="9478" y="953"/>
                  </a:lnTo>
                  <a:cubicBezTo>
                    <a:pt x="9455" y="429"/>
                    <a:pt x="9050" y="1"/>
                    <a:pt x="8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1"/>
            <p:cNvSpPr/>
            <p:nvPr/>
          </p:nvSpPr>
          <p:spPr>
            <a:xfrm>
              <a:off x="2214125" y="3425750"/>
              <a:ext cx="269725" cy="31575"/>
            </a:xfrm>
            <a:custGeom>
              <a:rect b="b" l="l" r="r" t="t"/>
              <a:pathLst>
                <a:path extrusionOk="0" h="1263" w="10789">
                  <a:moveTo>
                    <a:pt x="334" y="1"/>
                  </a:moveTo>
                  <a:cubicBezTo>
                    <a:pt x="215" y="1"/>
                    <a:pt x="119" y="48"/>
                    <a:pt x="72" y="144"/>
                  </a:cubicBezTo>
                  <a:cubicBezTo>
                    <a:pt x="0" y="215"/>
                    <a:pt x="0" y="334"/>
                    <a:pt x="24" y="429"/>
                  </a:cubicBezTo>
                  <a:cubicBezTo>
                    <a:pt x="143" y="691"/>
                    <a:pt x="286" y="930"/>
                    <a:pt x="477" y="1144"/>
                  </a:cubicBezTo>
                  <a:cubicBezTo>
                    <a:pt x="548" y="1215"/>
                    <a:pt x="619" y="1263"/>
                    <a:pt x="715" y="1263"/>
                  </a:cubicBezTo>
                  <a:lnTo>
                    <a:pt x="10026" y="1263"/>
                  </a:lnTo>
                  <a:cubicBezTo>
                    <a:pt x="10121" y="1263"/>
                    <a:pt x="10217" y="1215"/>
                    <a:pt x="10264" y="1144"/>
                  </a:cubicBezTo>
                  <a:cubicBezTo>
                    <a:pt x="10455" y="930"/>
                    <a:pt x="10622" y="691"/>
                    <a:pt x="10717" y="429"/>
                  </a:cubicBezTo>
                  <a:cubicBezTo>
                    <a:pt x="10788" y="215"/>
                    <a:pt x="10645" y="1"/>
                    <a:pt x="10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81"/>
          <p:cNvGrpSpPr/>
          <p:nvPr/>
        </p:nvGrpSpPr>
        <p:grpSpPr>
          <a:xfrm>
            <a:off x="3275045" y="2898036"/>
            <a:ext cx="348040" cy="328352"/>
            <a:chOff x="2792800" y="3228700"/>
            <a:chExt cx="267950" cy="251900"/>
          </a:xfrm>
        </p:grpSpPr>
        <p:sp>
          <p:nvSpPr>
            <p:cNvPr id="9988" name="Google Shape;9988;p81"/>
            <p:cNvSpPr/>
            <p:nvPr/>
          </p:nvSpPr>
          <p:spPr>
            <a:xfrm>
              <a:off x="2852950" y="3276325"/>
              <a:ext cx="128625" cy="109675"/>
            </a:xfrm>
            <a:custGeom>
              <a:rect b="b" l="l" r="r" t="t"/>
              <a:pathLst>
                <a:path extrusionOk="0" h="4387" w="5145">
                  <a:moveTo>
                    <a:pt x="2953" y="2501"/>
                  </a:moveTo>
                  <a:cubicBezTo>
                    <a:pt x="2928" y="2501"/>
                    <a:pt x="2904" y="2501"/>
                    <a:pt x="2879" y="2502"/>
                  </a:cubicBezTo>
                  <a:lnTo>
                    <a:pt x="2879" y="2502"/>
                  </a:lnTo>
                  <a:cubicBezTo>
                    <a:pt x="2906" y="2504"/>
                    <a:pt x="2933" y="2506"/>
                    <a:pt x="2961" y="2506"/>
                  </a:cubicBezTo>
                  <a:cubicBezTo>
                    <a:pt x="2986" y="2506"/>
                    <a:pt x="3012" y="2505"/>
                    <a:pt x="3038" y="2503"/>
                  </a:cubicBezTo>
                  <a:lnTo>
                    <a:pt x="3038" y="2503"/>
                  </a:lnTo>
                  <a:cubicBezTo>
                    <a:pt x="3010" y="2501"/>
                    <a:pt x="2981" y="2501"/>
                    <a:pt x="2953" y="2501"/>
                  </a:cubicBezTo>
                  <a:close/>
                  <a:moveTo>
                    <a:pt x="2953" y="620"/>
                  </a:moveTo>
                  <a:cubicBezTo>
                    <a:pt x="3787" y="620"/>
                    <a:pt x="4215" y="1644"/>
                    <a:pt x="3620" y="2239"/>
                  </a:cubicBezTo>
                  <a:cubicBezTo>
                    <a:pt x="3450" y="2402"/>
                    <a:pt x="3244" y="2486"/>
                    <a:pt x="3038" y="2503"/>
                  </a:cubicBezTo>
                  <a:lnTo>
                    <a:pt x="3038" y="2503"/>
                  </a:lnTo>
                  <a:cubicBezTo>
                    <a:pt x="3379" y="2516"/>
                    <a:pt x="3717" y="2611"/>
                    <a:pt x="4025" y="2787"/>
                  </a:cubicBezTo>
                  <a:cubicBezTo>
                    <a:pt x="4168" y="2858"/>
                    <a:pt x="4215" y="3049"/>
                    <a:pt x="4144" y="3215"/>
                  </a:cubicBezTo>
                  <a:cubicBezTo>
                    <a:pt x="4078" y="3314"/>
                    <a:pt x="3967" y="3367"/>
                    <a:pt x="3857" y="3367"/>
                  </a:cubicBezTo>
                  <a:cubicBezTo>
                    <a:pt x="3808" y="3367"/>
                    <a:pt x="3760" y="3357"/>
                    <a:pt x="3715" y="3334"/>
                  </a:cubicBezTo>
                  <a:cubicBezTo>
                    <a:pt x="3477" y="3203"/>
                    <a:pt x="3215" y="3138"/>
                    <a:pt x="2953" y="3138"/>
                  </a:cubicBezTo>
                  <a:cubicBezTo>
                    <a:pt x="2691" y="3138"/>
                    <a:pt x="2429" y="3203"/>
                    <a:pt x="2191" y="3334"/>
                  </a:cubicBezTo>
                  <a:cubicBezTo>
                    <a:pt x="2146" y="3364"/>
                    <a:pt x="2097" y="3378"/>
                    <a:pt x="2047" y="3378"/>
                  </a:cubicBezTo>
                  <a:cubicBezTo>
                    <a:pt x="1938" y="3378"/>
                    <a:pt x="1828" y="3313"/>
                    <a:pt x="1762" y="3215"/>
                  </a:cubicBezTo>
                  <a:cubicBezTo>
                    <a:pt x="1691" y="3049"/>
                    <a:pt x="1739" y="2858"/>
                    <a:pt x="1882" y="2787"/>
                  </a:cubicBezTo>
                  <a:cubicBezTo>
                    <a:pt x="2193" y="2609"/>
                    <a:pt x="2535" y="2514"/>
                    <a:pt x="2879" y="2502"/>
                  </a:cubicBezTo>
                  <a:lnTo>
                    <a:pt x="2879" y="2502"/>
                  </a:lnTo>
                  <a:cubicBezTo>
                    <a:pt x="2420" y="2464"/>
                    <a:pt x="2001" y="2106"/>
                    <a:pt x="2001" y="1572"/>
                  </a:cubicBezTo>
                  <a:cubicBezTo>
                    <a:pt x="2001" y="1048"/>
                    <a:pt x="2429" y="620"/>
                    <a:pt x="2953" y="620"/>
                  </a:cubicBezTo>
                  <a:close/>
                  <a:moveTo>
                    <a:pt x="2953" y="0"/>
                  </a:moveTo>
                  <a:cubicBezTo>
                    <a:pt x="1000" y="0"/>
                    <a:pt x="0" y="2358"/>
                    <a:pt x="1405" y="3739"/>
                  </a:cubicBezTo>
                  <a:cubicBezTo>
                    <a:pt x="1852" y="4186"/>
                    <a:pt x="2401" y="4386"/>
                    <a:pt x="2940" y="4386"/>
                  </a:cubicBezTo>
                  <a:cubicBezTo>
                    <a:pt x="4066" y="4386"/>
                    <a:pt x="5144" y="3512"/>
                    <a:pt x="5144" y="2191"/>
                  </a:cubicBezTo>
                  <a:cubicBezTo>
                    <a:pt x="5144" y="977"/>
                    <a:pt x="4168"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1"/>
            <p:cNvSpPr/>
            <p:nvPr/>
          </p:nvSpPr>
          <p:spPr>
            <a:xfrm>
              <a:off x="2792800" y="3228700"/>
              <a:ext cx="267950" cy="204225"/>
            </a:xfrm>
            <a:custGeom>
              <a:rect b="b" l="l" r="r" t="t"/>
              <a:pathLst>
                <a:path extrusionOk="0" h="8169" w="10718">
                  <a:moveTo>
                    <a:pt x="5344" y="1259"/>
                  </a:moveTo>
                  <a:cubicBezTo>
                    <a:pt x="6799" y="1259"/>
                    <a:pt x="8193" y="2389"/>
                    <a:pt x="8193" y="4096"/>
                  </a:cubicBezTo>
                  <a:cubicBezTo>
                    <a:pt x="8193" y="5644"/>
                    <a:pt x="6931" y="6906"/>
                    <a:pt x="5359" y="6930"/>
                  </a:cubicBezTo>
                  <a:cubicBezTo>
                    <a:pt x="2835" y="6930"/>
                    <a:pt x="1573" y="3882"/>
                    <a:pt x="3359" y="2096"/>
                  </a:cubicBezTo>
                  <a:cubicBezTo>
                    <a:pt x="3937" y="1518"/>
                    <a:pt x="4647" y="1259"/>
                    <a:pt x="5344" y="1259"/>
                  </a:cubicBezTo>
                  <a:close/>
                  <a:moveTo>
                    <a:pt x="930" y="0"/>
                  </a:moveTo>
                  <a:cubicBezTo>
                    <a:pt x="406" y="0"/>
                    <a:pt x="1" y="429"/>
                    <a:pt x="1" y="953"/>
                  </a:cubicBezTo>
                  <a:lnTo>
                    <a:pt x="1" y="7240"/>
                  </a:lnTo>
                  <a:cubicBezTo>
                    <a:pt x="1" y="7764"/>
                    <a:pt x="430" y="8169"/>
                    <a:pt x="930" y="8169"/>
                  </a:cubicBezTo>
                  <a:lnTo>
                    <a:pt x="9789" y="8169"/>
                  </a:lnTo>
                  <a:cubicBezTo>
                    <a:pt x="10289" y="8169"/>
                    <a:pt x="10717" y="7764"/>
                    <a:pt x="10717" y="7240"/>
                  </a:cubicBezTo>
                  <a:lnTo>
                    <a:pt x="10717" y="953"/>
                  </a:lnTo>
                  <a:cubicBezTo>
                    <a:pt x="10717" y="429"/>
                    <a:pt x="10289" y="0"/>
                    <a:pt x="97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1"/>
            <p:cNvSpPr/>
            <p:nvPr/>
          </p:nvSpPr>
          <p:spPr>
            <a:xfrm>
              <a:off x="2919025" y="3307275"/>
              <a:ext cx="15500" cy="16100"/>
            </a:xfrm>
            <a:custGeom>
              <a:rect b="b" l="l" r="r" t="t"/>
              <a:pathLst>
                <a:path extrusionOk="0" h="644" w="62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1"/>
            <p:cNvSpPr/>
            <p:nvPr/>
          </p:nvSpPr>
          <p:spPr>
            <a:xfrm>
              <a:off x="2852700" y="3448975"/>
              <a:ext cx="148175" cy="31625"/>
            </a:xfrm>
            <a:custGeom>
              <a:rect b="b" l="l" r="r" t="t"/>
              <a:pathLst>
                <a:path extrusionOk="0" h="1265" w="5927">
                  <a:moveTo>
                    <a:pt x="1820" y="1"/>
                  </a:moveTo>
                  <a:cubicBezTo>
                    <a:pt x="1749" y="215"/>
                    <a:pt x="1630" y="429"/>
                    <a:pt x="1534" y="620"/>
                  </a:cubicBezTo>
                  <a:lnTo>
                    <a:pt x="439" y="620"/>
                  </a:lnTo>
                  <a:cubicBezTo>
                    <a:pt x="425" y="618"/>
                    <a:pt x="411" y="618"/>
                    <a:pt x="398" y="618"/>
                  </a:cubicBezTo>
                  <a:cubicBezTo>
                    <a:pt x="0" y="618"/>
                    <a:pt x="0" y="1265"/>
                    <a:pt x="398" y="1265"/>
                  </a:cubicBezTo>
                  <a:cubicBezTo>
                    <a:pt x="411" y="1265"/>
                    <a:pt x="425" y="1264"/>
                    <a:pt x="439" y="1263"/>
                  </a:cubicBezTo>
                  <a:lnTo>
                    <a:pt x="5488" y="1263"/>
                  </a:lnTo>
                  <a:cubicBezTo>
                    <a:pt x="5502" y="1264"/>
                    <a:pt x="5515" y="1265"/>
                    <a:pt x="5529" y="1265"/>
                  </a:cubicBezTo>
                  <a:cubicBezTo>
                    <a:pt x="5926" y="1265"/>
                    <a:pt x="5926" y="618"/>
                    <a:pt x="5529" y="618"/>
                  </a:cubicBezTo>
                  <a:cubicBezTo>
                    <a:pt x="5515" y="618"/>
                    <a:pt x="5502" y="618"/>
                    <a:pt x="5488" y="620"/>
                  </a:cubicBezTo>
                  <a:lnTo>
                    <a:pt x="4392" y="620"/>
                  </a:lnTo>
                  <a:cubicBezTo>
                    <a:pt x="4273" y="429"/>
                    <a:pt x="4178" y="215"/>
                    <a:pt x="4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81"/>
          <p:cNvGrpSpPr/>
          <p:nvPr/>
        </p:nvGrpSpPr>
        <p:grpSpPr>
          <a:xfrm>
            <a:off x="4025939" y="2898036"/>
            <a:ext cx="348820" cy="328286"/>
            <a:chOff x="3370900" y="3228700"/>
            <a:chExt cx="268550" cy="251850"/>
          </a:xfrm>
        </p:grpSpPr>
        <p:sp>
          <p:nvSpPr>
            <p:cNvPr id="9993" name="Google Shape;9993;p81"/>
            <p:cNvSpPr/>
            <p:nvPr/>
          </p:nvSpPr>
          <p:spPr>
            <a:xfrm>
              <a:off x="3481650" y="3370400"/>
              <a:ext cx="47050" cy="15500"/>
            </a:xfrm>
            <a:custGeom>
              <a:rect b="b" l="l" r="r" t="t"/>
              <a:pathLst>
                <a:path extrusionOk="0" h="620" w="1882">
                  <a:moveTo>
                    <a:pt x="0" y="0"/>
                  </a:moveTo>
                  <a:lnTo>
                    <a:pt x="0" y="619"/>
                  </a:lnTo>
                  <a:lnTo>
                    <a:pt x="1882" y="619"/>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1"/>
            <p:cNvSpPr/>
            <p:nvPr/>
          </p:nvSpPr>
          <p:spPr>
            <a:xfrm>
              <a:off x="3497125" y="3401950"/>
              <a:ext cx="15500" cy="28000"/>
            </a:xfrm>
            <a:custGeom>
              <a:rect b="b" l="l" r="r" t="t"/>
              <a:pathLst>
                <a:path extrusionOk="0" h="1120" w="620">
                  <a:moveTo>
                    <a:pt x="0" y="0"/>
                  </a:moveTo>
                  <a:lnTo>
                    <a:pt x="0" y="810"/>
                  </a:lnTo>
                  <a:lnTo>
                    <a:pt x="334" y="1120"/>
                  </a:lnTo>
                  <a:lnTo>
                    <a:pt x="620" y="810"/>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1"/>
            <p:cNvSpPr/>
            <p:nvPr/>
          </p:nvSpPr>
          <p:spPr>
            <a:xfrm>
              <a:off x="3370900" y="3228700"/>
              <a:ext cx="268550" cy="139925"/>
            </a:xfrm>
            <a:custGeom>
              <a:rect b="b" l="l" r="r" t="t"/>
              <a:pathLst>
                <a:path extrusionOk="0" h="5597" w="10742">
                  <a:moveTo>
                    <a:pt x="3478" y="0"/>
                  </a:moveTo>
                  <a:cubicBezTo>
                    <a:pt x="3311" y="0"/>
                    <a:pt x="3168" y="143"/>
                    <a:pt x="3168" y="334"/>
                  </a:cubicBezTo>
                  <a:lnTo>
                    <a:pt x="3168" y="1905"/>
                  </a:lnTo>
                  <a:lnTo>
                    <a:pt x="310" y="1905"/>
                  </a:lnTo>
                  <a:cubicBezTo>
                    <a:pt x="298" y="1904"/>
                    <a:pt x="286" y="1903"/>
                    <a:pt x="274" y="1903"/>
                  </a:cubicBezTo>
                  <a:cubicBezTo>
                    <a:pt x="124" y="1903"/>
                    <a:pt x="1" y="2038"/>
                    <a:pt x="1" y="2215"/>
                  </a:cubicBezTo>
                  <a:lnTo>
                    <a:pt x="1" y="4692"/>
                  </a:lnTo>
                  <a:cubicBezTo>
                    <a:pt x="1" y="4835"/>
                    <a:pt x="96" y="4954"/>
                    <a:pt x="239" y="5001"/>
                  </a:cubicBezTo>
                  <a:cubicBezTo>
                    <a:pt x="1406" y="5287"/>
                    <a:pt x="2597" y="5478"/>
                    <a:pt x="3787" y="5597"/>
                  </a:cubicBezTo>
                  <a:lnTo>
                    <a:pt x="3787" y="5358"/>
                  </a:lnTo>
                  <a:cubicBezTo>
                    <a:pt x="3787" y="5168"/>
                    <a:pt x="3930" y="5025"/>
                    <a:pt x="4097" y="5025"/>
                  </a:cubicBezTo>
                  <a:lnTo>
                    <a:pt x="4407" y="5025"/>
                  </a:lnTo>
                  <a:lnTo>
                    <a:pt x="4407" y="1905"/>
                  </a:lnTo>
                  <a:lnTo>
                    <a:pt x="3787" y="1905"/>
                  </a:lnTo>
                  <a:lnTo>
                    <a:pt x="3787" y="643"/>
                  </a:lnTo>
                  <a:lnTo>
                    <a:pt x="6931" y="643"/>
                  </a:lnTo>
                  <a:lnTo>
                    <a:pt x="6931" y="1905"/>
                  </a:lnTo>
                  <a:lnTo>
                    <a:pt x="6312" y="1905"/>
                  </a:lnTo>
                  <a:lnTo>
                    <a:pt x="6312" y="5049"/>
                  </a:lnTo>
                  <a:lnTo>
                    <a:pt x="6621" y="5049"/>
                  </a:lnTo>
                  <a:cubicBezTo>
                    <a:pt x="6633" y="5047"/>
                    <a:pt x="6646" y="5046"/>
                    <a:pt x="6658" y="5046"/>
                  </a:cubicBezTo>
                  <a:cubicBezTo>
                    <a:pt x="6808" y="5046"/>
                    <a:pt x="6931" y="5182"/>
                    <a:pt x="6931" y="5358"/>
                  </a:cubicBezTo>
                  <a:lnTo>
                    <a:pt x="6931" y="5597"/>
                  </a:lnTo>
                  <a:cubicBezTo>
                    <a:pt x="8122" y="5478"/>
                    <a:pt x="9312" y="5287"/>
                    <a:pt x="10479" y="5001"/>
                  </a:cubicBezTo>
                  <a:cubicBezTo>
                    <a:pt x="10622" y="4954"/>
                    <a:pt x="10717" y="4835"/>
                    <a:pt x="10741" y="4692"/>
                  </a:cubicBezTo>
                  <a:lnTo>
                    <a:pt x="10741" y="2215"/>
                  </a:lnTo>
                  <a:cubicBezTo>
                    <a:pt x="10717" y="2024"/>
                    <a:pt x="10598" y="1905"/>
                    <a:pt x="10408" y="1905"/>
                  </a:cubicBezTo>
                  <a:lnTo>
                    <a:pt x="7574" y="1905"/>
                  </a:lnTo>
                  <a:lnTo>
                    <a:pt x="7574" y="334"/>
                  </a:lnTo>
                  <a:cubicBezTo>
                    <a:pt x="7574" y="143"/>
                    <a:pt x="7431" y="0"/>
                    <a:pt x="7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1"/>
            <p:cNvSpPr/>
            <p:nvPr/>
          </p:nvSpPr>
          <p:spPr>
            <a:xfrm>
              <a:off x="3497125" y="3276325"/>
              <a:ext cx="15500" cy="78600"/>
            </a:xfrm>
            <a:custGeom>
              <a:rect b="b" l="l" r="r" t="t"/>
              <a:pathLst>
                <a:path extrusionOk="0" h="3144" w="620">
                  <a:moveTo>
                    <a:pt x="0" y="0"/>
                  </a:moveTo>
                  <a:lnTo>
                    <a:pt x="0" y="3144"/>
                  </a:lnTo>
                  <a:lnTo>
                    <a:pt x="620" y="3144"/>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1"/>
            <p:cNvSpPr/>
            <p:nvPr/>
          </p:nvSpPr>
          <p:spPr>
            <a:xfrm>
              <a:off x="3386400" y="3372175"/>
              <a:ext cx="236975" cy="108375"/>
            </a:xfrm>
            <a:custGeom>
              <a:rect b="b" l="l" r="r" t="t"/>
              <a:pathLst>
                <a:path extrusionOk="0" h="4335" w="9479">
                  <a:moveTo>
                    <a:pt x="0" y="1"/>
                  </a:moveTo>
                  <a:lnTo>
                    <a:pt x="0" y="4001"/>
                  </a:lnTo>
                  <a:cubicBezTo>
                    <a:pt x="0" y="4192"/>
                    <a:pt x="143" y="4311"/>
                    <a:pt x="333" y="4335"/>
                  </a:cubicBezTo>
                  <a:lnTo>
                    <a:pt x="9169" y="4335"/>
                  </a:lnTo>
                  <a:cubicBezTo>
                    <a:pt x="9335" y="4311"/>
                    <a:pt x="9478" y="4192"/>
                    <a:pt x="9478" y="4001"/>
                  </a:cubicBezTo>
                  <a:lnTo>
                    <a:pt x="9478" y="1"/>
                  </a:lnTo>
                  <a:cubicBezTo>
                    <a:pt x="8430" y="239"/>
                    <a:pt x="7382" y="382"/>
                    <a:pt x="6311" y="501"/>
                  </a:cubicBezTo>
                  <a:lnTo>
                    <a:pt x="6311" y="882"/>
                  </a:lnTo>
                  <a:cubicBezTo>
                    <a:pt x="6311" y="1048"/>
                    <a:pt x="6168" y="1191"/>
                    <a:pt x="6001" y="1191"/>
                  </a:cubicBezTo>
                  <a:lnTo>
                    <a:pt x="5692" y="1191"/>
                  </a:lnTo>
                  <a:lnTo>
                    <a:pt x="5692" y="2144"/>
                  </a:lnTo>
                  <a:cubicBezTo>
                    <a:pt x="5692" y="2215"/>
                    <a:pt x="5668" y="2287"/>
                    <a:pt x="5596" y="2358"/>
                  </a:cubicBezTo>
                  <a:lnTo>
                    <a:pt x="4977" y="2977"/>
                  </a:lnTo>
                  <a:cubicBezTo>
                    <a:pt x="4906" y="3037"/>
                    <a:pt x="4822" y="3067"/>
                    <a:pt x="4742" y="3067"/>
                  </a:cubicBezTo>
                  <a:cubicBezTo>
                    <a:pt x="4662" y="3067"/>
                    <a:pt x="4584" y="3037"/>
                    <a:pt x="4525" y="2977"/>
                  </a:cubicBezTo>
                  <a:lnTo>
                    <a:pt x="3882" y="2358"/>
                  </a:lnTo>
                  <a:cubicBezTo>
                    <a:pt x="3834" y="2287"/>
                    <a:pt x="3810" y="2215"/>
                    <a:pt x="3810" y="2144"/>
                  </a:cubicBezTo>
                  <a:lnTo>
                    <a:pt x="3810" y="1191"/>
                  </a:lnTo>
                  <a:lnTo>
                    <a:pt x="3477" y="1191"/>
                  </a:lnTo>
                  <a:cubicBezTo>
                    <a:pt x="3310" y="1191"/>
                    <a:pt x="3167" y="1048"/>
                    <a:pt x="3167" y="882"/>
                  </a:cubicBezTo>
                  <a:lnTo>
                    <a:pt x="3167" y="501"/>
                  </a:lnTo>
                  <a:cubicBezTo>
                    <a:pt x="2119" y="382"/>
                    <a:pt x="1048" y="239"/>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81"/>
          <p:cNvGrpSpPr/>
          <p:nvPr/>
        </p:nvGrpSpPr>
        <p:grpSpPr>
          <a:xfrm>
            <a:off x="4776833" y="2887901"/>
            <a:ext cx="350346" cy="350055"/>
            <a:chOff x="3949000" y="3220925"/>
            <a:chExt cx="269725" cy="268550"/>
          </a:xfrm>
        </p:grpSpPr>
        <p:sp>
          <p:nvSpPr>
            <p:cNvPr id="9999" name="Google Shape;9999;p81"/>
            <p:cNvSpPr/>
            <p:nvPr/>
          </p:nvSpPr>
          <p:spPr>
            <a:xfrm>
              <a:off x="4027175" y="3362650"/>
              <a:ext cx="191550" cy="126825"/>
            </a:xfrm>
            <a:custGeom>
              <a:rect b="b" l="l" r="r" t="t"/>
              <a:pathLst>
                <a:path extrusionOk="0" h="5073" w="7662">
                  <a:moveTo>
                    <a:pt x="2935" y="1874"/>
                  </a:moveTo>
                  <a:cubicBezTo>
                    <a:pt x="3097" y="1874"/>
                    <a:pt x="3256" y="2001"/>
                    <a:pt x="3256" y="2191"/>
                  </a:cubicBezTo>
                  <a:cubicBezTo>
                    <a:pt x="3256" y="2358"/>
                    <a:pt x="3113" y="2501"/>
                    <a:pt x="2946" y="2501"/>
                  </a:cubicBezTo>
                  <a:cubicBezTo>
                    <a:pt x="2661" y="2501"/>
                    <a:pt x="2518" y="2168"/>
                    <a:pt x="2708" y="1977"/>
                  </a:cubicBezTo>
                  <a:cubicBezTo>
                    <a:pt x="2772" y="1906"/>
                    <a:pt x="2854" y="1874"/>
                    <a:pt x="2935" y="1874"/>
                  </a:cubicBezTo>
                  <a:close/>
                  <a:moveTo>
                    <a:pt x="4197" y="1874"/>
                  </a:moveTo>
                  <a:cubicBezTo>
                    <a:pt x="4359" y="1874"/>
                    <a:pt x="4518" y="2001"/>
                    <a:pt x="4518" y="2191"/>
                  </a:cubicBezTo>
                  <a:cubicBezTo>
                    <a:pt x="4518" y="2358"/>
                    <a:pt x="4375" y="2501"/>
                    <a:pt x="4185" y="2501"/>
                  </a:cubicBezTo>
                  <a:cubicBezTo>
                    <a:pt x="3899" y="2501"/>
                    <a:pt x="3780" y="2168"/>
                    <a:pt x="3970" y="1977"/>
                  </a:cubicBezTo>
                  <a:cubicBezTo>
                    <a:pt x="4034" y="1906"/>
                    <a:pt x="4116" y="1874"/>
                    <a:pt x="4197" y="1874"/>
                  </a:cubicBezTo>
                  <a:close/>
                  <a:moveTo>
                    <a:pt x="5435" y="1874"/>
                  </a:moveTo>
                  <a:cubicBezTo>
                    <a:pt x="5598" y="1874"/>
                    <a:pt x="5756" y="2001"/>
                    <a:pt x="5756" y="2191"/>
                  </a:cubicBezTo>
                  <a:cubicBezTo>
                    <a:pt x="5756" y="2358"/>
                    <a:pt x="5614" y="2501"/>
                    <a:pt x="5447" y="2501"/>
                  </a:cubicBezTo>
                  <a:cubicBezTo>
                    <a:pt x="5437" y="2502"/>
                    <a:pt x="5428" y="2502"/>
                    <a:pt x="5418" y="2502"/>
                  </a:cubicBezTo>
                  <a:cubicBezTo>
                    <a:pt x="5152" y="2502"/>
                    <a:pt x="5025" y="2184"/>
                    <a:pt x="5209" y="1977"/>
                  </a:cubicBezTo>
                  <a:cubicBezTo>
                    <a:pt x="5272" y="1906"/>
                    <a:pt x="5354" y="1874"/>
                    <a:pt x="5435" y="1874"/>
                  </a:cubicBezTo>
                  <a:close/>
                  <a:moveTo>
                    <a:pt x="2917" y="0"/>
                  </a:moveTo>
                  <a:cubicBezTo>
                    <a:pt x="984" y="0"/>
                    <a:pt x="0" y="2341"/>
                    <a:pt x="1375" y="3716"/>
                  </a:cubicBezTo>
                  <a:lnTo>
                    <a:pt x="1375" y="4740"/>
                  </a:lnTo>
                  <a:cubicBezTo>
                    <a:pt x="1351" y="4859"/>
                    <a:pt x="1446" y="4978"/>
                    <a:pt x="1565" y="5049"/>
                  </a:cubicBezTo>
                  <a:cubicBezTo>
                    <a:pt x="1605" y="5065"/>
                    <a:pt x="1645" y="5073"/>
                    <a:pt x="1683" y="5073"/>
                  </a:cubicBezTo>
                  <a:cubicBezTo>
                    <a:pt x="1761" y="5073"/>
                    <a:pt x="1835" y="5041"/>
                    <a:pt x="1899" y="4978"/>
                  </a:cubicBezTo>
                  <a:lnTo>
                    <a:pt x="2494" y="4382"/>
                  </a:lnTo>
                  <a:cubicBezTo>
                    <a:pt x="2637" y="4406"/>
                    <a:pt x="2780" y="4406"/>
                    <a:pt x="2946" y="4406"/>
                  </a:cubicBezTo>
                  <a:lnTo>
                    <a:pt x="5447" y="4406"/>
                  </a:lnTo>
                  <a:cubicBezTo>
                    <a:pt x="6661" y="4406"/>
                    <a:pt x="7662" y="3430"/>
                    <a:pt x="7662" y="2215"/>
                  </a:cubicBezTo>
                  <a:cubicBezTo>
                    <a:pt x="7662" y="1001"/>
                    <a:pt x="6661" y="0"/>
                    <a:pt x="5447" y="0"/>
                  </a:cubicBezTo>
                  <a:lnTo>
                    <a:pt x="2946" y="0"/>
                  </a:lnTo>
                  <a:cubicBezTo>
                    <a:pt x="2937" y="0"/>
                    <a:pt x="2927"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1"/>
            <p:cNvSpPr/>
            <p:nvPr/>
          </p:nvSpPr>
          <p:spPr>
            <a:xfrm>
              <a:off x="3949000" y="3220925"/>
              <a:ext cx="193525" cy="125900"/>
            </a:xfrm>
            <a:custGeom>
              <a:rect b="b" l="l" r="r" t="t"/>
              <a:pathLst>
                <a:path extrusionOk="0" h="5036" w="7741">
                  <a:moveTo>
                    <a:pt x="2287" y="1883"/>
                  </a:moveTo>
                  <a:cubicBezTo>
                    <a:pt x="2573" y="1883"/>
                    <a:pt x="2716" y="2240"/>
                    <a:pt x="2501" y="2431"/>
                  </a:cubicBezTo>
                  <a:cubicBezTo>
                    <a:pt x="2441" y="2491"/>
                    <a:pt x="2365" y="2518"/>
                    <a:pt x="2291" y="2518"/>
                  </a:cubicBezTo>
                  <a:cubicBezTo>
                    <a:pt x="2132" y="2518"/>
                    <a:pt x="1977" y="2395"/>
                    <a:pt x="1977" y="2216"/>
                  </a:cubicBezTo>
                  <a:cubicBezTo>
                    <a:pt x="1977" y="2026"/>
                    <a:pt x="2120" y="1883"/>
                    <a:pt x="2287" y="1883"/>
                  </a:cubicBezTo>
                  <a:close/>
                  <a:moveTo>
                    <a:pt x="3549" y="1883"/>
                  </a:moveTo>
                  <a:cubicBezTo>
                    <a:pt x="3835" y="1883"/>
                    <a:pt x="3978" y="2216"/>
                    <a:pt x="3763" y="2431"/>
                  </a:cubicBezTo>
                  <a:cubicBezTo>
                    <a:pt x="3703" y="2491"/>
                    <a:pt x="3628" y="2518"/>
                    <a:pt x="3553" y="2518"/>
                  </a:cubicBezTo>
                  <a:cubicBezTo>
                    <a:pt x="3394" y="2518"/>
                    <a:pt x="3239" y="2395"/>
                    <a:pt x="3239" y="2216"/>
                  </a:cubicBezTo>
                  <a:cubicBezTo>
                    <a:pt x="3239" y="2026"/>
                    <a:pt x="3382" y="1883"/>
                    <a:pt x="3549" y="1883"/>
                  </a:cubicBezTo>
                  <a:close/>
                  <a:moveTo>
                    <a:pt x="4811" y="1883"/>
                  </a:moveTo>
                  <a:cubicBezTo>
                    <a:pt x="5097" y="1883"/>
                    <a:pt x="5216" y="2240"/>
                    <a:pt x="5026" y="2431"/>
                  </a:cubicBezTo>
                  <a:cubicBezTo>
                    <a:pt x="4965" y="2491"/>
                    <a:pt x="4890" y="2518"/>
                    <a:pt x="4816" y="2518"/>
                  </a:cubicBezTo>
                  <a:cubicBezTo>
                    <a:pt x="4657" y="2518"/>
                    <a:pt x="4502" y="2395"/>
                    <a:pt x="4502" y="2216"/>
                  </a:cubicBezTo>
                  <a:cubicBezTo>
                    <a:pt x="4478" y="2026"/>
                    <a:pt x="4621" y="1883"/>
                    <a:pt x="4811" y="1883"/>
                  </a:cubicBezTo>
                  <a:close/>
                  <a:moveTo>
                    <a:pt x="2202" y="0"/>
                  </a:moveTo>
                  <a:cubicBezTo>
                    <a:pt x="1001" y="0"/>
                    <a:pt x="1" y="983"/>
                    <a:pt x="1" y="2193"/>
                  </a:cubicBezTo>
                  <a:cubicBezTo>
                    <a:pt x="1" y="3426"/>
                    <a:pt x="1001" y="4409"/>
                    <a:pt x="2202" y="4409"/>
                  </a:cubicBezTo>
                  <a:cubicBezTo>
                    <a:pt x="2230" y="4409"/>
                    <a:pt x="2258" y="4408"/>
                    <a:pt x="2287" y="4407"/>
                  </a:cubicBezTo>
                  <a:lnTo>
                    <a:pt x="4811" y="4407"/>
                  </a:lnTo>
                  <a:cubicBezTo>
                    <a:pt x="4954" y="4407"/>
                    <a:pt x="5097" y="4384"/>
                    <a:pt x="5240" y="4360"/>
                  </a:cubicBezTo>
                  <a:lnTo>
                    <a:pt x="5835" y="4955"/>
                  </a:lnTo>
                  <a:cubicBezTo>
                    <a:pt x="5907" y="5009"/>
                    <a:pt x="6005" y="5035"/>
                    <a:pt x="6100" y="5035"/>
                  </a:cubicBezTo>
                  <a:cubicBezTo>
                    <a:pt x="6131" y="5035"/>
                    <a:pt x="6163" y="5032"/>
                    <a:pt x="6192" y="5027"/>
                  </a:cubicBezTo>
                  <a:cubicBezTo>
                    <a:pt x="6312" y="4955"/>
                    <a:pt x="6383" y="4836"/>
                    <a:pt x="6383" y="4717"/>
                  </a:cubicBezTo>
                  <a:lnTo>
                    <a:pt x="6383" y="3741"/>
                  </a:lnTo>
                  <a:cubicBezTo>
                    <a:pt x="7740" y="2335"/>
                    <a:pt x="6740" y="2"/>
                    <a:pt x="4811" y="2"/>
                  </a:cubicBezTo>
                  <a:lnTo>
                    <a:pt x="2287" y="2"/>
                  </a:lnTo>
                  <a:cubicBezTo>
                    <a:pt x="2258" y="1"/>
                    <a:pt x="2230"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81"/>
          <p:cNvGrpSpPr/>
          <p:nvPr/>
        </p:nvGrpSpPr>
        <p:grpSpPr>
          <a:xfrm>
            <a:off x="5530812" y="2887934"/>
            <a:ext cx="348040" cy="349273"/>
            <a:chOff x="4529475" y="3220950"/>
            <a:chExt cx="267950" cy="267950"/>
          </a:xfrm>
        </p:grpSpPr>
        <p:sp>
          <p:nvSpPr>
            <p:cNvPr id="10002" name="Google Shape;10002;p81"/>
            <p:cNvSpPr/>
            <p:nvPr/>
          </p:nvSpPr>
          <p:spPr>
            <a:xfrm>
              <a:off x="4606450" y="3284050"/>
              <a:ext cx="190975" cy="125650"/>
            </a:xfrm>
            <a:custGeom>
              <a:rect b="b" l="l" r="r" t="t"/>
              <a:pathLst>
                <a:path extrusionOk="0" h="5026" w="7639">
                  <a:moveTo>
                    <a:pt x="2922" y="1874"/>
                  </a:moveTo>
                  <a:cubicBezTo>
                    <a:pt x="3084" y="1874"/>
                    <a:pt x="3233" y="2001"/>
                    <a:pt x="3233" y="2192"/>
                  </a:cubicBezTo>
                  <a:cubicBezTo>
                    <a:pt x="3233" y="2359"/>
                    <a:pt x="3090" y="2502"/>
                    <a:pt x="2923" y="2502"/>
                  </a:cubicBezTo>
                  <a:cubicBezTo>
                    <a:pt x="2637" y="2502"/>
                    <a:pt x="2494" y="2168"/>
                    <a:pt x="2685" y="1978"/>
                  </a:cubicBezTo>
                  <a:cubicBezTo>
                    <a:pt x="2756" y="1906"/>
                    <a:pt x="2841" y="1874"/>
                    <a:pt x="2922" y="1874"/>
                  </a:cubicBezTo>
                  <a:close/>
                  <a:moveTo>
                    <a:pt x="4184" y="1874"/>
                  </a:moveTo>
                  <a:cubicBezTo>
                    <a:pt x="4347" y="1874"/>
                    <a:pt x="4495" y="2001"/>
                    <a:pt x="4495" y="2192"/>
                  </a:cubicBezTo>
                  <a:cubicBezTo>
                    <a:pt x="4495" y="2359"/>
                    <a:pt x="4352" y="2502"/>
                    <a:pt x="4185" y="2502"/>
                  </a:cubicBezTo>
                  <a:cubicBezTo>
                    <a:pt x="3899" y="2502"/>
                    <a:pt x="3757" y="2168"/>
                    <a:pt x="3947" y="1978"/>
                  </a:cubicBezTo>
                  <a:cubicBezTo>
                    <a:pt x="4019" y="1906"/>
                    <a:pt x="4103" y="1874"/>
                    <a:pt x="4184" y="1874"/>
                  </a:cubicBezTo>
                  <a:close/>
                  <a:moveTo>
                    <a:pt x="5436" y="1874"/>
                  </a:moveTo>
                  <a:cubicBezTo>
                    <a:pt x="5598" y="1874"/>
                    <a:pt x="5757" y="2001"/>
                    <a:pt x="5757" y="2192"/>
                  </a:cubicBezTo>
                  <a:cubicBezTo>
                    <a:pt x="5757" y="2359"/>
                    <a:pt x="5614" y="2502"/>
                    <a:pt x="5447" y="2502"/>
                  </a:cubicBezTo>
                  <a:cubicBezTo>
                    <a:pt x="5162" y="2502"/>
                    <a:pt x="5019" y="2168"/>
                    <a:pt x="5209" y="1978"/>
                  </a:cubicBezTo>
                  <a:cubicBezTo>
                    <a:pt x="5273" y="1906"/>
                    <a:pt x="5355" y="1874"/>
                    <a:pt x="5436" y="1874"/>
                  </a:cubicBezTo>
                  <a:close/>
                  <a:moveTo>
                    <a:pt x="2894" y="1"/>
                  </a:moveTo>
                  <a:cubicBezTo>
                    <a:pt x="961" y="1"/>
                    <a:pt x="1" y="2342"/>
                    <a:pt x="1351" y="3716"/>
                  </a:cubicBezTo>
                  <a:lnTo>
                    <a:pt x="1351" y="4716"/>
                  </a:lnTo>
                  <a:cubicBezTo>
                    <a:pt x="1351" y="4835"/>
                    <a:pt x="1423" y="4954"/>
                    <a:pt x="1542" y="5002"/>
                  </a:cubicBezTo>
                  <a:cubicBezTo>
                    <a:pt x="1582" y="5018"/>
                    <a:pt x="1624" y="5026"/>
                    <a:pt x="1665" y="5026"/>
                  </a:cubicBezTo>
                  <a:cubicBezTo>
                    <a:pt x="1748" y="5026"/>
                    <a:pt x="1828" y="4994"/>
                    <a:pt x="1875" y="4931"/>
                  </a:cubicBezTo>
                  <a:lnTo>
                    <a:pt x="2471" y="4335"/>
                  </a:lnTo>
                  <a:cubicBezTo>
                    <a:pt x="2637" y="4383"/>
                    <a:pt x="2780" y="4383"/>
                    <a:pt x="2923" y="4383"/>
                  </a:cubicBezTo>
                  <a:lnTo>
                    <a:pt x="5447" y="4383"/>
                  </a:lnTo>
                  <a:cubicBezTo>
                    <a:pt x="6662" y="4383"/>
                    <a:pt x="7638" y="3406"/>
                    <a:pt x="7638" y="2192"/>
                  </a:cubicBezTo>
                  <a:cubicBezTo>
                    <a:pt x="7638" y="977"/>
                    <a:pt x="6662" y="1"/>
                    <a:pt x="5447" y="1"/>
                  </a:cubicBezTo>
                  <a:lnTo>
                    <a:pt x="2923" y="1"/>
                  </a:lnTo>
                  <a:cubicBezTo>
                    <a:pt x="2913" y="1"/>
                    <a:pt x="2903" y="1"/>
                    <a:pt x="2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1"/>
            <p:cNvSpPr/>
            <p:nvPr/>
          </p:nvSpPr>
          <p:spPr>
            <a:xfrm>
              <a:off x="4529475" y="3220950"/>
              <a:ext cx="157800" cy="267950"/>
            </a:xfrm>
            <a:custGeom>
              <a:rect b="b" l="l" r="r" t="t"/>
              <a:pathLst>
                <a:path extrusionOk="0" h="10718" w="6312">
                  <a:moveTo>
                    <a:pt x="3197" y="1262"/>
                  </a:moveTo>
                  <a:cubicBezTo>
                    <a:pt x="3465" y="1262"/>
                    <a:pt x="3614" y="1580"/>
                    <a:pt x="3430" y="1787"/>
                  </a:cubicBezTo>
                  <a:cubicBezTo>
                    <a:pt x="3359" y="1858"/>
                    <a:pt x="3274" y="1890"/>
                    <a:pt x="3193" y="1890"/>
                  </a:cubicBezTo>
                  <a:cubicBezTo>
                    <a:pt x="3031" y="1890"/>
                    <a:pt x="2882" y="1763"/>
                    <a:pt x="2882" y="1572"/>
                  </a:cubicBezTo>
                  <a:cubicBezTo>
                    <a:pt x="2882" y="1406"/>
                    <a:pt x="3001" y="1263"/>
                    <a:pt x="3168" y="1263"/>
                  </a:cubicBezTo>
                  <a:cubicBezTo>
                    <a:pt x="3178" y="1262"/>
                    <a:pt x="3187" y="1262"/>
                    <a:pt x="3197" y="1262"/>
                  </a:cubicBezTo>
                  <a:close/>
                  <a:moveTo>
                    <a:pt x="3544" y="8810"/>
                  </a:moveTo>
                  <a:cubicBezTo>
                    <a:pt x="3940" y="8810"/>
                    <a:pt x="3940" y="9433"/>
                    <a:pt x="3544" y="9433"/>
                  </a:cubicBezTo>
                  <a:cubicBezTo>
                    <a:pt x="3530" y="9433"/>
                    <a:pt x="3516" y="9433"/>
                    <a:pt x="3502" y="9431"/>
                  </a:cubicBezTo>
                  <a:lnTo>
                    <a:pt x="2882" y="9431"/>
                  </a:lnTo>
                  <a:cubicBezTo>
                    <a:pt x="2867" y="9433"/>
                    <a:pt x="2852" y="9433"/>
                    <a:pt x="2838" y="9433"/>
                  </a:cubicBezTo>
                  <a:cubicBezTo>
                    <a:pt x="2421" y="9433"/>
                    <a:pt x="2421" y="8810"/>
                    <a:pt x="2838" y="8810"/>
                  </a:cubicBezTo>
                  <a:cubicBezTo>
                    <a:pt x="2852" y="8810"/>
                    <a:pt x="2867" y="8810"/>
                    <a:pt x="2882" y="8812"/>
                  </a:cubicBezTo>
                  <a:lnTo>
                    <a:pt x="3502" y="8812"/>
                  </a:lnTo>
                  <a:cubicBezTo>
                    <a:pt x="3516" y="8810"/>
                    <a:pt x="3530" y="8810"/>
                    <a:pt x="3544" y="8810"/>
                  </a:cubicBezTo>
                  <a:close/>
                  <a:moveTo>
                    <a:pt x="953" y="1"/>
                  </a:moveTo>
                  <a:cubicBezTo>
                    <a:pt x="429" y="1"/>
                    <a:pt x="1" y="406"/>
                    <a:pt x="1" y="929"/>
                  </a:cubicBezTo>
                  <a:lnTo>
                    <a:pt x="1" y="9788"/>
                  </a:lnTo>
                  <a:cubicBezTo>
                    <a:pt x="25" y="10288"/>
                    <a:pt x="429" y="10693"/>
                    <a:pt x="953" y="10717"/>
                  </a:cubicBezTo>
                  <a:lnTo>
                    <a:pt x="5383" y="10717"/>
                  </a:lnTo>
                  <a:cubicBezTo>
                    <a:pt x="5883" y="10717"/>
                    <a:pt x="6312" y="10288"/>
                    <a:pt x="6312" y="9765"/>
                  </a:cubicBezTo>
                  <a:lnTo>
                    <a:pt x="6312" y="7550"/>
                  </a:lnTo>
                  <a:lnTo>
                    <a:pt x="5764" y="7550"/>
                  </a:lnTo>
                  <a:lnTo>
                    <a:pt x="5407" y="7907"/>
                  </a:lnTo>
                  <a:cubicBezTo>
                    <a:pt x="5227" y="8087"/>
                    <a:pt x="4981" y="8188"/>
                    <a:pt x="4728" y="8188"/>
                  </a:cubicBezTo>
                  <a:cubicBezTo>
                    <a:pt x="4612" y="8188"/>
                    <a:pt x="4495" y="8166"/>
                    <a:pt x="4383" y="8121"/>
                  </a:cubicBezTo>
                  <a:cubicBezTo>
                    <a:pt x="4025" y="7955"/>
                    <a:pt x="3787" y="7621"/>
                    <a:pt x="3811" y="7240"/>
                  </a:cubicBezTo>
                  <a:lnTo>
                    <a:pt x="3811" y="6502"/>
                  </a:lnTo>
                  <a:cubicBezTo>
                    <a:pt x="3406" y="6002"/>
                    <a:pt x="3168" y="5359"/>
                    <a:pt x="3168" y="4716"/>
                  </a:cubicBezTo>
                  <a:cubicBezTo>
                    <a:pt x="3168" y="3168"/>
                    <a:pt x="4430" y="1906"/>
                    <a:pt x="6002" y="1906"/>
                  </a:cubicBezTo>
                  <a:lnTo>
                    <a:pt x="6312" y="1906"/>
                  </a:lnTo>
                  <a:lnTo>
                    <a:pt x="6312" y="929"/>
                  </a:lnTo>
                  <a:cubicBezTo>
                    <a:pt x="6312" y="406"/>
                    <a:pt x="5883" y="1"/>
                    <a:pt x="5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81"/>
          <p:cNvGrpSpPr/>
          <p:nvPr/>
        </p:nvGrpSpPr>
        <p:grpSpPr>
          <a:xfrm>
            <a:off x="6284044" y="2887151"/>
            <a:ext cx="348008" cy="350055"/>
            <a:chOff x="5109375" y="3220350"/>
            <a:chExt cx="267925" cy="268550"/>
          </a:xfrm>
        </p:grpSpPr>
        <p:sp>
          <p:nvSpPr>
            <p:cNvPr id="10005" name="Google Shape;10005;p81"/>
            <p:cNvSpPr/>
            <p:nvPr/>
          </p:nvSpPr>
          <p:spPr>
            <a:xfrm>
              <a:off x="5109375" y="3220350"/>
              <a:ext cx="157775" cy="268550"/>
            </a:xfrm>
            <a:custGeom>
              <a:rect b="b" l="l" r="r" t="t"/>
              <a:pathLst>
                <a:path extrusionOk="0" h="10742" w="6311">
                  <a:moveTo>
                    <a:pt x="3167" y="953"/>
                  </a:moveTo>
                  <a:cubicBezTo>
                    <a:pt x="3334" y="953"/>
                    <a:pt x="3477" y="1096"/>
                    <a:pt x="3477" y="1287"/>
                  </a:cubicBezTo>
                  <a:cubicBezTo>
                    <a:pt x="3501" y="1513"/>
                    <a:pt x="3334" y="1626"/>
                    <a:pt x="3167" y="1626"/>
                  </a:cubicBezTo>
                  <a:cubicBezTo>
                    <a:pt x="3001" y="1626"/>
                    <a:pt x="2834" y="1513"/>
                    <a:pt x="2858" y="1287"/>
                  </a:cubicBezTo>
                  <a:cubicBezTo>
                    <a:pt x="2858" y="1096"/>
                    <a:pt x="2977" y="953"/>
                    <a:pt x="3167" y="953"/>
                  </a:cubicBezTo>
                  <a:close/>
                  <a:moveTo>
                    <a:pt x="3543" y="8834"/>
                  </a:moveTo>
                  <a:cubicBezTo>
                    <a:pt x="3939" y="8834"/>
                    <a:pt x="3939" y="9457"/>
                    <a:pt x="3543" y="9457"/>
                  </a:cubicBezTo>
                  <a:cubicBezTo>
                    <a:pt x="3530" y="9457"/>
                    <a:pt x="3515" y="9457"/>
                    <a:pt x="3501" y="9455"/>
                  </a:cubicBezTo>
                  <a:lnTo>
                    <a:pt x="2858" y="9455"/>
                  </a:lnTo>
                  <a:cubicBezTo>
                    <a:pt x="2843" y="9457"/>
                    <a:pt x="2829" y="9457"/>
                    <a:pt x="2815" y="9457"/>
                  </a:cubicBezTo>
                  <a:cubicBezTo>
                    <a:pt x="2420" y="9457"/>
                    <a:pt x="2420" y="8834"/>
                    <a:pt x="2815" y="8834"/>
                  </a:cubicBezTo>
                  <a:cubicBezTo>
                    <a:pt x="2829" y="8834"/>
                    <a:pt x="2843" y="8834"/>
                    <a:pt x="2858" y="8836"/>
                  </a:cubicBezTo>
                  <a:lnTo>
                    <a:pt x="3501" y="8836"/>
                  </a:lnTo>
                  <a:cubicBezTo>
                    <a:pt x="3515" y="8834"/>
                    <a:pt x="3530" y="8834"/>
                    <a:pt x="3543" y="8834"/>
                  </a:cubicBezTo>
                  <a:close/>
                  <a:moveTo>
                    <a:pt x="953" y="1"/>
                  </a:moveTo>
                  <a:cubicBezTo>
                    <a:pt x="429" y="1"/>
                    <a:pt x="0" y="430"/>
                    <a:pt x="0" y="953"/>
                  </a:cubicBezTo>
                  <a:lnTo>
                    <a:pt x="0" y="9789"/>
                  </a:lnTo>
                  <a:cubicBezTo>
                    <a:pt x="0" y="10312"/>
                    <a:pt x="429" y="10717"/>
                    <a:pt x="953" y="10741"/>
                  </a:cubicBezTo>
                  <a:lnTo>
                    <a:pt x="5358" y="10741"/>
                  </a:lnTo>
                  <a:cubicBezTo>
                    <a:pt x="5882" y="10741"/>
                    <a:pt x="6311" y="10312"/>
                    <a:pt x="6311" y="9789"/>
                  </a:cubicBezTo>
                  <a:lnTo>
                    <a:pt x="6311" y="8193"/>
                  </a:lnTo>
                  <a:lnTo>
                    <a:pt x="4096" y="8193"/>
                  </a:lnTo>
                  <a:cubicBezTo>
                    <a:pt x="3572" y="8193"/>
                    <a:pt x="3167" y="7788"/>
                    <a:pt x="3167" y="7264"/>
                  </a:cubicBezTo>
                  <a:lnTo>
                    <a:pt x="3167" y="2859"/>
                  </a:lnTo>
                  <a:cubicBezTo>
                    <a:pt x="3167" y="2335"/>
                    <a:pt x="3572" y="1906"/>
                    <a:pt x="4096" y="1906"/>
                  </a:cubicBezTo>
                  <a:lnTo>
                    <a:pt x="6311" y="1906"/>
                  </a:lnTo>
                  <a:lnTo>
                    <a:pt x="6311" y="953"/>
                  </a:lnTo>
                  <a:cubicBezTo>
                    <a:pt x="6311" y="430"/>
                    <a:pt x="5882" y="1"/>
                    <a:pt x="5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1"/>
            <p:cNvSpPr/>
            <p:nvPr/>
          </p:nvSpPr>
          <p:spPr>
            <a:xfrm>
              <a:off x="5204025" y="3284050"/>
              <a:ext cx="173275" cy="31600"/>
            </a:xfrm>
            <a:custGeom>
              <a:rect b="b" l="l" r="r" t="t"/>
              <a:pathLst>
                <a:path extrusionOk="0" h="1264" w="6931">
                  <a:moveTo>
                    <a:pt x="310" y="1"/>
                  </a:moveTo>
                  <a:cubicBezTo>
                    <a:pt x="144" y="1"/>
                    <a:pt x="1" y="144"/>
                    <a:pt x="1" y="311"/>
                  </a:cubicBezTo>
                  <a:lnTo>
                    <a:pt x="1" y="1263"/>
                  </a:lnTo>
                  <a:lnTo>
                    <a:pt x="6931" y="1263"/>
                  </a:lnTo>
                  <a:lnTo>
                    <a:pt x="6931" y="311"/>
                  </a:lnTo>
                  <a:cubicBezTo>
                    <a:pt x="6931" y="144"/>
                    <a:pt x="6812" y="1"/>
                    <a:pt x="6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1"/>
            <p:cNvSpPr/>
            <p:nvPr/>
          </p:nvSpPr>
          <p:spPr>
            <a:xfrm>
              <a:off x="5204025" y="3331100"/>
              <a:ext cx="173275" cy="78600"/>
            </a:xfrm>
            <a:custGeom>
              <a:rect b="b" l="l" r="r" t="t"/>
              <a:pathLst>
                <a:path extrusionOk="0" h="3144" w="6931">
                  <a:moveTo>
                    <a:pt x="5400" y="617"/>
                  </a:moveTo>
                  <a:cubicBezTo>
                    <a:pt x="5798" y="617"/>
                    <a:pt x="5798" y="1265"/>
                    <a:pt x="5400" y="1265"/>
                  </a:cubicBezTo>
                  <a:cubicBezTo>
                    <a:pt x="5387" y="1265"/>
                    <a:pt x="5373" y="1264"/>
                    <a:pt x="5359" y="1262"/>
                  </a:cubicBezTo>
                  <a:lnTo>
                    <a:pt x="4716" y="1262"/>
                  </a:lnTo>
                  <a:cubicBezTo>
                    <a:pt x="4335" y="1215"/>
                    <a:pt x="4335" y="667"/>
                    <a:pt x="4716" y="620"/>
                  </a:cubicBezTo>
                  <a:lnTo>
                    <a:pt x="5359" y="620"/>
                  </a:lnTo>
                  <a:cubicBezTo>
                    <a:pt x="5373" y="618"/>
                    <a:pt x="5387" y="617"/>
                    <a:pt x="5400" y="617"/>
                  </a:cubicBezTo>
                  <a:close/>
                  <a:moveTo>
                    <a:pt x="1" y="0"/>
                  </a:moveTo>
                  <a:lnTo>
                    <a:pt x="1" y="2834"/>
                  </a:lnTo>
                  <a:cubicBezTo>
                    <a:pt x="1" y="3001"/>
                    <a:pt x="144" y="3144"/>
                    <a:pt x="310" y="3144"/>
                  </a:cubicBezTo>
                  <a:lnTo>
                    <a:pt x="6621" y="3144"/>
                  </a:lnTo>
                  <a:cubicBezTo>
                    <a:pt x="6812" y="3144"/>
                    <a:pt x="6931" y="3001"/>
                    <a:pt x="6931" y="2834"/>
                  </a:cubicBezTo>
                  <a:lnTo>
                    <a:pt x="693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81"/>
          <p:cNvGrpSpPr/>
          <p:nvPr/>
        </p:nvGrpSpPr>
        <p:grpSpPr>
          <a:xfrm>
            <a:off x="7045751" y="2887901"/>
            <a:ext cx="327907" cy="349305"/>
            <a:chOff x="5695800" y="3220925"/>
            <a:chExt cx="252450" cy="267975"/>
          </a:xfrm>
        </p:grpSpPr>
        <p:sp>
          <p:nvSpPr>
            <p:cNvPr id="10009" name="Google Shape;10009;p81"/>
            <p:cNvSpPr/>
            <p:nvPr/>
          </p:nvSpPr>
          <p:spPr>
            <a:xfrm>
              <a:off x="5695800" y="3220925"/>
              <a:ext cx="157200" cy="267975"/>
            </a:xfrm>
            <a:custGeom>
              <a:rect b="b" l="l" r="r" t="t"/>
              <a:pathLst>
                <a:path extrusionOk="0" h="10719" w="6288">
                  <a:moveTo>
                    <a:pt x="3144" y="1264"/>
                  </a:moveTo>
                  <a:cubicBezTo>
                    <a:pt x="3430" y="1264"/>
                    <a:pt x="3573" y="1597"/>
                    <a:pt x="3358" y="1788"/>
                  </a:cubicBezTo>
                  <a:cubicBezTo>
                    <a:pt x="3295" y="1859"/>
                    <a:pt x="3215" y="1891"/>
                    <a:pt x="3138" y="1891"/>
                  </a:cubicBezTo>
                  <a:cubicBezTo>
                    <a:pt x="2982" y="1891"/>
                    <a:pt x="2834" y="1764"/>
                    <a:pt x="2834" y="1573"/>
                  </a:cubicBezTo>
                  <a:cubicBezTo>
                    <a:pt x="2834" y="1407"/>
                    <a:pt x="2977" y="1264"/>
                    <a:pt x="3144" y="1264"/>
                  </a:cubicBezTo>
                  <a:close/>
                  <a:moveTo>
                    <a:pt x="3520" y="8811"/>
                  </a:moveTo>
                  <a:cubicBezTo>
                    <a:pt x="3916" y="8811"/>
                    <a:pt x="3916" y="9434"/>
                    <a:pt x="3520" y="9434"/>
                  </a:cubicBezTo>
                  <a:cubicBezTo>
                    <a:pt x="3506" y="9434"/>
                    <a:pt x="3492" y="9434"/>
                    <a:pt x="3477" y="9432"/>
                  </a:cubicBezTo>
                  <a:lnTo>
                    <a:pt x="2834" y="9432"/>
                  </a:lnTo>
                  <a:cubicBezTo>
                    <a:pt x="2820" y="9434"/>
                    <a:pt x="2806" y="9434"/>
                    <a:pt x="2792" y="9434"/>
                  </a:cubicBezTo>
                  <a:cubicBezTo>
                    <a:pt x="2396" y="9434"/>
                    <a:pt x="2396" y="8811"/>
                    <a:pt x="2792" y="8811"/>
                  </a:cubicBezTo>
                  <a:cubicBezTo>
                    <a:pt x="2806" y="8811"/>
                    <a:pt x="2820" y="8811"/>
                    <a:pt x="2834" y="8813"/>
                  </a:cubicBezTo>
                  <a:lnTo>
                    <a:pt x="3477" y="8813"/>
                  </a:lnTo>
                  <a:cubicBezTo>
                    <a:pt x="3492" y="8811"/>
                    <a:pt x="3506" y="8811"/>
                    <a:pt x="3520" y="8811"/>
                  </a:cubicBezTo>
                  <a:close/>
                  <a:moveTo>
                    <a:pt x="911" y="1"/>
                  </a:moveTo>
                  <a:cubicBezTo>
                    <a:pt x="407" y="1"/>
                    <a:pt x="0" y="420"/>
                    <a:pt x="0" y="930"/>
                  </a:cubicBezTo>
                  <a:lnTo>
                    <a:pt x="0" y="9766"/>
                  </a:lnTo>
                  <a:cubicBezTo>
                    <a:pt x="0" y="10289"/>
                    <a:pt x="429" y="10718"/>
                    <a:pt x="953" y="10718"/>
                  </a:cubicBezTo>
                  <a:lnTo>
                    <a:pt x="5335" y="10718"/>
                  </a:lnTo>
                  <a:cubicBezTo>
                    <a:pt x="5859" y="10718"/>
                    <a:pt x="6287" y="10289"/>
                    <a:pt x="6287" y="9766"/>
                  </a:cubicBezTo>
                  <a:lnTo>
                    <a:pt x="6287" y="8789"/>
                  </a:lnTo>
                  <a:cubicBezTo>
                    <a:pt x="6168" y="8789"/>
                    <a:pt x="6073" y="8813"/>
                    <a:pt x="5978" y="8813"/>
                  </a:cubicBezTo>
                  <a:cubicBezTo>
                    <a:pt x="5949" y="8814"/>
                    <a:pt x="5920" y="8814"/>
                    <a:pt x="5891" y="8814"/>
                  </a:cubicBezTo>
                  <a:cubicBezTo>
                    <a:pt x="3977" y="8814"/>
                    <a:pt x="2406" y="7260"/>
                    <a:pt x="2406" y="5336"/>
                  </a:cubicBezTo>
                  <a:cubicBezTo>
                    <a:pt x="2406" y="3436"/>
                    <a:pt x="3977" y="1882"/>
                    <a:pt x="5891" y="1882"/>
                  </a:cubicBezTo>
                  <a:cubicBezTo>
                    <a:pt x="5920" y="1882"/>
                    <a:pt x="5949" y="1882"/>
                    <a:pt x="5978" y="1883"/>
                  </a:cubicBezTo>
                  <a:cubicBezTo>
                    <a:pt x="6073" y="1883"/>
                    <a:pt x="6192" y="1883"/>
                    <a:pt x="6287" y="1907"/>
                  </a:cubicBezTo>
                  <a:lnTo>
                    <a:pt x="6287" y="930"/>
                  </a:lnTo>
                  <a:cubicBezTo>
                    <a:pt x="6287" y="407"/>
                    <a:pt x="5859" y="2"/>
                    <a:pt x="5335" y="2"/>
                  </a:cubicBezTo>
                  <a:lnTo>
                    <a:pt x="953" y="2"/>
                  </a:lnTo>
                  <a:cubicBezTo>
                    <a:pt x="939" y="1"/>
                    <a:pt x="925" y="1"/>
                    <a:pt x="9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1"/>
            <p:cNvSpPr/>
            <p:nvPr/>
          </p:nvSpPr>
          <p:spPr>
            <a:xfrm>
              <a:off x="5754300" y="3282075"/>
              <a:ext cx="193950" cy="174525"/>
            </a:xfrm>
            <a:custGeom>
              <a:rect b="b" l="l" r="r" t="t"/>
              <a:pathLst>
                <a:path extrusionOk="0" h="6981" w="7758">
                  <a:moveTo>
                    <a:pt x="3565" y="1"/>
                  </a:moveTo>
                  <a:cubicBezTo>
                    <a:pt x="2565" y="1"/>
                    <a:pt x="1560" y="506"/>
                    <a:pt x="1018" y="1628"/>
                  </a:cubicBezTo>
                  <a:cubicBezTo>
                    <a:pt x="1" y="3718"/>
                    <a:pt x="1687" y="5752"/>
                    <a:pt x="3602" y="5752"/>
                  </a:cubicBezTo>
                  <a:cubicBezTo>
                    <a:pt x="4196" y="5752"/>
                    <a:pt x="4812" y="5556"/>
                    <a:pt x="5376" y="5105"/>
                  </a:cubicBezTo>
                  <a:lnTo>
                    <a:pt x="7162" y="6891"/>
                  </a:lnTo>
                  <a:cubicBezTo>
                    <a:pt x="7234" y="6950"/>
                    <a:pt x="7317" y="6980"/>
                    <a:pt x="7398" y="6980"/>
                  </a:cubicBezTo>
                  <a:cubicBezTo>
                    <a:pt x="7478" y="6980"/>
                    <a:pt x="7555" y="6950"/>
                    <a:pt x="7615" y="6891"/>
                  </a:cubicBezTo>
                  <a:cubicBezTo>
                    <a:pt x="7758" y="6772"/>
                    <a:pt x="7758" y="6558"/>
                    <a:pt x="7615" y="6438"/>
                  </a:cubicBezTo>
                  <a:lnTo>
                    <a:pt x="5829" y="4652"/>
                  </a:lnTo>
                  <a:cubicBezTo>
                    <a:pt x="6234" y="4152"/>
                    <a:pt x="6448" y="3533"/>
                    <a:pt x="6448" y="2890"/>
                  </a:cubicBezTo>
                  <a:cubicBezTo>
                    <a:pt x="6476" y="1080"/>
                    <a:pt x="5027" y="1"/>
                    <a:pt x="35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81"/>
          <p:cNvGrpSpPr/>
          <p:nvPr/>
        </p:nvGrpSpPr>
        <p:grpSpPr>
          <a:xfrm>
            <a:off x="7785800" y="3476953"/>
            <a:ext cx="348040" cy="286477"/>
            <a:chOff x="6265550" y="3672825"/>
            <a:chExt cx="267950" cy="219775"/>
          </a:xfrm>
        </p:grpSpPr>
        <p:sp>
          <p:nvSpPr>
            <p:cNvPr id="10012" name="Google Shape;10012;p81"/>
            <p:cNvSpPr/>
            <p:nvPr/>
          </p:nvSpPr>
          <p:spPr>
            <a:xfrm>
              <a:off x="6375700" y="3672825"/>
              <a:ext cx="47650" cy="47075"/>
            </a:xfrm>
            <a:custGeom>
              <a:rect b="b" l="l" r="r" t="t"/>
              <a:pathLst>
                <a:path extrusionOk="0" h="1883" w="1906">
                  <a:moveTo>
                    <a:pt x="953" y="1"/>
                  </a:moveTo>
                  <a:cubicBezTo>
                    <a:pt x="429" y="1"/>
                    <a:pt x="1" y="429"/>
                    <a:pt x="1" y="953"/>
                  </a:cubicBezTo>
                  <a:cubicBezTo>
                    <a:pt x="1" y="1453"/>
                    <a:pt x="429" y="1882"/>
                    <a:pt x="953" y="1882"/>
                  </a:cubicBezTo>
                  <a:cubicBezTo>
                    <a:pt x="1477" y="1882"/>
                    <a:pt x="1906" y="1453"/>
                    <a:pt x="1906" y="953"/>
                  </a:cubicBezTo>
                  <a:cubicBezTo>
                    <a:pt x="1906" y="429"/>
                    <a:pt x="147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1"/>
            <p:cNvSpPr/>
            <p:nvPr/>
          </p:nvSpPr>
          <p:spPr>
            <a:xfrm>
              <a:off x="6486450" y="3704375"/>
              <a:ext cx="47050" cy="47075"/>
            </a:xfrm>
            <a:custGeom>
              <a:rect b="b" l="l" r="r" t="t"/>
              <a:pathLst>
                <a:path extrusionOk="0" h="1883" w="1882">
                  <a:moveTo>
                    <a:pt x="953" y="1"/>
                  </a:moveTo>
                  <a:cubicBezTo>
                    <a:pt x="429" y="1"/>
                    <a:pt x="0" y="406"/>
                    <a:pt x="0" y="930"/>
                  </a:cubicBezTo>
                  <a:cubicBezTo>
                    <a:pt x="0" y="1454"/>
                    <a:pt x="429" y="1882"/>
                    <a:pt x="953" y="1882"/>
                  </a:cubicBezTo>
                  <a:cubicBezTo>
                    <a:pt x="1477" y="1882"/>
                    <a:pt x="1881" y="1454"/>
                    <a:pt x="1881" y="930"/>
                  </a:cubicBezTo>
                  <a:cubicBezTo>
                    <a:pt x="1881" y="406"/>
                    <a:pt x="147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1"/>
            <p:cNvSpPr/>
            <p:nvPr/>
          </p:nvSpPr>
          <p:spPr>
            <a:xfrm>
              <a:off x="6265550" y="3704375"/>
              <a:ext cx="47075" cy="47075"/>
            </a:xfrm>
            <a:custGeom>
              <a:rect b="b" l="l" r="r" t="t"/>
              <a:pathLst>
                <a:path extrusionOk="0" h="1883" w="1883">
                  <a:moveTo>
                    <a:pt x="930" y="1"/>
                  </a:moveTo>
                  <a:cubicBezTo>
                    <a:pt x="406" y="1"/>
                    <a:pt x="1" y="406"/>
                    <a:pt x="1" y="930"/>
                  </a:cubicBezTo>
                  <a:cubicBezTo>
                    <a:pt x="1" y="1454"/>
                    <a:pt x="406" y="1882"/>
                    <a:pt x="930" y="1882"/>
                  </a:cubicBezTo>
                  <a:cubicBezTo>
                    <a:pt x="1454" y="1882"/>
                    <a:pt x="1882" y="1454"/>
                    <a:pt x="1882" y="930"/>
                  </a:cubicBezTo>
                  <a:cubicBezTo>
                    <a:pt x="1882" y="406"/>
                    <a:pt x="1454"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1"/>
            <p:cNvSpPr/>
            <p:nvPr/>
          </p:nvSpPr>
          <p:spPr>
            <a:xfrm>
              <a:off x="6391775" y="3813925"/>
              <a:ext cx="15500" cy="31575"/>
            </a:xfrm>
            <a:custGeom>
              <a:rect b="b" l="l" r="r" t="t"/>
              <a:pathLst>
                <a:path extrusionOk="0" h="1263" w="620">
                  <a:moveTo>
                    <a:pt x="310" y="1"/>
                  </a:moveTo>
                  <a:cubicBezTo>
                    <a:pt x="143" y="1"/>
                    <a:pt x="1" y="287"/>
                    <a:pt x="1" y="644"/>
                  </a:cubicBezTo>
                  <a:cubicBezTo>
                    <a:pt x="1" y="977"/>
                    <a:pt x="143" y="1263"/>
                    <a:pt x="310" y="1263"/>
                  </a:cubicBezTo>
                  <a:cubicBezTo>
                    <a:pt x="477" y="1263"/>
                    <a:pt x="620" y="977"/>
                    <a:pt x="620" y="644"/>
                  </a:cubicBezTo>
                  <a:cubicBezTo>
                    <a:pt x="620" y="287"/>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1"/>
            <p:cNvSpPr/>
            <p:nvPr/>
          </p:nvSpPr>
          <p:spPr>
            <a:xfrm>
              <a:off x="6293550" y="3730575"/>
              <a:ext cx="213150" cy="162025"/>
            </a:xfrm>
            <a:custGeom>
              <a:rect b="b" l="l" r="r" t="t"/>
              <a:pathLst>
                <a:path extrusionOk="0" h="6481" w="8526">
                  <a:moveTo>
                    <a:pt x="2358" y="3311"/>
                  </a:moveTo>
                  <a:cubicBezTo>
                    <a:pt x="2524" y="3311"/>
                    <a:pt x="2691" y="3430"/>
                    <a:pt x="2667" y="3668"/>
                  </a:cubicBezTo>
                  <a:lnTo>
                    <a:pt x="2667" y="4287"/>
                  </a:lnTo>
                  <a:cubicBezTo>
                    <a:pt x="2691" y="4514"/>
                    <a:pt x="2524" y="4627"/>
                    <a:pt x="2358" y="4627"/>
                  </a:cubicBezTo>
                  <a:cubicBezTo>
                    <a:pt x="2191" y="4627"/>
                    <a:pt x="2024" y="4514"/>
                    <a:pt x="2048" y="4287"/>
                  </a:cubicBezTo>
                  <a:lnTo>
                    <a:pt x="2048" y="3668"/>
                  </a:lnTo>
                  <a:cubicBezTo>
                    <a:pt x="2024" y="3430"/>
                    <a:pt x="2191" y="3311"/>
                    <a:pt x="2358" y="3311"/>
                  </a:cubicBezTo>
                  <a:close/>
                  <a:moveTo>
                    <a:pt x="6120" y="3311"/>
                  </a:moveTo>
                  <a:cubicBezTo>
                    <a:pt x="6287" y="3311"/>
                    <a:pt x="6454" y="3430"/>
                    <a:pt x="6430" y="3668"/>
                  </a:cubicBezTo>
                  <a:lnTo>
                    <a:pt x="6430" y="4287"/>
                  </a:lnTo>
                  <a:cubicBezTo>
                    <a:pt x="6454" y="4514"/>
                    <a:pt x="6287" y="4627"/>
                    <a:pt x="6120" y="4627"/>
                  </a:cubicBezTo>
                  <a:cubicBezTo>
                    <a:pt x="5954" y="4627"/>
                    <a:pt x="5787" y="4514"/>
                    <a:pt x="5811" y="4287"/>
                  </a:cubicBezTo>
                  <a:lnTo>
                    <a:pt x="5811" y="3668"/>
                  </a:lnTo>
                  <a:cubicBezTo>
                    <a:pt x="5787" y="3430"/>
                    <a:pt x="5954" y="3311"/>
                    <a:pt x="6120" y="3311"/>
                  </a:cubicBezTo>
                  <a:close/>
                  <a:moveTo>
                    <a:pt x="4239" y="2716"/>
                  </a:moveTo>
                  <a:cubicBezTo>
                    <a:pt x="4763" y="2716"/>
                    <a:pt x="5192" y="3263"/>
                    <a:pt x="5192" y="3978"/>
                  </a:cubicBezTo>
                  <a:cubicBezTo>
                    <a:pt x="5192" y="4668"/>
                    <a:pt x="4763" y="5240"/>
                    <a:pt x="4239" y="5240"/>
                  </a:cubicBezTo>
                  <a:cubicBezTo>
                    <a:pt x="3715" y="5240"/>
                    <a:pt x="3310" y="4668"/>
                    <a:pt x="3310" y="3978"/>
                  </a:cubicBezTo>
                  <a:cubicBezTo>
                    <a:pt x="3310" y="3263"/>
                    <a:pt x="3715" y="2716"/>
                    <a:pt x="4239" y="2716"/>
                  </a:cubicBezTo>
                  <a:close/>
                  <a:moveTo>
                    <a:pt x="3525" y="1"/>
                  </a:moveTo>
                  <a:cubicBezTo>
                    <a:pt x="3263" y="620"/>
                    <a:pt x="2929" y="1382"/>
                    <a:pt x="2572" y="1477"/>
                  </a:cubicBezTo>
                  <a:cubicBezTo>
                    <a:pt x="2545" y="1485"/>
                    <a:pt x="2516" y="1489"/>
                    <a:pt x="2486" y="1489"/>
                  </a:cubicBezTo>
                  <a:cubicBezTo>
                    <a:pt x="2143" y="1489"/>
                    <a:pt x="1607" y="1016"/>
                    <a:pt x="1191" y="644"/>
                  </a:cubicBezTo>
                  <a:cubicBezTo>
                    <a:pt x="953" y="1096"/>
                    <a:pt x="500" y="1382"/>
                    <a:pt x="0" y="1453"/>
                  </a:cubicBezTo>
                  <a:cubicBezTo>
                    <a:pt x="476" y="2858"/>
                    <a:pt x="738" y="4359"/>
                    <a:pt x="786" y="5859"/>
                  </a:cubicBezTo>
                  <a:lnTo>
                    <a:pt x="476" y="5859"/>
                  </a:lnTo>
                  <a:cubicBezTo>
                    <a:pt x="95" y="5907"/>
                    <a:pt x="95" y="6454"/>
                    <a:pt x="476" y="6478"/>
                  </a:cubicBezTo>
                  <a:lnTo>
                    <a:pt x="8049" y="6478"/>
                  </a:lnTo>
                  <a:cubicBezTo>
                    <a:pt x="8064" y="6480"/>
                    <a:pt x="8078" y="6481"/>
                    <a:pt x="8092" y="6481"/>
                  </a:cubicBezTo>
                  <a:cubicBezTo>
                    <a:pt x="8488" y="6481"/>
                    <a:pt x="8488" y="5857"/>
                    <a:pt x="8092" y="5857"/>
                  </a:cubicBezTo>
                  <a:cubicBezTo>
                    <a:pt x="8078" y="5857"/>
                    <a:pt x="8064" y="5858"/>
                    <a:pt x="8049" y="5859"/>
                  </a:cubicBezTo>
                  <a:lnTo>
                    <a:pt x="7764" y="5859"/>
                  </a:lnTo>
                  <a:cubicBezTo>
                    <a:pt x="7787" y="4359"/>
                    <a:pt x="8049" y="2882"/>
                    <a:pt x="8526" y="1453"/>
                  </a:cubicBezTo>
                  <a:cubicBezTo>
                    <a:pt x="8026" y="1382"/>
                    <a:pt x="7573" y="1096"/>
                    <a:pt x="7335" y="644"/>
                  </a:cubicBezTo>
                  <a:cubicBezTo>
                    <a:pt x="6919" y="1016"/>
                    <a:pt x="6382" y="1489"/>
                    <a:pt x="6021" y="1489"/>
                  </a:cubicBezTo>
                  <a:cubicBezTo>
                    <a:pt x="5989" y="1489"/>
                    <a:pt x="5959" y="1485"/>
                    <a:pt x="5930" y="1477"/>
                  </a:cubicBezTo>
                  <a:cubicBezTo>
                    <a:pt x="5597" y="1358"/>
                    <a:pt x="5263" y="620"/>
                    <a:pt x="5049" y="1"/>
                  </a:cubicBezTo>
                  <a:cubicBezTo>
                    <a:pt x="4811" y="132"/>
                    <a:pt x="4549" y="197"/>
                    <a:pt x="4287" y="197"/>
                  </a:cubicBezTo>
                  <a:cubicBezTo>
                    <a:pt x="4025" y="197"/>
                    <a:pt x="3763" y="132"/>
                    <a:pt x="3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7" name="Google Shape;10017;p81"/>
          <p:cNvSpPr/>
          <p:nvPr/>
        </p:nvSpPr>
        <p:spPr>
          <a:xfrm>
            <a:off x="7074175" y="3444725"/>
            <a:ext cx="267606" cy="350218"/>
          </a:xfrm>
          <a:custGeom>
            <a:rect b="b" l="l" r="r" t="t"/>
            <a:pathLst>
              <a:path extrusionOk="0" h="10747" w="8241">
                <a:moveTo>
                  <a:pt x="1632" y="0"/>
                </a:moveTo>
                <a:cubicBezTo>
                  <a:pt x="1459" y="0"/>
                  <a:pt x="1287" y="114"/>
                  <a:pt x="1310" y="340"/>
                </a:cubicBezTo>
                <a:lnTo>
                  <a:pt x="1310" y="10127"/>
                </a:lnTo>
                <a:lnTo>
                  <a:pt x="382" y="10127"/>
                </a:lnTo>
                <a:cubicBezTo>
                  <a:pt x="1" y="10151"/>
                  <a:pt x="1" y="10723"/>
                  <a:pt x="382" y="10747"/>
                </a:cubicBezTo>
                <a:lnTo>
                  <a:pt x="2882" y="10747"/>
                </a:lnTo>
                <a:cubicBezTo>
                  <a:pt x="3263" y="10723"/>
                  <a:pt x="3263" y="10151"/>
                  <a:pt x="2882" y="10127"/>
                </a:cubicBezTo>
                <a:lnTo>
                  <a:pt x="1929" y="10127"/>
                </a:lnTo>
                <a:lnTo>
                  <a:pt x="1929" y="6008"/>
                </a:lnTo>
                <a:cubicBezTo>
                  <a:pt x="2001" y="5960"/>
                  <a:pt x="1929" y="5698"/>
                  <a:pt x="2572" y="5698"/>
                </a:cubicBezTo>
                <a:cubicBezTo>
                  <a:pt x="2977" y="5698"/>
                  <a:pt x="3882" y="6031"/>
                  <a:pt x="4644" y="6293"/>
                </a:cubicBezTo>
                <a:cubicBezTo>
                  <a:pt x="5573" y="6627"/>
                  <a:pt x="6430" y="6960"/>
                  <a:pt x="6978" y="6960"/>
                </a:cubicBezTo>
                <a:cubicBezTo>
                  <a:pt x="7006" y="6962"/>
                  <a:pt x="7033" y="6963"/>
                  <a:pt x="7061" y="6963"/>
                </a:cubicBezTo>
                <a:cubicBezTo>
                  <a:pt x="7411" y="6963"/>
                  <a:pt x="7735" y="6824"/>
                  <a:pt x="7978" y="6603"/>
                </a:cubicBezTo>
                <a:cubicBezTo>
                  <a:pt x="8145" y="6436"/>
                  <a:pt x="8217" y="6222"/>
                  <a:pt x="8240" y="6008"/>
                </a:cubicBezTo>
                <a:lnTo>
                  <a:pt x="8240" y="1578"/>
                </a:lnTo>
                <a:cubicBezTo>
                  <a:pt x="8217" y="1411"/>
                  <a:pt x="8074" y="1292"/>
                  <a:pt x="7907" y="1292"/>
                </a:cubicBezTo>
                <a:cubicBezTo>
                  <a:pt x="7740" y="1292"/>
                  <a:pt x="7597" y="1411"/>
                  <a:pt x="7597" y="1602"/>
                </a:cubicBezTo>
                <a:cubicBezTo>
                  <a:pt x="7597" y="1650"/>
                  <a:pt x="7574" y="1912"/>
                  <a:pt x="6978" y="1912"/>
                </a:cubicBezTo>
                <a:cubicBezTo>
                  <a:pt x="6573" y="1912"/>
                  <a:pt x="5668" y="1578"/>
                  <a:pt x="4882" y="1292"/>
                </a:cubicBezTo>
                <a:cubicBezTo>
                  <a:pt x="3978" y="959"/>
                  <a:pt x="3096" y="649"/>
                  <a:pt x="2572" y="649"/>
                </a:cubicBezTo>
                <a:cubicBezTo>
                  <a:pt x="2358" y="649"/>
                  <a:pt x="2144" y="697"/>
                  <a:pt x="1953" y="768"/>
                </a:cubicBezTo>
                <a:lnTo>
                  <a:pt x="1953" y="340"/>
                </a:lnTo>
                <a:cubicBezTo>
                  <a:pt x="1977" y="114"/>
                  <a:pt x="1804"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8" name="Google Shape;10018;p81"/>
          <p:cNvGrpSpPr/>
          <p:nvPr/>
        </p:nvGrpSpPr>
        <p:grpSpPr>
          <a:xfrm>
            <a:off x="6283265" y="3466883"/>
            <a:ext cx="350346" cy="307333"/>
            <a:chOff x="5108775" y="3665100"/>
            <a:chExt cx="269725" cy="235775"/>
          </a:xfrm>
        </p:grpSpPr>
        <p:sp>
          <p:nvSpPr>
            <p:cNvPr id="10019" name="Google Shape;10019;p81"/>
            <p:cNvSpPr/>
            <p:nvPr/>
          </p:nvSpPr>
          <p:spPr>
            <a:xfrm>
              <a:off x="5204025" y="3853225"/>
              <a:ext cx="47050" cy="47650"/>
            </a:xfrm>
            <a:custGeom>
              <a:rect b="b" l="l" r="r" t="t"/>
              <a:pathLst>
                <a:path extrusionOk="0" h="1906" w="1882">
                  <a:moveTo>
                    <a:pt x="953" y="1"/>
                  </a:moveTo>
                  <a:cubicBezTo>
                    <a:pt x="429" y="1"/>
                    <a:pt x="1" y="429"/>
                    <a:pt x="1" y="953"/>
                  </a:cubicBezTo>
                  <a:cubicBezTo>
                    <a:pt x="1" y="1477"/>
                    <a:pt x="429" y="1906"/>
                    <a:pt x="953" y="1906"/>
                  </a:cubicBezTo>
                  <a:cubicBezTo>
                    <a:pt x="1477" y="1906"/>
                    <a:pt x="1882" y="1477"/>
                    <a:pt x="1882" y="953"/>
                  </a:cubicBezTo>
                  <a:cubicBezTo>
                    <a:pt x="1882" y="429"/>
                    <a:pt x="147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1"/>
            <p:cNvSpPr/>
            <p:nvPr/>
          </p:nvSpPr>
          <p:spPr>
            <a:xfrm>
              <a:off x="5283200" y="3853225"/>
              <a:ext cx="47075" cy="47650"/>
            </a:xfrm>
            <a:custGeom>
              <a:rect b="b" l="l" r="r" t="t"/>
              <a:pathLst>
                <a:path extrusionOk="0" h="1906" w="1883">
                  <a:moveTo>
                    <a:pt x="954" y="1"/>
                  </a:moveTo>
                  <a:cubicBezTo>
                    <a:pt x="430" y="1"/>
                    <a:pt x="1" y="429"/>
                    <a:pt x="1" y="953"/>
                  </a:cubicBezTo>
                  <a:cubicBezTo>
                    <a:pt x="1" y="1477"/>
                    <a:pt x="430" y="1906"/>
                    <a:pt x="954" y="1906"/>
                  </a:cubicBezTo>
                  <a:cubicBezTo>
                    <a:pt x="1477" y="1906"/>
                    <a:pt x="1882" y="1477"/>
                    <a:pt x="1882" y="953"/>
                  </a:cubicBezTo>
                  <a:cubicBezTo>
                    <a:pt x="1882" y="429"/>
                    <a:pt x="1477" y="1"/>
                    <a:pt x="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1"/>
            <p:cNvSpPr/>
            <p:nvPr/>
          </p:nvSpPr>
          <p:spPr>
            <a:xfrm>
              <a:off x="5108775" y="3665100"/>
              <a:ext cx="269725" cy="188150"/>
            </a:xfrm>
            <a:custGeom>
              <a:rect b="b" l="l" r="r" t="t"/>
              <a:pathLst>
                <a:path extrusionOk="0" h="7526" w="10789">
                  <a:moveTo>
                    <a:pt x="358" y="0"/>
                  </a:moveTo>
                  <a:cubicBezTo>
                    <a:pt x="191" y="0"/>
                    <a:pt x="48" y="119"/>
                    <a:pt x="24" y="262"/>
                  </a:cubicBezTo>
                  <a:cubicBezTo>
                    <a:pt x="0" y="453"/>
                    <a:pt x="143" y="619"/>
                    <a:pt x="334" y="619"/>
                  </a:cubicBezTo>
                  <a:lnTo>
                    <a:pt x="1644" y="619"/>
                  </a:lnTo>
                  <a:lnTo>
                    <a:pt x="3168" y="5930"/>
                  </a:lnTo>
                  <a:lnTo>
                    <a:pt x="3049" y="6168"/>
                  </a:lnTo>
                  <a:cubicBezTo>
                    <a:pt x="2739" y="6787"/>
                    <a:pt x="3191" y="7526"/>
                    <a:pt x="3882" y="7526"/>
                  </a:cubicBezTo>
                  <a:lnTo>
                    <a:pt x="9169" y="7526"/>
                  </a:lnTo>
                  <a:cubicBezTo>
                    <a:pt x="9336" y="7526"/>
                    <a:pt x="9455" y="7406"/>
                    <a:pt x="9478" y="7264"/>
                  </a:cubicBezTo>
                  <a:cubicBezTo>
                    <a:pt x="9502" y="7073"/>
                    <a:pt x="9359" y="6906"/>
                    <a:pt x="9169" y="6906"/>
                  </a:cubicBezTo>
                  <a:lnTo>
                    <a:pt x="3882" y="6906"/>
                  </a:lnTo>
                  <a:cubicBezTo>
                    <a:pt x="3644" y="6906"/>
                    <a:pt x="3501" y="6668"/>
                    <a:pt x="3596" y="6454"/>
                  </a:cubicBezTo>
                  <a:lnTo>
                    <a:pt x="3692" y="6287"/>
                  </a:lnTo>
                  <a:lnTo>
                    <a:pt x="9169" y="6287"/>
                  </a:lnTo>
                  <a:cubicBezTo>
                    <a:pt x="9312" y="6287"/>
                    <a:pt x="9431" y="6192"/>
                    <a:pt x="9478" y="6049"/>
                  </a:cubicBezTo>
                  <a:lnTo>
                    <a:pt x="10741" y="1643"/>
                  </a:lnTo>
                  <a:cubicBezTo>
                    <a:pt x="10788" y="1453"/>
                    <a:pt x="10645" y="1262"/>
                    <a:pt x="10431" y="1262"/>
                  </a:cubicBezTo>
                  <a:lnTo>
                    <a:pt x="2477" y="1262"/>
                  </a:lnTo>
                  <a:lnTo>
                    <a:pt x="2191" y="215"/>
                  </a:lnTo>
                  <a:cubicBezTo>
                    <a:pt x="2144" y="95"/>
                    <a:pt x="202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81"/>
          <p:cNvGrpSpPr/>
          <p:nvPr/>
        </p:nvGrpSpPr>
        <p:grpSpPr>
          <a:xfrm>
            <a:off x="5531591" y="3446092"/>
            <a:ext cx="371745" cy="349077"/>
            <a:chOff x="4530075" y="3649150"/>
            <a:chExt cx="286200" cy="267800"/>
          </a:xfrm>
        </p:grpSpPr>
        <p:sp>
          <p:nvSpPr>
            <p:cNvPr id="10023" name="Google Shape;10023;p81"/>
            <p:cNvSpPr/>
            <p:nvPr/>
          </p:nvSpPr>
          <p:spPr>
            <a:xfrm>
              <a:off x="4620575" y="3766900"/>
              <a:ext cx="86350" cy="150050"/>
            </a:xfrm>
            <a:custGeom>
              <a:rect b="b" l="l" r="r" t="t"/>
              <a:pathLst>
                <a:path extrusionOk="0" h="6002" w="3454">
                  <a:moveTo>
                    <a:pt x="1727" y="0"/>
                  </a:moveTo>
                  <a:cubicBezTo>
                    <a:pt x="1626" y="0"/>
                    <a:pt x="1525" y="48"/>
                    <a:pt x="1453" y="143"/>
                  </a:cubicBezTo>
                  <a:lnTo>
                    <a:pt x="120" y="2358"/>
                  </a:lnTo>
                  <a:cubicBezTo>
                    <a:pt x="0" y="2572"/>
                    <a:pt x="143" y="2834"/>
                    <a:pt x="405" y="2834"/>
                  </a:cubicBezTo>
                  <a:lnTo>
                    <a:pt x="1096" y="2834"/>
                  </a:lnTo>
                  <a:lnTo>
                    <a:pt x="1096" y="5692"/>
                  </a:lnTo>
                  <a:cubicBezTo>
                    <a:pt x="1096" y="5859"/>
                    <a:pt x="1239" y="6002"/>
                    <a:pt x="1405" y="6002"/>
                  </a:cubicBezTo>
                  <a:lnTo>
                    <a:pt x="2048" y="6002"/>
                  </a:lnTo>
                  <a:cubicBezTo>
                    <a:pt x="2215" y="6002"/>
                    <a:pt x="2358" y="5859"/>
                    <a:pt x="2358" y="5692"/>
                  </a:cubicBezTo>
                  <a:lnTo>
                    <a:pt x="2358" y="2834"/>
                  </a:lnTo>
                  <a:lnTo>
                    <a:pt x="3049" y="2834"/>
                  </a:lnTo>
                  <a:cubicBezTo>
                    <a:pt x="3311" y="2834"/>
                    <a:pt x="3454" y="2572"/>
                    <a:pt x="3334" y="2358"/>
                  </a:cubicBezTo>
                  <a:lnTo>
                    <a:pt x="2001" y="143"/>
                  </a:lnTo>
                  <a:cubicBezTo>
                    <a:pt x="1929" y="48"/>
                    <a:pt x="1828"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1"/>
            <p:cNvSpPr/>
            <p:nvPr/>
          </p:nvSpPr>
          <p:spPr>
            <a:xfrm>
              <a:off x="4530075" y="3649150"/>
              <a:ext cx="286200" cy="157075"/>
            </a:xfrm>
            <a:custGeom>
              <a:rect b="b" l="l" r="r" t="t"/>
              <a:pathLst>
                <a:path extrusionOk="0" h="6283" w="11448">
                  <a:moveTo>
                    <a:pt x="6893" y="0"/>
                  </a:moveTo>
                  <a:cubicBezTo>
                    <a:pt x="6136" y="0"/>
                    <a:pt x="5372" y="338"/>
                    <a:pt x="4859" y="1091"/>
                  </a:cubicBezTo>
                  <a:cubicBezTo>
                    <a:pt x="4454" y="781"/>
                    <a:pt x="3978" y="614"/>
                    <a:pt x="3478" y="614"/>
                  </a:cubicBezTo>
                  <a:cubicBezTo>
                    <a:pt x="2334" y="614"/>
                    <a:pt x="1382" y="1496"/>
                    <a:pt x="1263" y="2615"/>
                  </a:cubicBezTo>
                  <a:cubicBezTo>
                    <a:pt x="501" y="2877"/>
                    <a:pt x="1" y="3591"/>
                    <a:pt x="1" y="4401"/>
                  </a:cubicBezTo>
                  <a:cubicBezTo>
                    <a:pt x="1" y="5449"/>
                    <a:pt x="834" y="6282"/>
                    <a:pt x="1882" y="6282"/>
                  </a:cubicBezTo>
                  <a:lnTo>
                    <a:pt x="3501" y="6282"/>
                  </a:lnTo>
                  <a:lnTo>
                    <a:pt x="4549" y="4520"/>
                  </a:lnTo>
                  <a:cubicBezTo>
                    <a:pt x="4740" y="4222"/>
                    <a:pt x="5049" y="4073"/>
                    <a:pt x="5359" y="4073"/>
                  </a:cubicBezTo>
                  <a:cubicBezTo>
                    <a:pt x="5668" y="4073"/>
                    <a:pt x="5978" y="4222"/>
                    <a:pt x="6169" y="4520"/>
                  </a:cubicBezTo>
                  <a:lnTo>
                    <a:pt x="7240" y="6282"/>
                  </a:lnTo>
                  <a:lnTo>
                    <a:pt x="8812" y="6282"/>
                  </a:lnTo>
                  <a:cubicBezTo>
                    <a:pt x="8821" y="6282"/>
                    <a:pt x="8829" y="6282"/>
                    <a:pt x="8838" y="6282"/>
                  </a:cubicBezTo>
                  <a:cubicBezTo>
                    <a:pt x="10959" y="6282"/>
                    <a:pt x="11447" y="3326"/>
                    <a:pt x="9455" y="2639"/>
                  </a:cubicBezTo>
                  <a:lnTo>
                    <a:pt x="9431" y="2639"/>
                  </a:lnTo>
                  <a:lnTo>
                    <a:pt x="9431" y="2520"/>
                  </a:lnTo>
                  <a:cubicBezTo>
                    <a:pt x="9431" y="964"/>
                    <a:pt x="8172"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81"/>
          <p:cNvGrpSpPr/>
          <p:nvPr/>
        </p:nvGrpSpPr>
        <p:grpSpPr>
          <a:xfrm>
            <a:off x="4778392" y="3444756"/>
            <a:ext cx="351125" cy="350413"/>
            <a:chOff x="3950200" y="3648125"/>
            <a:chExt cx="270325" cy="268825"/>
          </a:xfrm>
        </p:grpSpPr>
        <p:sp>
          <p:nvSpPr>
            <p:cNvPr id="10026" name="Google Shape;10026;p81"/>
            <p:cNvSpPr/>
            <p:nvPr/>
          </p:nvSpPr>
          <p:spPr>
            <a:xfrm>
              <a:off x="3950200" y="3885375"/>
              <a:ext cx="270325" cy="31575"/>
            </a:xfrm>
            <a:custGeom>
              <a:rect b="b" l="l" r="r" t="t"/>
              <a:pathLst>
                <a:path extrusionOk="0" h="1263" w="10813">
                  <a:moveTo>
                    <a:pt x="715" y="0"/>
                  </a:moveTo>
                  <a:cubicBezTo>
                    <a:pt x="643" y="0"/>
                    <a:pt x="548" y="48"/>
                    <a:pt x="477" y="120"/>
                  </a:cubicBezTo>
                  <a:cubicBezTo>
                    <a:pt x="310" y="334"/>
                    <a:pt x="143" y="572"/>
                    <a:pt x="48" y="834"/>
                  </a:cubicBezTo>
                  <a:cubicBezTo>
                    <a:pt x="0" y="929"/>
                    <a:pt x="24" y="1048"/>
                    <a:pt x="72" y="1120"/>
                  </a:cubicBezTo>
                  <a:cubicBezTo>
                    <a:pt x="143" y="1215"/>
                    <a:pt x="238" y="1263"/>
                    <a:pt x="334" y="1263"/>
                  </a:cubicBezTo>
                  <a:lnTo>
                    <a:pt x="10431" y="1263"/>
                  </a:lnTo>
                  <a:cubicBezTo>
                    <a:pt x="10645" y="1263"/>
                    <a:pt x="10812" y="1048"/>
                    <a:pt x="10741" y="834"/>
                  </a:cubicBezTo>
                  <a:cubicBezTo>
                    <a:pt x="10622" y="572"/>
                    <a:pt x="10479" y="334"/>
                    <a:pt x="10288" y="120"/>
                  </a:cubicBezTo>
                  <a:cubicBezTo>
                    <a:pt x="10217" y="48"/>
                    <a:pt x="10145" y="0"/>
                    <a:pt x="100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1"/>
            <p:cNvSpPr/>
            <p:nvPr/>
          </p:nvSpPr>
          <p:spPr>
            <a:xfrm>
              <a:off x="3982350" y="3774650"/>
              <a:ext cx="47650" cy="95275"/>
            </a:xfrm>
            <a:custGeom>
              <a:rect b="b" l="l" r="r" t="t"/>
              <a:pathLst>
                <a:path extrusionOk="0" h="3811" w="1906">
                  <a:moveTo>
                    <a:pt x="0" y="0"/>
                  </a:moveTo>
                  <a:lnTo>
                    <a:pt x="0" y="3810"/>
                  </a:lnTo>
                  <a:lnTo>
                    <a:pt x="1905" y="3810"/>
                  </a:lnTo>
                  <a:lnTo>
                    <a:pt x="190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1"/>
            <p:cNvSpPr/>
            <p:nvPr/>
          </p:nvSpPr>
          <p:spPr>
            <a:xfrm>
              <a:off x="4061525" y="3774650"/>
              <a:ext cx="47050" cy="95275"/>
            </a:xfrm>
            <a:custGeom>
              <a:rect b="b" l="l" r="r" t="t"/>
              <a:pathLst>
                <a:path extrusionOk="0" h="3811" w="1882">
                  <a:moveTo>
                    <a:pt x="1" y="0"/>
                  </a:moveTo>
                  <a:lnTo>
                    <a:pt x="1" y="3810"/>
                  </a:lnTo>
                  <a:lnTo>
                    <a:pt x="1882" y="3810"/>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1"/>
            <p:cNvSpPr/>
            <p:nvPr/>
          </p:nvSpPr>
          <p:spPr>
            <a:xfrm>
              <a:off x="4140125" y="3774650"/>
              <a:ext cx="47050" cy="95275"/>
            </a:xfrm>
            <a:custGeom>
              <a:rect b="b" l="l" r="r" t="t"/>
              <a:pathLst>
                <a:path extrusionOk="0" h="3811" w="1882">
                  <a:moveTo>
                    <a:pt x="0" y="0"/>
                  </a:moveTo>
                  <a:lnTo>
                    <a:pt x="0" y="3810"/>
                  </a:lnTo>
                  <a:lnTo>
                    <a:pt x="1881" y="3810"/>
                  </a:lnTo>
                  <a:lnTo>
                    <a:pt x="1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1"/>
            <p:cNvSpPr/>
            <p:nvPr/>
          </p:nvSpPr>
          <p:spPr>
            <a:xfrm>
              <a:off x="3951375" y="3727600"/>
              <a:ext cx="267950" cy="31575"/>
            </a:xfrm>
            <a:custGeom>
              <a:rect b="b" l="l" r="r" t="t"/>
              <a:pathLst>
                <a:path extrusionOk="0" h="1263" w="10718">
                  <a:moveTo>
                    <a:pt x="1" y="1"/>
                  </a:moveTo>
                  <a:cubicBezTo>
                    <a:pt x="120" y="453"/>
                    <a:pt x="358" y="834"/>
                    <a:pt x="668" y="1168"/>
                  </a:cubicBezTo>
                  <a:lnTo>
                    <a:pt x="644" y="1168"/>
                  </a:lnTo>
                  <a:cubicBezTo>
                    <a:pt x="715" y="1239"/>
                    <a:pt x="787" y="1263"/>
                    <a:pt x="882" y="1263"/>
                  </a:cubicBezTo>
                  <a:lnTo>
                    <a:pt x="9813" y="1263"/>
                  </a:lnTo>
                  <a:cubicBezTo>
                    <a:pt x="9884" y="1263"/>
                    <a:pt x="9979" y="1239"/>
                    <a:pt x="10027" y="1168"/>
                  </a:cubicBezTo>
                  <a:cubicBezTo>
                    <a:pt x="10360" y="858"/>
                    <a:pt x="10575" y="453"/>
                    <a:pt x="10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1"/>
            <p:cNvSpPr/>
            <p:nvPr/>
          </p:nvSpPr>
          <p:spPr>
            <a:xfrm>
              <a:off x="3955550" y="3648125"/>
              <a:ext cx="258425" cy="64025"/>
            </a:xfrm>
            <a:custGeom>
              <a:rect b="b" l="l" r="r" t="t"/>
              <a:pathLst>
                <a:path extrusionOk="0" h="2561" w="10337">
                  <a:moveTo>
                    <a:pt x="5168" y="0"/>
                  </a:moveTo>
                  <a:cubicBezTo>
                    <a:pt x="5121" y="0"/>
                    <a:pt x="5073" y="12"/>
                    <a:pt x="5026" y="36"/>
                  </a:cubicBezTo>
                  <a:lnTo>
                    <a:pt x="1" y="2561"/>
                  </a:lnTo>
                  <a:lnTo>
                    <a:pt x="10336" y="2561"/>
                  </a:lnTo>
                  <a:lnTo>
                    <a:pt x="5311" y="36"/>
                  </a:lnTo>
                  <a:cubicBezTo>
                    <a:pt x="5264" y="12"/>
                    <a:pt x="5216" y="0"/>
                    <a:pt x="5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81"/>
          <p:cNvGrpSpPr/>
          <p:nvPr/>
        </p:nvGrpSpPr>
        <p:grpSpPr>
          <a:xfrm>
            <a:off x="4077765" y="3445147"/>
            <a:ext cx="245167" cy="350022"/>
            <a:chOff x="3410800" y="3648425"/>
            <a:chExt cx="188750" cy="268525"/>
          </a:xfrm>
        </p:grpSpPr>
        <p:sp>
          <p:nvSpPr>
            <p:cNvPr id="10033" name="Google Shape;10033;p81"/>
            <p:cNvSpPr/>
            <p:nvPr/>
          </p:nvSpPr>
          <p:spPr>
            <a:xfrm>
              <a:off x="3410800" y="3648425"/>
              <a:ext cx="188750" cy="268525"/>
            </a:xfrm>
            <a:custGeom>
              <a:rect b="b" l="l" r="r" t="t"/>
              <a:pathLst>
                <a:path extrusionOk="0" h="10741" w="7550">
                  <a:moveTo>
                    <a:pt x="3763" y="1906"/>
                  </a:moveTo>
                  <a:cubicBezTo>
                    <a:pt x="4811" y="1906"/>
                    <a:pt x="5644" y="2739"/>
                    <a:pt x="5644" y="3787"/>
                  </a:cubicBezTo>
                  <a:cubicBezTo>
                    <a:pt x="5644" y="4917"/>
                    <a:pt x="4714" y="5675"/>
                    <a:pt x="3744" y="5675"/>
                  </a:cubicBezTo>
                  <a:cubicBezTo>
                    <a:pt x="3283" y="5675"/>
                    <a:pt x="2813" y="5504"/>
                    <a:pt x="2429" y="5120"/>
                  </a:cubicBezTo>
                  <a:cubicBezTo>
                    <a:pt x="1239" y="3930"/>
                    <a:pt x="2096" y="1906"/>
                    <a:pt x="3763" y="1906"/>
                  </a:cubicBezTo>
                  <a:close/>
                  <a:moveTo>
                    <a:pt x="3763" y="0"/>
                  </a:moveTo>
                  <a:cubicBezTo>
                    <a:pt x="1691" y="0"/>
                    <a:pt x="0" y="1691"/>
                    <a:pt x="0" y="3787"/>
                  </a:cubicBezTo>
                  <a:cubicBezTo>
                    <a:pt x="0" y="5644"/>
                    <a:pt x="1429" y="7669"/>
                    <a:pt x="2668" y="9407"/>
                  </a:cubicBezTo>
                  <a:cubicBezTo>
                    <a:pt x="2977" y="9836"/>
                    <a:pt x="3263" y="10217"/>
                    <a:pt x="3501" y="10598"/>
                  </a:cubicBezTo>
                  <a:cubicBezTo>
                    <a:pt x="3573" y="10693"/>
                    <a:pt x="3674" y="10741"/>
                    <a:pt x="3772" y="10741"/>
                  </a:cubicBezTo>
                  <a:cubicBezTo>
                    <a:pt x="3870" y="10741"/>
                    <a:pt x="3966" y="10693"/>
                    <a:pt x="4025" y="10598"/>
                  </a:cubicBezTo>
                  <a:cubicBezTo>
                    <a:pt x="4287" y="10241"/>
                    <a:pt x="4573" y="9836"/>
                    <a:pt x="4859" y="9407"/>
                  </a:cubicBezTo>
                  <a:cubicBezTo>
                    <a:pt x="6121" y="7669"/>
                    <a:pt x="7550" y="5644"/>
                    <a:pt x="7550" y="3787"/>
                  </a:cubicBezTo>
                  <a:cubicBezTo>
                    <a:pt x="7550" y="1691"/>
                    <a:pt x="5859" y="0"/>
                    <a:pt x="3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1"/>
            <p:cNvSpPr/>
            <p:nvPr/>
          </p:nvSpPr>
          <p:spPr>
            <a:xfrm>
              <a:off x="3473900" y="3711525"/>
              <a:ext cx="62550" cy="62550"/>
            </a:xfrm>
            <a:custGeom>
              <a:rect b="b" l="l" r="r" t="t"/>
              <a:pathLst>
                <a:path extrusionOk="0" h="2502" w="2502">
                  <a:moveTo>
                    <a:pt x="1239" y="1"/>
                  </a:moveTo>
                  <a:cubicBezTo>
                    <a:pt x="548" y="1"/>
                    <a:pt x="1" y="572"/>
                    <a:pt x="1" y="1263"/>
                  </a:cubicBezTo>
                  <a:cubicBezTo>
                    <a:pt x="1" y="1953"/>
                    <a:pt x="548" y="2501"/>
                    <a:pt x="1239" y="2501"/>
                  </a:cubicBezTo>
                  <a:cubicBezTo>
                    <a:pt x="1930" y="2501"/>
                    <a:pt x="2501" y="1953"/>
                    <a:pt x="2501" y="1263"/>
                  </a:cubicBezTo>
                  <a:cubicBezTo>
                    <a:pt x="2501" y="572"/>
                    <a:pt x="193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81"/>
          <p:cNvGrpSpPr/>
          <p:nvPr/>
        </p:nvGrpSpPr>
        <p:grpSpPr>
          <a:xfrm>
            <a:off x="3275045" y="3445147"/>
            <a:ext cx="348040" cy="350022"/>
            <a:chOff x="2792800" y="3648425"/>
            <a:chExt cx="267950" cy="268525"/>
          </a:xfrm>
        </p:grpSpPr>
        <p:sp>
          <p:nvSpPr>
            <p:cNvPr id="10036" name="Google Shape;10036;p81"/>
            <p:cNvSpPr/>
            <p:nvPr/>
          </p:nvSpPr>
          <p:spPr>
            <a:xfrm>
              <a:off x="2792800" y="3648425"/>
              <a:ext cx="126250" cy="126250"/>
            </a:xfrm>
            <a:custGeom>
              <a:rect b="b" l="l" r="r" t="t"/>
              <a:pathLst>
                <a:path extrusionOk="0" h="5050" w="5050">
                  <a:moveTo>
                    <a:pt x="2534" y="1310"/>
                  </a:moveTo>
                  <a:cubicBezTo>
                    <a:pt x="2680" y="1310"/>
                    <a:pt x="2823" y="1405"/>
                    <a:pt x="2835" y="1596"/>
                  </a:cubicBezTo>
                  <a:lnTo>
                    <a:pt x="2835" y="2239"/>
                  </a:lnTo>
                  <a:lnTo>
                    <a:pt x="3478" y="2239"/>
                  </a:lnTo>
                  <a:cubicBezTo>
                    <a:pt x="3492" y="2237"/>
                    <a:pt x="3507" y="2237"/>
                    <a:pt x="3520" y="2237"/>
                  </a:cubicBezTo>
                  <a:cubicBezTo>
                    <a:pt x="3916" y="2237"/>
                    <a:pt x="3916" y="2860"/>
                    <a:pt x="3520" y="2860"/>
                  </a:cubicBezTo>
                  <a:cubicBezTo>
                    <a:pt x="3507" y="2860"/>
                    <a:pt x="3492" y="2860"/>
                    <a:pt x="3478" y="2858"/>
                  </a:cubicBezTo>
                  <a:lnTo>
                    <a:pt x="2835" y="2858"/>
                  </a:lnTo>
                  <a:lnTo>
                    <a:pt x="2835" y="3501"/>
                  </a:lnTo>
                  <a:cubicBezTo>
                    <a:pt x="2823" y="3692"/>
                    <a:pt x="2680" y="3787"/>
                    <a:pt x="2534" y="3787"/>
                  </a:cubicBezTo>
                  <a:cubicBezTo>
                    <a:pt x="2388" y="3787"/>
                    <a:pt x="2240" y="3692"/>
                    <a:pt x="2216" y="3501"/>
                  </a:cubicBezTo>
                  <a:lnTo>
                    <a:pt x="2216" y="2858"/>
                  </a:lnTo>
                  <a:lnTo>
                    <a:pt x="1597" y="2858"/>
                  </a:lnTo>
                  <a:cubicBezTo>
                    <a:pt x="1581" y="2860"/>
                    <a:pt x="1566" y="2860"/>
                    <a:pt x="1552" y="2860"/>
                  </a:cubicBezTo>
                  <a:cubicBezTo>
                    <a:pt x="1135" y="2860"/>
                    <a:pt x="1135" y="2237"/>
                    <a:pt x="1552" y="2237"/>
                  </a:cubicBezTo>
                  <a:cubicBezTo>
                    <a:pt x="1566" y="2237"/>
                    <a:pt x="1581" y="2237"/>
                    <a:pt x="1597" y="2239"/>
                  </a:cubicBezTo>
                  <a:lnTo>
                    <a:pt x="2216" y="2239"/>
                  </a:lnTo>
                  <a:lnTo>
                    <a:pt x="2216" y="1596"/>
                  </a:lnTo>
                  <a:cubicBezTo>
                    <a:pt x="2240" y="1405"/>
                    <a:pt x="2388" y="1310"/>
                    <a:pt x="2534" y="1310"/>
                  </a:cubicBezTo>
                  <a:close/>
                  <a:moveTo>
                    <a:pt x="930" y="0"/>
                  </a:moveTo>
                  <a:cubicBezTo>
                    <a:pt x="406" y="0"/>
                    <a:pt x="1" y="429"/>
                    <a:pt x="1" y="953"/>
                  </a:cubicBezTo>
                  <a:lnTo>
                    <a:pt x="1" y="4120"/>
                  </a:lnTo>
                  <a:cubicBezTo>
                    <a:pt x="1" y="4644"/>
                    <a:pt x="430" y="5049"/>
                    <a:pt x="930" y="5049"/>
                  </a:cubicBezTo>
                  <a:lnTo>
                    <a:pt x="4097" y="5049"/>
                  </a:lnTo>
                  <a:cubicBezTo>
                    <a:pt x="4621" y="5049"/>
                    <a:pt x="5050" y="4644"/>
                    <a:pt x="5050" y="4120"/>
                  </a:cubicBezTo>
                  <a:lnTo>
                    <a:pt x="5050" y="953"/>
                  </a:lnTo>
                  <a:cubicBezTo>
                    <a:pt x="5050" y="429"/>
                    <a:pt x="4621"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1"/>
            <p:cNvSpPr/>
            <p:nvPr/>
          </p:nvSpPr>
          <p:spPr>
            <a:xfrm>
              <a:off x="2934500" y="3648425"/>
              <a:ext cx="126250" cy="126250"/>
            </a:xfrm>
            <a:custGeom>
              <a:rect b="b" l="l" r="r" t="t"/>
              <a:pathLst>
                <a:path extrusionOk="0" h="5050" w="5050">
                  <a:moveTo>
                    <a:pt x="3478" y="2239"/>
                  </a:moveTo>
                  <a:cubicBezTo>
                    <a:pt x="3859" y="2263"/>
                    <a:pt x="3859" y="2810"/>
                    <a:pt x="3478" y="2858"/>
                  </a:cubicBezTo>
                  <a:lnTo>
                    <a:pt x="1573" y="2858"/>
                  </a:lnTo>
                  <a:cubicBezTo>
                    <a:pt x="1192" y="2810"/>
                    <a:pt x="1192" y="2263"/>
                    <a:pt x="1573" y="2239"/>
                  </a:cubicBezTo>
                  <a:close/>
                  <a:moveTo>
                    <a:pt x="953" y="0"/>
                  </a:moveTo>
                  <a:cubicBezTo>
                    <a:pt x="429" y="0"/>
                    <a:pt x="1" y="429"/>
                    <a:pt x="1" y="953"/>
                  </a:cubicBezTo>
                  <a:lnTo>
                    <a:pt x="1" y="4120"/>
                  </a:lnTo>
                  <a:cubicBezTo>
                    <a:pt x="1" y="4644"/>
                    <a:pt x="429" y="5049"/>
                    <a:pt x="953" y="5049"/>
                  </a:cubicBezTo>
                  <a:lnTo>
                    <a:pt x="4121" y="5049"/>
                  </a:lnTo>
                  <a:cubicBezTo>
                    <a:pt x="4621" y="5049"/>
                    <a:pt x="5049" y="4644"/>
                    <a:pt x="5049" y="4120"/>
                  </a:cubicBezTo>
                  <a:lnTo>
                    <a:pt x="5049" y="953"/>
                  </a:lnTo>
                  <a:cubicBezTo>
                    <a:pt x="5049" y="429"/>
                    <a:pt x="4621" y="0"/>
                    <a:pt x="4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1"/>
            <p:cNvSpPr/>
            <p:nvPr/>
          </p:nvSpPr>
          <p:spPr>
            <a:xfrm>
              <a:off x="2934500" y="3790725"/>
              <a:ext cx="126250" cy="126225"/>
            </a:xfrm>
            <a:custGeom>
              <a:rect b="b" l="l" r="r" t="t"/>
              <a:pathLst>
                <a:path extrusionOk="0" h="5049" w="5050">
                  <a:moveTo>
                    <a:pt x="3478" y="1572"/>
                  </a:moveTo>
                  <a:cubicBezTo>
                    <a:pt x="3906" y="1572"/>
                    <a:pt x="3906" y="2191"/>
                    <a:pt x="3478" y="2191"/>
                  </a:cubicBezTo>
                  <a:lnTo>
                    <a:pt x="1573" y="2191"/>
                  </a:lnTo>
                  <a:cubicBezTo>
                    <a:pt x="1144" y="2191"/>
                    <a:pt x="1144" y="1572"/>
                    <a:pt x="1573" y="1572"/>
                  </a:cubicBezTo>
                  <a:close/>
                  <a:moveTo>
                    <a:pt x="3478" y="2834"/>
                  </a:moveTo>
                  <a:cubicBezTo>
                    <a:pt x="3859" y="2858"/>
                    <a:pt x="3859" y="3405"/>
                    <a:pt x="3478" y="3453"/>
                  </a:cubicBezTo>
                  <a:lnTo>
                    <a:pt x="1573" y="3453"/>
                  </a:lnTo>
                  <a:cubicBezTo>
                    <a:pt x="1192" y="3405"/>
                    <a:pt x="1192" y="2858"/>
                    <a:pt x="1573" y="2834"/>
                  </a:cubicBezTo>
                  <a:close/>
                  <a:moveTo>
                    <a:pt x="953" y="0"/>
                  </a:moveTo>
                  <a:cubicBezTo>
                    <a:pt x="429" y="0"/>
                    <a:pt x="1" y="429"/>
                    <a:pt x="1" y="929"/>
                  </a:cubicBezTo>
                  <a:lnTo>
                    <a:pt x="1" y="4096"/>
                  </a:lnTo>
                  <a:cubicBezTo>
                    <a:pt x="1" y="4620"/>
                    <a:pt x="429" y="5049"/>
                    <a:pt x="953" y="5049"/>
                  </a:cubicBezTo>
                  <a:lnTo>
                    <a:pt x="4121" y="5049"/>
                  </a:lnTo>
                  <a:cubicBezTo>
                    <a:pt x="4621" y="5049"/>
                    <a:pt x="5049" y="4620"/>
                    <a:pt x="5049" y="4096"/>
                  </a:cubicBezTo>
                  <a:lnTo>
                    <a:pt x="5049" y="929"/>
                  </a:lnTo>
                  <a:cubicBezTo>
                    <a:pt x="5049" y="429"/>
                    <a:pt x="4621" y="0"/>
                    <a:pt x="4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1"/>
            <p:cNvSpPr/>
            <p:nvPr/>
          </p:nvSpPr>
          <p:spPr>
            <a:xfrm>
              <a:off x="2792800" y="3790725"/>
              <a:ext cx="126250" cy="126225"/>
            </a:xfrm>
            <a:custGeom>
              <a:rect b="b" l="l" r="r" t="t"/>
              <a:pathLst>
                <a:path extrusionOk="0" h="5049" w="5050">
                  <a:moveTo>
                    <a:pt x="3204" y="1530"/>
                  </a:moveTo>
                  <a:cubicBezTo>
                    <a:pt x="3287" y="1530"/>
                    <a:pt x="3371" y="1560"/>
                    <a:pt x="3430" y="1619"/>
                  </a:cubicBezTo>
                  <a:cubicBezTo>
                    <a:pt x="3549" y="1738"/>
                    <a:pt x="3549" y="1953"/>
                    <a:pt x="3430" y="2072"/>
                  </a:cubicBezTo>
                  <a:lnTo>
                    <a:pt x="2978" y="2501"/>
                  </a:lnTo>
                  <a:lnTo>
                    <a:pt x="3430" y="2953"/>
                  </a:lnTo>
                  <a:cubicBezTo>
                    <a:pt x="3549" y="3072"/>
                    <a:pt x="3549" y="3286"/>
                    <a:pt x="3430" y="3405"/>
                  </a:cubicBezTo>
                  <a:cubicBezTo>
                    <a:pt x="3359" y="3465"/>
                    <a:pt x="3275" y="3495"/>
                    <a:pt x="3195" y="3495"/>
                  </a:cubicBezTo>
                  <a:cubicBezTo>
                    <a:pt x="3115" y="3495"/>
                    <a:pt x="3037" y="3465"/>
                    <a:pt x="2978" y="3405"/>
                  </a:cubicBezTo>
                  <a:lnTo>
                    <a:pt x="2525" y="2953"/>
                  </a:lnTo>
                  <a:lnTo>
                    <a:pt x="2097" y="3405"/>
                  </a:lnTo>
                  <a:cubicBezTo>
                    <a:pt x="2025" y="3465"/>
                    <a:pt x="1942" y="3495"/>
                    <a:pt x="1861" y="3495"/>
                  </a:cubicBezTo>
                  <a:cubicBezTo>
                    <a:pt x="1781" y="3495"/>
                    <a:pt x="1704" y="3465"/>
                    <a:pt x="1644" y="3405"/>
                  </a:cubicBezTo>
                  <a:cubicBezTo>
                    <a:pt x="1525" y="3286"/>
                    <a:pt x="1525" y="3072"/>
                    <a:pt x="1644" y="2953"/>
                  </a:cubicBezTo>
                  <a:lnTo>
                    <a:pt x="2097" y="2501"/>
                  </a:lnTo>
                  <a:lnTo>
                    <a:pt x="1644" y="2072"/>
                  </a:lnTo>
                  <a:cubicBezTo>
                    <a:pt x="1525" y="1953"/>
                    <a:pt x="1525" y="1738"/>
                    <a:pt x="1644" y="1619"/>
                  </a:cubicBezTo>
                  <a:cubicBezTo>
                    <a:pt x="1704" y="1560"/>
                    <a:pt x="1787" y="1530"/>
                    <a:pt x="1870" y="1530"/>
                  </a:cubicBezTo>
                  <a:cubicBezTo>
                    <a:pt x="1954" y="1530"/>
                    <a:pt x="2037" y="1560"/>
                    <a:pt x="2097" y="1619"/>
                  </a:cubicBezTo>
                  <a:lnTo>
                    <a:pt x="2525" y="2072"/>
                  </a:lnTo>
                  <a:lnTo>
                    <a:pt x="2978" y="1619"/>
                  </a:lnTo>
                  <a:cubicBezTo>
                    <a:pt x="3037" y="1560"/>
                    <a:pt x="3121" y="1530"/>
                    <a:pt x="3204" y="1530"/>
                  </a:cubicBezTo>
                  <a:close/>
                  <a:moveTo>
                    <a:pt x="930" y="0"/>
                  </a:moveTo>
                  <a:cubicBezTo>
                    <a:pt x="430" y="0"/>
                    <a:pt x="1" y="429"/>
                    <a:pt x="1" y="929"/>
                  </a:cubicBezTo>
                  <a:lnTo>
                    <a:pt x="1" y="4096"/>
                  </a:lnTo>
                  <a:cubicBezTo>
                    <a:pt x="1" y="4620"/>
                    <a:pt x="406" y="5049"/>
                    <a:pt x="930" y="5049"/>
                  </a:cubicBezTo>
                  <a:lnTo>
                    <a:pt x="4097" y="5049"/>
                  </a:lnTo>
                  <a:cubicBezTo>
                    <a:pt x="4621" y="5049"/>
                    <a:pt x="5050" y="4620"/>
                    <a:pt x="5050" y="4096"/>
                  </a:cubicBezTo>
                  <a:lnTo>
                    <a:pt x="5050" y="929"/>
                  </a:lnTo>
                  <a:cubicBezTo>
                    <a:pt x="5050" y="429"/>
                    <a:pt x="4621"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0" name="Google Shape;10040;p81"/>
          <p:cNvSpPr/>
          <p:nvPr/>
        </p:nvSpPr>
        <p:spPr>
          <a:xfrm>
            <a:off x="2521774" y="3444139"/>
            <a:ext cx="352684" cy="351782"/>
          </a:xfrm>
          <a:custGeom>
            <a:rect b="b" l="l" r="r" t="t"/>
            <a:pathLst>
              <a:path extrusionOk="0" h="10795" w="10861">
                <a:moveTo>
                  <a:pt x="6693" y="3192"/>
                </a:moveTo>
                <a:cubicBezTo>
                  <a:pt x="6859" y="3192"/>
                  <a:pt x="7002" y="3335"/>
                  <a:pt x="7002" y="3525"/>
                </a:cubicBezTo>
                <a:lnTo>
                  <a:pt x="7002" y="3835"/>
                </a:lnTo>
                <a:lnTo>
                  <a:pt x="7336" y="3835"/>
                </a:lnTo>
                <a:cubicBezTo>
                  <a:pt x="7502" y="3835"/>
                  <a:pt x="7621" y="3978"/>
                  <a:pt x="7621" y="4144"/>
                </a:cubicBezTo>
                <a:lnTo>
                  <a:pt x="7621" y="6645"/>
                </a:lnTo>
                <a:cubicBezTo>
                  <a:pt x="7621" y="6811"/>
                  <a:pt x="7502" y="6954"/>
                  <a:pt x="7336" y="6978"/>
                </a:cubicBezTo>
                <a:lnTo>
                  <a:pt x="7002" y="6978"/>
                </a:lnTo>
                <a:lnTo>
                  <a:pt x="7002" y="7288"/>
                </a:lnTo>
                <a:cubicBezTo>
                  <a:pt x="7002" y="7454"/>
                  <a:pt x="6859" y="7597"/>
                  <a:pt x="6693" y="7597"/>
                </a:cubicBezTo>
                <a:lnTo>
                  <a:pt x="4192" y="7597"/>
                </a:lnTo>
                <a:cubicBezTo>
                  <a:pt x="4001" y="7597"/>
                  <a:pt x="3859" y="7454"/>
                  <a:pt x="3859" y="7288"/>
                </a:cubicBezTo>
                <a:lnTo>
                  <a:pt x="3859" y="6978"/>
                </a:lnTo>
                <a:lnTo>
                  <a:pt x="3549" y="6978"/>
                </a:lnTo>
                <a:cubicBezTo>
                  <a:pt x="3382" y="6978"/>
                  <a:pt x="3239" y="6835"/>
                  <a:pt x="3239" y="6645"/>
                </a:cubicBezTo>
                <a:lnTo>
                  <a:pt x="3239" y="4144"/>
                </a:lnTo>
                <a:cubicBezTo>
                  <a:pt x="3239" y="3978"/>
                  <a:pt x="3382" y="3835"/>
                  <a:pt x="3549" y="3835"/>
                </a:cubicBezTo>
                <a:lnTo>
                  <a:pt x="3859" y="3835"/>
                </a:lnTo>
                <a:lnTo>
                  <a:pt x="3859" y="3525"/>
                </a:lnTo>
                <a:cubicBezTo>
                  <a:pt x="3859" y="3335"/>
                  <a:pt x="4001" y="3192"/>
                  <a:pt x="4192" y="3192"/>
                </a:cubicBezTo>
                <a:close/>
                <a:moveTo>
                  <a:pt x="4811" y="1"/>
                </a:moveTo>
                <a:cubicBezTo>
                  <a:pt x="4644" y="1"/>
                  <a:pt x="4478" y="120"/>
                  <a:pt x="4502" y="358"/>
                </a:cubicBezTo>
                <a:lnTo>
                  <a:pt x="4502" y="1930"/>
                </a:lnTo>
                <a:lnTo>
                  <a:pt x="3859" y="1930"/>
                </a:lnTo>
                <a:lnTo>
                  <a:pt x="3859" y="358"/>
                </a:lnTo>
                <a:cubicBezTo>
                  <a:pt x="3859" y="143"/>
                  <a:pt x="3698" y="36"/>
                  <a:pt x="3537" y="36"/>
                </a:cubicBezTo>
                <a:cubicBezTo>
                  <a:pt x="3376" y="36"/>
                  <a:pt x="3216" y="143"/>
                  <a:pt x="3216" y="358"/>
                </a:cubicBezTo>
                <a:lnTo>
                  <a:pt x="3216" y="1930"/>
                </a:lnTo>
                <a:lnTo>
                  <a:pt x="2906" y="1930"/>
                </a:lnTo>
                <a:cubicBezTo>
                  <a:pt x="2382" y="1930"/>
                  <a:pt x="1977" y="2358"/>
                  <a:pt x="1953" y="2882"/>
                </a:cubicBezTo>
                <a:lnTo>
                  <a:pt x="1953" y="3192"/>
                </a:lnTo>
                <a:lnTo>
                  <a:pt x="382" y="3192"/>
                </a:lnTo>
                <a:cubicBezTo>
                  <a:pt x="1" y="3239"/>
                  <a:pt x="1" y="3787"/>
                  <a:pt x="382" y="3835"/>
                </a:cubicBezTo>
                <a:lnTo>
                  <a:pt x="1977" y="3835"/>
                </a:lnTo>
                <a:lnTo>
                  <a:pt x="1977" y="4454"/>
                </a:lnTo>
                <a:lnTo>
                  <a:pt x="382" y="4454"/>
                </a:lnTo>
                <a:cubicBezTo>
                  <a:pt x="1" y="4501"/>
                  <a:pt x="1" y="5049"/>
                  <a:pt x="382" y="5073"/>
                </a:cubicBezTo>
                <a:lnTo>
                  <a:pt x="1977" y="5073"/>
                </a:lnTo>
                <a:lnTo>
                  <a:pt x="1977" y="5716"/>
                </a:lnTo>
                <a:lnTo>
                  <a:pt x="382" y="5716"/>
                </a:lnTo>
                <a:cubicBezTo>
                  <a:pt x="1" y="5740"/>
                  <a:pt x="1" y="6311"/>
                  <a:pt x="382" y="6335"/>
                </a:cubicBezTo>
                <a:lnTo>
                  <a:pt x="1977" y="6335"/>
                </a:lnTo>
                <a:lnTo>
                  <a:pt x="1977" y="6978"/>
                </a:lnTo>
                <a:lnTo>
                  <a:pt x="382" y="6978"/>
                </a:lnTo>
                <a:cubicBezTo>
                  <a:pt x="1" y="7002"/>
                  <a:pt x="1" y="7550"/>
                  <a:pt x="382" y="7597"/>
                </a:cubicBezTo>
                <a:lnTo>
                  <a:pt x="1977" y="7597"/>
                </a:lnTo>
                <a:lnTo>
                  <a:pt x="1977" y="7931"/>
                </a:lnTo>
                <a:cubicBezTo>
                  <a:pt x="1977" y="8431"/>
                  <a:pt x="2406" y="8860"/>
                  <a:pt x="2930" y="8860"/>
                </a:cubicBezTo>
                <a:lnTo>
                  <a:pt x="3239" y="8860"/>
                </a:lnTo>
                <a:lnTo>
                  <a:pt x="3239" y="10455"/>
                </a:lnTo>
                <a:cubicBezTo>
                  <a:pt x="3239" y="10669"/>
                  <a:pt x="3394" y="10777"/>
                  <a:pt x="3549" y="10777"/>
                </a:cubicBezTo>
                <a:cubicBezTo>
                  <a:pt x="3704" y="10777"/>
                  <a:pt x="3859" y="10669"/>
                  <a:pt x="3859" y="10455"/>
                </a:cubicBezTo>
                <a:lnTo>
                  <a:pt x="3859" y="8860"/>
                </a:lnTo>
                <a:lnTo>
                  <a:pt x="4502" y="8860"/>
                </a:lnTo>
                <a:lnTo>
                  <a:pt x="4502" y="10455"/>
                </a:lnTo>
                <a:cubicBezTo>
                  <a:pt x="4478" y="10681"/>
                  <a:pt x="4644" y="10794"/>
                  <a:pt x="4811" y="10794"/>
                </a:cubicBezTo>
                <a:cubicBezTo>
                  <a:pt x="4978" y="10794"/>
                  <a:pt x="5145" y="10681"/>
                  <a:pt x="5121" y="10455"/>
                </a:cubicBezTo>
                <a:lnTo>
                  <a:pt x="5121" y="8860"/>
                </a:lnTo>
                <a:lnTo>
                  <a:pt x="5740" y="8860"/>
                </a:lnTo>
                <a:lnTo>
                  <a:pt x="5740" y="10455"/>
                </a:lnTo>
                <a:cubicBezTo>
                  <a:pt x="5716" y="10681"/>
                  <a:pt x="5889" y="10794"/>
                  <a:pt x="6061" y="10794"/>
                </a:cubicBezTo>
                <a:cubicBezTo>
                  <a:pt x="6234" y="10794"/>
                  <a:pt x="6407" y="10681"/>
                  <a:pt x="6383" y="10455"/>
                </a:cubicBezTo>
                <a:lnTo>
                  <a:pt x="6383" y="8860"/>
                </a:lnTo>
                <a:lnTo>
                  <a:pt x="7002" y="8860"/>
                </a:lnTo>
                <a:lnTo>
                  <a:pt x="7002" y="10455"/>
                </a:lnTo>
                <a:cubicBezTo>
                  <a:pt x="6978" y="10681"/>
                  <a:pt x="7145" y="10794"/>
                  <a:pt x="7315" y="10794"/>
                </a:cubicBezTo>
                <a:cubicBezTo>
                  <a:pt x="7484" y="10794"/>
                  <a:pt x="7657" y="10681"/>
                  <a:pt x="7645" y="10455"/>
                </a:cubicBezTo>
                <a:lnTo>
                  <a:pt x="7645" y="8860"/>
                </a:lnTo>
                <a:lnTo>
                  <a:pt x="7931" y="8860"/>
                </a:lnTo>
                <a:cubicBezTo>
                  <a:pt x="8455" y="8860"/>
                  <a:pt x="8883" y="8431"/>
                  <a:pt x="8883" y="7931"/>
                </a:cubicBezTo>
                <a:lnTo>
                  <a:pt x="8883" y="7597"/>
                </a:lnTo>
                <a:lnTo>
                  <a:pt x="10479" y="7597"/>
                </a:lnTo>
                <a:cubicBezTo>
                  <a:pt x="10836" y="7574"/>
                  <a:pt x="10836" y="7002"/>
                  <a:pt x="10479" y="6978"/>
                </a:cubicBezTo>
                <a:lnTo>
                  <a:pt x="8883" y="6978"/>
                </a:lnTo>
                <a:lnTo>
                  <a:pt x="8883" y="6335"/>
                </a:lnTo>
                <a:lnTo>
                  <a:pt x="10479" y="6335"/>
                </a:lnTo>
                <a:cubicBezTo>
                  <a:pt x="10836" y="6311"/>
                  <a:pt x="10836" y="5740"/>
                  <a:pt x="10479" y="5716"/>
                </a:cubicBezTo>
                <a:lnTo>
                  <a:pt x="8883" y="5716"/>
                </a:lnTo>
                <a:lnTo>
                  <a:pt x="8883" y="5073"/>
                </a:lnTo>
                <a:lnTo>
                  <a:pt x="10479" y="5073"/>
                </a:lnTo>
                <a:cubicBezTo>
                  <a:pt x="10836" y="5049"/>
                  <a:pt x="10836" y="4501"/>
                  <a:pt x="10479" y="4454"/>
                </a:cubicBezTo>
                <a:lnTo>
                  <a:pt x="8883" y="4454"/>
                </a:lnTo>
                <a:lnTo>
                  <a:pt x="8883" y="3835"/>
                </a:lnTo>
                <a:lnTo>
                  <a:pt x="10479" y="3835"/>
                </a:lnTo>
                <a:cubicBezTo>
                  <a:pt x="10860" y="3787"/>
                  <a:pt x="10860" y="3239"/>
                  <a:pt x="10479" y="3192"/>
                </a:cubicBezTo>
                <a:lnTo>
                  <a:pt x="8883" y="3192"/>
                </a:lnTo>
                <a:lnTo>
                  <a:pt x="8883" y="2882"/>
                </a:lnTo>
                <a:cubicBezTo>
                  <a:pt x="8883" y="2358"/>
                  <a:pt x="8455" y="1930"/>
                  <a:pt x="7931" y="1930"/>
                </a:cubicBezTo>
                <a:lnTo>
                  <a:pt x="7645" y="1930"/>
                </a:lnTo>
                <a:lnTo>
                  <a:pt x="7645" y="358"/>
                </a:lnTo>
                <a:cubicBezTo>
                  <a:pt x="7657" y="120"/>
                  <a:pt x="7484" y="1"/>
                  <a:pt x="7315" y="1"/>
                </a:cubicBezTo>
                <a:cubicBezTo>
                  <a:pt x="7145" y="1"/>
                  <a:pt x="6978" y="120"/>
                  <a:pt x="7002" y="358"/>
                </a:cubicBezTo>
                <a:lnTo>
                  <a:pt x="7002" y="1930"/>
                </a:lnTo>
                <a:lnTo>
                  <a:pt x="6383" y="1930"/>
                </a:lnTo>
                <a:lnTo>
                  <a:pt x="6383" y="358"/>
                </a:lnTo>
                <a:cubicBezTo>
                  <a:pt x="6407" y="120"/>
                  <a:pt x="6234" y="1"/>
                  <a:pt x="6061" y="1"/>
                </a:cubicBezTo>
                <a:cubicBezTo>
                  <a:pt x="5889" y="1"/>
                  <a:pt x="5716" y="120"/>
                  <a:pt x="5740" y="358"/>
                </a:cubicBezTo>
                <a:lnTo>
                  <a:pt x="5740" y="1930"/>
                </a:lnTo>
                <a:lnTo>
                  <a:pt x="5121" y="1930"/>
                </a:lnTo>
                <a:lnTo>
                  <a:pt x="5121" y="358"/>
                </a:lnTo>
                <a:cubicBezTo>
                  <a:pt x="5145" y="120"/>
                  <a:pt x="4978" y="1"/>
                  <a:pt x="4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1"/>
          <p:cNvSpPr/>
          <p:nvPr/>
        </p:nvSpPr>
        <p:spPr>
          <a:xfrm>
            <a:off x="2647050" y="3569073"/>
            <a:ext cx="102126" cy="102488"/>
          </a:xfrm>
          <a:custGeom>
            <a:rect b="b" l="l" r="r" t="t"/>
            <a:pathLst>
              <a:path extrusionOk="0" h="3145" w="3145">
                <a:moveTo>
                  <a:pt x="620" y="1"/>
                </a:moveTo>
                <a:lnTo>
                  <a:pt x="620" y="310"/>
                </a:lnTo>
                <a:cubicBezTo>
                  <a:pt x="620" y="477"/>
                  <a:pt x="477" y="620"/>
                  <a:pt x="310" y="620"/>
                </a:cubicBezTo>
                <a:lnTo>
                  <a:pt x="1" y="620"/>
                </a:lnTo>
                <a:lnTo>
                  <a:pt x="1" y="2501"/>
                </a:lnTo>
                <a:lnTo>
                  <a:pt x="310" y="2501"/>
                </a:lnTo>
                <a:cubicBezTo>
                  <a:pt x="477" y="2501"/>
                  <a:pt x="620" y="2644"/>
                  <a:pt x="620" y="2811"/>
                </a:cubicBezTo>
                <a:lnTo>
                  <a:pt x="620" y="3144"/>
                </a:lnTo>
                <a:lnTo>
                  <a:pt x="2501" y="3144"/>
                </a:lnTo>
                <a:lnTo>
                  <a:pt x="2501" y="2811"/>
                </a:lnTo>
                <a:cubicBezTo>
                  <a:pt x="2501" y="2644"/>
                  <a:pt x="2644" y="2501"/>
                  <a:pt x="2835" y="2501"/>
                </a:cubicBezTo>
                <a:lnTo>
                  <a:pt x="3144" y="2501"/>
                </a:lnTo>
                <a:lnTo>
                  <a:pt x="3144" y="620"/>
                </a:lnTo>
                <a:lnTo>
                  <a:pt x="2835" y="620"/>
                </a:lnTo>
                <a:cubicBezTo>
                  <a:pt x="2644" y="620"/>
                  <a:pt x="2501" y="477"/>
                  <a:pt x="2501" y="310"/>
                </a:cubicBezTo>
                <a:lnTo>
                  <a:pt x="25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2" name="Google Shape;10042;p81"/>
          <p:cNvGrpSpPr/>
          <p:nvPr/>
        </p:nvGrpSpPr>
        <p:grpSpPr>
          <a:xfrm>
            <a:off x="1812711" y="3445929"/>
            <a:ext cx="266827" cy="350022"/>
            <a:chOff x="1666975" y="3649025"/>
            <a:chExt cx="205425" cy="268525"/>
          </a:xfrm>
        </p:grpSpPr>
        <p:sp>
          <p:nvSpPr>
            <p:cNvPr id="10043" name="Google Shape;10043;p81"/>
            <p:cNvSpPr/>
            <p:nvPr/>
          </p:nvSpPr>
          <p:spPr>
            <a:xfrm>
              <a:off x="1666975" y="3727600"/>
              <a:ext cx="205425" cy="189950"/>
            </a:xfrm>
            <a:custGeom>
              <a:rect b="b" l="l" r="r" t="t"/>
              <a:pathLst>
                <a:path extrusionOk="0" h="7598" w="8217">
                  <a:moveTo>
                    <a:pt x="2549" y="1"/>
                  </a:moveTo>
                  <a:lnTo>
                    <a:pt x="2549" y="1572"/>
                  </a:lnTo>
                  <a:cubicBezTo>
                    <a:pt x="2549" y="1739"/>
                    <a:pt x="2406" y="1882"/>
                    <a:pt x="2239" y="1882"/>
                  </a:cubicBezTo>
                  <a:cubicBezTo>
                    <a:pt x="2225" y="1884"/>
                    <a:pt x="2211" y="1885"/>
                    <a:pt x="2198" y="1885"/>
                  </a:cubicBezTo>
                  <a:cubicBezTo>
                    <a:pt x="2029" y="1885"/>
                    <a:pt x="1906" y="1751"/>
                    <a:pt x="1906" y="1596"/>
                  </a:cubicBezTo>
                  <a:lnTo>
                    <a:pt x="1906" y="25"/>
                  </a:lnTo>
                  <a:lnTo>
                    <a:pt x="953" y="25"/>
                  </a:lnTo>
                  <a:cubicBezTo>
                    <a:pt x="787" y="25"/>
                    <a:pt x="644" y="167"/>
                    <a:pt x="644" y="334"/>
                  </a:cubicBezTo>
                  <a:cubicBezTo>
                    <a:pt x="620" y="2644"/>
                    <a:pt x="429" y="4954"/>
                    <a:pt x="25" y="7216"/>
                  </a:cubicBezTo>
                  <a:cubicBezTo>
                    <a:pt x="1" y="7312"/>
                    <a:pt x="25" y="7407"/>
                    <a:pt x="72" y="7478"/>
                  </a:cubicBezTo>
                  <a:cubicBezTo>
                    <a:pt x="144" y="7550"/>
                    <a:pt x="239" y="7597"/>
                    <a:pt x="334" y="7597"/>
                  </a:cubicBezTo>
                  <a:lnTo>
                    <a:pt x="7860" y="7597"/>
                  </a:lnTo>
                  <a:cubicBezTo>
                    <a:pt x="8074" y="7597"/>
                    <a:pt x="8217" y="7407"/>
                    <a:pt x="8169" y="7216"/>
                  </a:cubicBezTo>
                  <a:cubicBezTo>
                    <a:pt x="7764" y="4954"/>
                    <a:pt x="7550" y="2644"/>
                    <a:pt x="7550" y="334"/>
                  </a:cubicBezTo>
                  <a:cubicBezTo>
                    <a:pt x="7550" y="167"/>
                    <a:pt x="7407" y="25"/>
                    <a:pt x="7240" y="25"/>
                  </a:cubicBezTo>
                  <a:lnTo>
                    <a:pt x="6288" y="25"/>
                  </a:lnTo>
                  <a:lnTo>
                    <a:pt x="6288" y="1572"/>
                  </a:lnTo>
                  <a:cubicBezTo>
                    <a:pt x="6288" y="1715"/>
                    <a:pt x="6169" y="1834"/>
                    <a:pt x="6026" y="1882"/>
                  </a:cubicBezTo>
                  <a:cubicBezTo>
                    <a:pt x="5835" y="1882"/>
                    <a:pt x="5692" y="1763"/>
                    <a:pt x="5669" y="1572"/>
                  </a:cubicBezTo>
                  <a:lnTo>
                    <a:pt x="566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1"/>
            <p:cNvSpPr/>
            <p:nvPr/>
          </p:nvSpPr>
          <p:spPr>
            <a:xfrm>
              <a:off x="1714600" y="3649025"/>
              <a:ext cx="110175" cy="78600"/>
            </a:xfrm>
            <a:custGeom>
              <a:rect b="b" l="l" r="r" t="t"/>
              <a:pathLst>
                <a:path extrusionOk="0" h="3144" w="4407">
                  <a:moveTo>
                    <a:pt x="2216" y="0"/>
                  </a:moveTo>
                  <a:cubicBezTo>
                    <a:pt x="1001" y="0"/>
                    <a:pt x="1" y="977"/>
                    <a:pt x="1" y="2191"/>
                  </a:cubicBezTo>
                  <a:lnTo>
                    <a:pt x="1" y="3120"/>
                  </a:lnTo>
                  <a:lnTo>
                    <a:pt x="644" y="3120"/>
                  </a:lnTo>
                  <a:lnTo>
                    <a:pt x="644" y="2215"/>
                  </a:lnTo>
                  <a:cubicBezTo>
                    <a:pt x="596" y="1310"/>
                    <a:pt x="1287" y="572"/>
                    <a:pt x="2192" y="572"/>
                  </a:cubicBezTo>
                  <a:cubicBezTo>
                    <a:pt x="2206" y="571"/>
                    <a:pt x="2219" y="571"/>
                    <a:pt x="2233" y="571"/>
                  </a:cubicBezTo>
                  <a:cubicBezTo>
                    <a:pt x="3118" y="571"/>
                    <a:pt x="3811" y="1323"/>
                    <a:pt x="3764" y="2191"/>
                  </a:cubicBezTo>
                  <a:lnTo>
                    <a:pt x="3764" y="3144"/>
                  </a:lnTo>
                  <a:lnTo>
                    <a:pt x="4407" y="3144"/>
                  </a:lnTo>
                  <a:lnTo>
                    <a:pt x="4407" y="2215"/>
                  </a:lnTo>
                  <a:cubicBezTo>
                    <a:pt x="4407" y="1000"/>
                    <a:pt x="3430"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81"/>
          <p:cNvGrpSpPr/>
          <p:nvPr/>
        </p:nvGrpSpPr>
        <p:grpSpPr>
          <a:xfrm>
            <a:off x="1071883" y="3445734"/>
            <a:ext cx="244388" cy="349436"/>
            <a:chOff x="1096625" y="3648875"/>
            <a:chExt cx="188150" cy="268075"/>
          </a:xfrm>
        </p:grpSpPr>
        <p:sp>
          <p:nvSpPr>
            <p:cNvPr id="10046" name="Google Shape;10046;p81"/>
            <p:cNvSpPr/>
            <p:nvPr/>
          </p:nvSpPr>
          <p:spPr>
            <a:xfrm>
              <a:off x="1096625" y="3885375"/>
              <a:ext cx="188150" cy="31575"/>
            </a:xfrm>
            <a:custGeom>
              <a:rect b="b" l="l" r="r" t="t"/>
              <a:pathLst>
                <a:path extrusionOk="0" h="1263" w="7526">
                  <a:moveTo>
                    <a:pt x="953" y="0"/>
                  </a:moveTo>
                  <a:cubicBezTo>
                    <a:pt x="429" y="0"/>
                    <a:pt x="0" y="429"/>
                    <a:pt x="0" y="953"/>
                  </a:cubicBezTo>
                  <a:cubicBezTo>
                    <a:pt x="0" y="1120"/>
                    <a:pt x="143" y="1263"/>
                    <a:pt x="310" y="1263"/>
                  </a:cubicBezTo>
                  <a:lnTo>
                    <a:pt x="7216" y="1263"/>
                  </a:lnTo>
                  <a:cubicBezTo>
                    <a:pt x="7383" y="1263"/>
                    <a:pt x="7526" y="1120"/>
                    <a:pt x="7526" y="953"/>
                  </a:cubicBezTo>
                  <a:cubicBezTo>
                    <a:pt x="7526" y="429"/>
                    <a:pt x="7121"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1"/>
            <p:cNvSpPr/>
            <p:nvPr/>
          </p:nvSpPr>
          <p:spPr>
            <a:xfrm>
              <a:off x="1132350" y="3735950"/>
              <a:ext cx="116700" cy="30975"/>
            </a:xfrm>
            <a:custGeom>
              <a:rect b="b" l="l" r="r" t="t"/>
              <a:pathLst>
                <a:path extrusionOk="0" h="1239" w="4668">
                  <a:moveTo>
                    <a:pt x="1334" y="0"/>
                  </a:moveTo>
                  <a:cubicBezTo>
                    <a:pt x="905" y="0"/>
                    <a:pt x="500" y="119"/>
                    <a:pt x="143" y="357"/>
                  </a:cubicBezTo>
                  <a:cubicBezTo>
                    <a:pt x="72" y="405"/>
                    <a:pt x="0" y="500"/>
                    <a:pt x="0" y="619"/>
                  </a:cubicBezTo>
                  <a:cubicBezTo>
                    <a:pt x="0" y="715"/>
                    <a:pt x="72" y="810"/>
                    <a:pt x="143" y="881"/>
                  </a:cubicBezTo>
                  <a:cubicBezTo>
                    <a:pt x="500" y="1119"/>
                    <a:pt x="905" y="1238"/>
                    <a:pt x="1334" y="1238"/>
                  </a:cubicBezTo>
                  <a:lnTo>
                    <a:pt x="3334" y="1238"/>
                  </a:lnTo>
                  <a:cubicBezTo>
                    <a:pt x="3763" y="1238"/>
                    <a:pt x="4168" y="1119"/>
                    <a:pt x="4525" y="881"/>
                  </a:cubicBezTo>
                  <a:cubicBezTo>
                    <a:pt x="4620" y="810"/>
                    <a:pt x="4668" y="715"/>
                    <a:pt x="4668" y="619"/>
                  </a:cubicBezTo>
                  <a:cubicBezTo>
                    <a:pt x="4668" y="500"/>
                    <a:pt x="4620" y="405"/>
                    <a:pt x="4525" y="357"/>
                  </a:cubicBezTo>
                  <a:cubicBezTo>
                    <a:pt x="4168" y="119"/>
                    <a:pt x="3763" y="0"/>
                    <a:pt x="3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1"/>
            <p:cNvSpPr/>
            <p:nvPr/>
          </p:nvSpPr>
          <p:spPr>
            <a:xfrm>
              <a:off x="1143650" y="3648875"/>
              <a:ext cx="94100" cy="74575"/>
            </a:xfrm>
            <a:custGeom>
              <a:rect b="b" l="l" r="r" t="t"/>
              <a:pathLst>
                <a:path extrusionOk="0" h="2983" w="3764">
                  <a:moveTo>
                    <a:pt x="1873" y="0"/>
                  </a:moveTo>
                  <a:cubicBezTo>
                    <a:pt x="1733" y="0"/>
                    <a:pt x="1596" y="90"/>
                    <a:pt x="1573" y="268"/>
                  </a:cubicBezTo>
                  <a:cubicBezTo>
                    <a:pt x="1454" y="411"/>
                    <a:pt x="1311" y="554"/>
                    <a:pt x="1192" y="673"/>
                  </a:cubicBezTo>
                  <a:cubicBezTo>
                    <a:pt x="691" y="1197"/>
                    <a:pt x="1" y="1888"/>
                    <a:pt x="1" y="2626"/>
                  </a:cubicBezTo>
                  <a:cubicBezTo>
                    <a:pt x="1" y="2745"/>
                    <a:pt x="1" y="2864"/>
                    <a:pt x="48" y="2983"/>
                  </a:cubicBezTo>
                  <a:cubicBezTo>
                    <a:pt x="310" y="2888"/>
                    <a:pt x="596" y="2840"/>
                    <a:pt x="858" y="2840"/>
                  </a:cubicBezTo>
                  <a:lnTo>
                    <a:pt x="2882" y="2840"/>
                  </a:lnTo>
                  <a:cubicBezTo>
                    <a:pt x="3168" y="2840"/>
                    <a:pt x="3454" y="2888"/>
                    <a:pt x="3716" y="2983"/>
                  </a:cubicBezTo>
                  <a:cubicBezTo>
                    <a:pt x="3764" y="2864"/>
                    <a:pt x="3764" y="2745"/>
                    <a:pt x="3764" y="2626"/>
                  </a:cubicBezTo>
                  <a:cubicBezTo>
                    <a:pt x="3764" y="1911"/>
                    <a:pt x="3097" y="1197"/>
                    <a:pt x="2573" y="697"/>
                  </a:cubicBezTo>
                  <a:cubicBezTo>
                    <a:pt x="2430" y="554"/>
                    <a:pt x="2311" y="411"/>
                    <a:pt x="2192" y="268"/>
                  </a:cubicBezTo>
                  <a:cubicBezTo>
                    <a:pt x="2156" y="90"/>
                    <a:pt x="2013" y="0"/>
                    <a:pt x="18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1"/>
            <p:cNvSpPr/>
            <p:nvPr/>
          </p:nvSpPr>
          <p:spPr>
            <a:xfrm>
              <a:off x="1131750" y="3782375"/>
              <a:ext cx="118500" cy="87550"/>
            </a:xfrm>
            <a:custGeom>
              <a:rect b="b" l="l" r="r" t="t"/>
              <a:pathLst>
                <a:path extrusionOk="0" h="3502" w="4740">
                  <a:moveTo>
                    <a:pt x="1096" y="1"/>
                  </a:moveTo>
                  <a:cubicBezTo>
                    <a:pt x="1001" y="1239"/>
                    <a:pt x="620" y="2430"/>
                    <a:pt x="1" y="3501"/>
                  </a:cubicBezTo>
                  <a:lnTo>
                    <a:pt x="4740" y="3501"/>
                  </a:lnTo>
                  <a:cubicBezTo>
                    <a:pt x="4120" y="2430"/>
                    <a:pt x="3739" y="1239"/>
                    <a:pt x="3620" y="1"/>
                  </a:cubicBezTo>
                  <a:cubicBezTo>
                    <a:pt x="3549" y="1"/>
                    <a:pt x="3454" y="24"/>
                    <a:pt x="3358" y="24"/>
                  </a:cubicBezTo>
                  <a:lnTo>
                    <a:pt x="1358" y="24"/>
                  </a:lnTo>
                  <a:cubicBezTo>
                    <a:pt x="1287" y="24"/>
                    <a:pt x="1191" y="24"/>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81"/>
          <p:cNvGrpSpPr/>
          <p:nvPr/>
        </p:nvGrpSpPr>
        <p:grpSpPr>
          <a:xfrm>
            <a:off x="1019310" y="4003045"/>
            <a:ext cx="348787" cy="349338"/>
            <a:chOff x="1056150" y="4076425"/>
            <a:chExt cx="268525" cy="268000"/>
          </a:xfrm>
        </p:grpSpPr>
        <p:sp>
          <p:nvSpPr>
            <p:cNvPr id="10051" name="Google Shape;10051;p81"/>
            <p:cNvSpPr/>
            <p:nvPr/>
          </p:nvSpPr>
          <p:spPr>
            <a:xfrm>
              <a:off x="1056150" y="4076425"/>
              <a:ext cx="268525" cy="173325"/>
            </a:xfrm>
            <a:custGeom>
              <a:rect b="b" l="l" r="r" t="t"/>
              <a:pathLst>
                <a:path extrusionOk="0" h="6933" w="10741">
                  <a:moveTo>
                    <a:pt x="934" y="1"/>
                  </a:moveTo>
                  <a:cubicBezTo>
                    <a:pt x="538" y="1"/>
                    <a:pt x="538" y="624"/>
                    <a:pt x="934" y="624"/>
                  </a:cubicBezTo>
                  <a:cubicBezTo>
                    <a:pt x="948" y="624"/>
                    <a:pt x="962" y="624"/>
                    <a:pt x="976" y="622"/>
                  </a:cubicBezTo>
                  <a:lnTo>
                    <a:pt x="1286" y="622"/>
                  </a:lnTo>
                  <a:lnTo>
                    <a:pt x="1286" y="1265"/>
                  </a:lnTo>
                  <a:lnTo>
                    <a:pt x="334" y="1265"/>
                  </a:lnTo>
                  <a:cubicBezTo>
                    <a:pt x="320" y="1263"/>
                    <a:pt x="306" y="1262"/>
                    <a:pt x="292" y="1262"/>
                  </a:cubicBezTo>
                  <a:cubicBezTo>
                    <a:pt x="123" y="1262"/>
                    <a:pt x="0" y="1398"/>
                    <a:pt x="0" y="1575"/>
                  </a:cubicBezTo>
                  <a:lnTo>
                    <a:pt x="0" y="6623"/>
                  </a:lnTo>
                  <a:cubicBezTo>
                    <a:pt x="24" y="6790"/>
                    <a:pt x="143" y="6933"/>
                    <a:pt x="334" y="6933"/>
                  </a:cubicBezTo>
                  <a:lnTo>
                    <a:pt x="10431" y="6933"/>
                  </a:lnTo>
                  <a:cubicBezTo>
                    <a:pt x="10598" y="6933"/>
                    <a:pt x="10717" y="6790"/>
                    <a:pt x="10740" y="6623"/>
                  </a:cubicBezTo>
                  <a:lnTo>
                    <a:pt x="10740" y="1575"/>
                  </a:lnTo>
                  <a:cubicBezTo>
                    <a:pt x="10740" y="1408"/>
                    <a:pt x="10598" y="1265"/>
                    <a:pt x="10431" y="1265"/>
                  </a:cubicBezTo>
                  <a:lnTo>
                    <a:pt x="9454" y="1265"/>
                  </a:lnTo>
                  <a:lnTo>
                    <a:pt x="9454" y="622"/>
                  </a:lnTo>
                  <a:lnTo>
                    <a:pt x="9788" y="622"/>
                  </a:lnTo>
                  <a:cubicBezTo>
                    <a:pt x="9802" y="624"/>
                    <a:pt x="9817" y="624"/>
                    <a:pt x="9830" y="624"/>
                  </a:cubicBezTo>
                  <a:cubicBezTo>
                    <a:pt x="10226" y="624"/>
                    <a:pt x="10226" y="1"/>
                    <a:pt x="9830" y="1"/>
                  </a:cubicBezTo>
                  <a:cubicBezTo>
                    <a:pt x="9817" y="1"/>
                    <a:pt x="9802" y="1"/>
                    <a:pt x="9788" y="3"/>
                  </a:cubicBezTo>
                  <a:lnTo>
                    <a:pt x="8526" y="3"/>
                  </a:lnTo>
                  <a:cubicBezTo>
                    <a:pt x="8510" y="1"/>
                    <a:pt x="8495" y="1"/>
                    <a:pt x="8481" y="1"/>
                  </a:cubicBezTo>
                  <a:cubicBezTo>
                    <a:pt x="8064" y="1"/>
                    <a:pt x="8064" y="624"/>
                    <a:pt x="8481" y="624"/>
                  </a:cubicBezTo>
                  <a:cubicBezTo>
                    <a:pt x="8495" y="624"/>
                    <a:pt x="8510" y="624"/>
                    <a:pt x="8526" y="622"/>
                  </a:cubicBezTo>
                  <a:lnTo>
                    <a:pt x="8835" y="622"/>
                  </a:lnTo>
                  <a:lnTo>
                    <a:pt x="8835" y="1265"/>
                  </a:lnTo>
                  <a:lnTo>
                    <a:pt x="5692" y="1265"/>
                  </a:lnTo>
                  <a:lnTo>
                    <a:pt x="5692" y="622"/>
                  </a:lnTo>
                  <a:lnTo>
                    <a:pt x="6001" y="622"/>
                  </a:lnTo>
                  <a:cubicBezTo>
                    <a:pt x="6016" y="624"/>
                    <a:pt x="6030" y="624"/>
                    <a:pt x="6044" y="624"/>
                  </a:cubicBezTo>
                  <a:cubicBezTo>
                    <a:pt x="6440" y="624"/>
                    <a:pt x="6440" y="1"/>
                    <a:pt x="6044" y="1"/>
                  </a:cubicBezTo>
                  <a:cubicBezTo>
                    <a:pt x="6030" y="1"/>
                    <a:pt x="6016" y="1"/>
                    <a:pt x="6001" y="3"/>
                  </a:cubicBezTo>
                  <a:lnTo>
                    <a:pt x="4739" y="3"/>
                  </a:lnTo>
                  <a:cubicBezTo>
                    <a:pt x="4725" y="1"/>
                    <a:pt x="4710" y="1"/>
                    <a:pt x="4697" y="1"/>
                  </a:cubicBezTo>
                  <a:cubicBezTo>
                    <a:pt x="4301" y="1"/>
                    <a:pt x="4301" y="624"/>
                    <a:pt x="4697" y="624"/>
                  </a:cubicBezTo>
                  <a:cubicBezTo>
                    <a:pt x="4710" y="624"/>
                    <a:pt x="4725" y="624"/>
                    <a:pt x="4739" y="622"/>
                  </a:cubicBezTo>
                  <a:lnTo>
                    <a:pt x="5049" y="622"/>
                  </a:lnTo>
                  <a:lnTo>
                    <a:pt x="5049" y="1265"/>
                  </a:lnTo>
                  <a:lnTo>
                    <a:pt x="1929" y="1265"/>
                  </a:lnTo>
                  <a:lnTo>
                    <a:pt x="1929" y="622"/>
                  </a:lnTo>
                  <a:lnTo>
                    <a:pt x="2215" y="622"/>
                  </a:lnTo>
                  <a:cubicBezTo>
                    <a:pt x="2230" y="624"/>
                    <a:pt x="2245" y="624"/>
                    <a:pt x="2260" y="624"/>
                  </a:cubicBezTo>
                  <a:cubicBezTo>
                    <a:pt x="2676" y="624"/>
                    <a:pt x="2676" y="1"/>
                    <a:pt x="2260" y="1"/>
                  </a:cubicBezTo>
                  <a:cubicBezTo>
                    <a:pt x="2245" y="1"/>
                    <a:pt x="2230" y="1"/>
                    <a:pt x="2215" y="3"/>
                  </a:cubicBezTo>
                  <a:lnTo>
                    <a:pt x="976" y="3"/>
                  </a:lnTo>
                  <a:cubicBezTo>
                    <a:pt x="962" y="1"/>
                    <a:pt x="948" y="1"/>
                    <a:pt x="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1"/>
            <p:cNvSpPr/>
            <p:nvPr/>
          </p:nvSpPr>
          <p:spPr>
            <a:xfrm>
              <a:off x="1102575" y="4265800"/>
              <a:ext cx="176250" cy="78625"/>
            </a:xfrm>
            <a:custGeom>
              <a:rect b="b" l="l" r="r" t="t"/>
              <a:pathLst>
                <a:path extrusionOk="0" h="3145" w="7050">
                  <a:moveTo>
                    <a:pt x="2573" y="1716"/>
                  </a:moveTo>
                  <a:lnTo>
                    <a:pt x="2573" y="2525"/>
                  </a:lnTo>
                  <a:lnTo>
                    <a:pt x="1763" y="2525"/>
                  </a:lnTo>
                  <a:lnTo>
                    <a:pt x="2573" y="1716"/>
                  </a:lnTo>
                  <a:close/>
                  <a:moveTo>
                    <a:pt x="4454" y="1716"/>
                  </a:moveTo>
                  <a:lnTo>
                    <a:pt x="5287" y="2525"/>
                  </a:lnTo>
                  <a:lnTo>
                    <a:pt x="4454" y="2525"/>
                  </a:lnTo>
                  <a:lnTo>
                    <a:pt x="4454" y="1716"/>
                  </a:lnTo>
                  <a:close/>
                  <a:moveTo>
                    <a:pt x="2573" y="1"/>
                  </a:moveTo>
                  <a:lnTo>
                    <a:pt x="2573" y="811"/>
                  </a:lnTo>
                  <a:lnTo>
                    <a:pt x="882" y="2525"/>
                  </a:lnTo>
                  <a:lnTo>
                    <a:pt x="382" y="2525"/>
                  </a:lnTo>
                  <a:cubicBezTo>
                    <a:pt x="1" y="2549"/>
                    <a:pt x="1" y="3121"/>
                    <a:pt x="382" y="3144"/>
                  </a:cubicBezTo>
                  <a:lnTo>
                    <a:pt x="6669" y="3144"/>
                  </a:lnTo>
                  <a:cubicBezTo>
                    <a:pt x="7050" y="3121"/>
                    <a:pt x="7050" y="2549"/>
                    <a:pt x="6669" y="2525"/>
                  </a:cubicBezTo>
                  <a:lnTo>
                    <a:pt x="6169" y="2525"/>
                  </a:lnTo>
                  <a:lnTo>
                    <a:pt x="4454" y="811"/>
                  </a:lnTo>
                  <a:lnTo>
                    <a:pt x="44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81"/>
          <p:cNvGrpSpPr/>
          <p:nvPr/>
        </p:nvGrpSpPr>
        <p:grpSpPr>
          <a:xfrm>
            <a:off x="1833590" y="4003110"/>
            <a:ext cx="225067" cy="349273"/>
            <a:chOff x="1683050" y="4076475"/>
            <a:chExt cx="173275" cy="267950"/>
          </a:xfrm>
        </p:grpSpPr>
        <p:sp>
          <p:nvSpPr>
            <p:cNvPr id="10054" name="Google Shape;10054;p81"/>
            <p:cNvSpPr/>
            <p:nvPr/>
          </p:nvSpPr>
          <p:spPr>
            <a:xfrm>
              <a:off x="1683050" y="4187825"/>
              <a:ext cx="173275" cy="156600"/>
            </a:xfrm>
            <a:custGeom>
              <a:rect b="b" l="l" r="r" t="t"/>
              <a:pathLst>
                <a:path extrusionOk="0" h="6264" w="6931">
                  <a:moveTo>
                    <a:pt x="322" y="0"/>
                  </a:moveTo>
                  <a:cubicBezTo>
                    <a:pt x="173" y="0"/>
                    <a:pt x="25" y="95"/>
                    <a:pt x="1" y="286"/>
                  </a:cubicBezTo>
                  <a:cubicBezTo>
                    <a:pt x="1" y="2072"/>
                    <a:pt x="1382" y="3549"/>
                    <a:pt x="3144" y="3715"/>
                  </a:cubicBezTo>
                  <a:lnTo>
                    <a:pt x="3144" y="5644"/>
                  </a:lnTo>
                  <a:lnTo>
                    <a:pt x="2216" y="5644"/>
                  </a:lnTo>
                  <a:cubicBezTo>
                    <a:pt x="1834" y="5668"/>
                    <a:pt x="1834" y="6240"/>
                    <a:pt x="2216" y="6263"/>
                  </a:cubicBezTo>
                  <a:lnTo>
                    <a:pt x="4716" y="6263"/>
                  </a:lnTo>
                  <a:cubicBezTo>
                    <a:pt x="5097" y="6240"/>
                    <a:pt x="5097" y="5668"/>
                    <a:pt x="4716" y="5644"/>
                  </a:cubicBezTo>
                  <a:lnTo>
                    <a:pt x="3763" y="5644"/>
                  </a:lnTo>
                  <a:lnTo>
                    <a:pt x="3763" y="3715"/>
                  </a:lnTo>
                  <a:cubicBezTo>
                    <a:pt x="5550" y="3549"/>
                    <a:pt x="6907" y="2072"/>
                    <a:pt x="6907" y="286"/>
                  </a:cubicBezTo>
                  <a:lnTo>
                    <a:pt x="6931" y="286"/>
                  </a:lnTo>
                  <a:cubicBezTo>
                    <a:pt x="6907" y="95"/>
                    <a:pt x="6758" y="0"/>
                    <a:pt x="6609" y="0"/>
                  </a:cubicBezTo>
                  <a:cubicBezTo>
                    <a:pt x="6460" y="0"/>
                    <a:pt x="6312" y="95"/>
                    <a:pt x="6288" y="286"/>
                  </a:cubicBezTo>
                  <a:cubicBezTo>
                    <a:pt x="6359" y="1882"/>
                    <a:pt x="5073" y="3239"/>
                    <a:pt x="3478" y="3239"/>
                  </a:cubicBezTo>
                  <a:cubicBezTo>
                    <a:pt x="1858" y="3239"/>
                    <a:pt x="572" y="1882"/>
                    <a:pt x="644" y="286"/>
                  </a:cubicBezTo>
                  <a:cubicBezTo>
                    <a:pt x="620" y="95"/>
                    <a:pt x="471"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1"/>
            <p:cNvSpPr/>
            <p:nvPr/>
          </p:nvSpPr>
          <p:spPr>
            <a:xfrm>
              <a:off x="1714600" y="4076475"/>
              <a:ext cx="110175" cy="110775"/>
            </a:xfrm>
            <a:custGeom>
              <a:rect b="b" l="l" r="r" t="t"/>
              <a:pathLst>
                <a:path extrusionOk="0" h="4431" w="4407">
                  <a:moveTo>
                    <a:pt x="1882" y="1"/>
                  </a:moveTo>
                  <a:cubicBezTo>
                    <a:pt x="930" y="168"/>
                    <a:pt x="168" y="930"/>
                    <a:pt x="25" y="1906"/>
                  </a:cubicBezTo>
                  <a:lnTo>
                    <a:pt x="1573" y="1906"/>
                  </a:lnTo>
                  <a:cubicBezTo>
                    <a:pt x="1587" y="1905"/>
                    <a:pt x="1601" y="1904"/>
                    <a:pt x="1615" y="1904"/>
                  </a:cubicBezTo>
                  <a:cubicBezTo>
                    <a:pt x="2011" y="1904"/>
                    <a:pt x="2011" y="2528"/>
                    <a:pt x="1615" y="2528"/>
                  </a:cubicBezTo>
                  <a:cubicBezTo>
                    <a:pt x="1601" y="2528"/>
                    <a:pt x="1587" y="2527"/>
                    <a:pt x="1573" y="2525"/>
                  </a:cubicBezTo>
                  <a:lnTo>
                    <a:pt x="1" y="2525"/>
                  </a:lnTo>
                  <a:lnTo>
                    <a:pt x="1" y="3168"/>
                  </a:lnTo>
                  <a:lnTo>
                    <a:pt x="1573" y="3168"/>
                  </a:lnTo>
                  <a:cubicBezTo>
                    <a:pt x="2001" y="3168"/>
                    <a:pt x="2001" y="3787"/>
                    <a:pt x="1573" y="3787"/>
                  </a:cubicBezTo>
                  <a:lnTo>
                    <a:pt x="1" y="3787"/>
                  </a:lnTo>
                  <a:lnTo>
                    <a:pt x="1" y="4430"/>
                  </a:lnTo>
                  <a:lnTo>
                    <a:pt x="4407" y="4430"/>
                  </a:lnTo>
                  <a:lnTo>
                    <a:pt x="4407" y="3787"/>
                  </a:lnTo>
                  <a:lnTo>
                    <a:pt x="2835" y="3787"/>
                  </a:lnTo>
                  <a:cubicBezTo>
                    <a:pt x="2406" y="3787"/>
                    <a:pt x="2406" y="3168"/>
                    <a:pt x="2835" y="3168"/>
                  </a:cubicBezTo>
                  <a:lnTo>
                    <a:pt x="4407" y="3168"/>
                  </a:lnTo>
                  <a:lnTo>
                    <a:pt x="4407" y="2525"/>
                  </a:lnTo>
                  <a:lnTo>
                    <a:pt x="2835" y="2525"/>
                  </a:lnTo>
                  <a:cubicBezTo>
                    <a:pt x="2819" y="2527"/>
                    <a:pt x="2805" y="2528"/>
                    <a:pt x="2790" y="2528"/>
                  </a:cubicBezTo>
                  <a:cubicBezTo>
                    <a:pt x="2373" y="2528"/>
                    <a:pt x="2373" y="1904"/>
                    <a:pt x="2790" y="1904"/>
                  </a:cubicBezTo>
                  <a:cubicBezTo>
                    <a:pt x="2805" y="1904"/>
                    <a:pt x="2819" y="1905"/>
                    <a:pt x="2835" y="1906"/>
                  </a:cubicBezTo>
                  <a:lnTo>
                    <a:pt x="4383" y="1906"/>
                  </a:lnTo>
                  <a:cubicBezTo>
                    <a:pt x="4240" y="930"/>
                    <a:pt x="3478" y="168"/>
                    <a:pt x="2525" y="1"/>
                  </a:cubicBezTo>
                  <a:lnTo>
                    <a:pt x="2525" y="953"/>
                  </a:lnTo>
                  <a:cubicBezTo>
                    <a:pt x="2549" y="1192"/>
                    <a:pt x="2376" y="1311"/>
                    <a:pt x="2204" y="1311"/>
                  </a:cubicBezTo>
                  <a:cubicBezTo>
                    <a:pt x="2031" y="1311"/>
                    <a:pt x="1858" y="1192"/>
                    <a:pt x="1882" y="953"/>
                  </a:cubicBez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1"/>
            <p:cNvSpPr/>
            <p:nvPr/>
          </p:nvSpPr>
          <p:spPr>
            <a:xfrm>
              <a:off x="1715200" y="4202700"/>
              <a:ext cx="108975" cy="47050"/>
            </a:xfrm>
            <a:custGeom>
              <a:rect b="b" l="l" r="r" t="t"/>
              <a:pathLst>
                <a:path extrusionOk="0" h="1882" w="4359">
                  <a:moveTo>
                    <a:pt x="1" y="1"/>
                  </a:moveTo>
                  <a:cubicBezTo>
                    <a:pt x="167" y="1072"/>
                    <a:pt x="1096" y="1882"/>
                    <a:pt x="2192" y="1882"/>
                  </a:cubicBezTo>
                  <a:cubicBezTo>
                    <a:pt x="3263" y="1882"/>
                    <a:pt x="4192" y="1072"/>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81"/>
          <p:cNvGrpSpPr/>
          <p:nvPr/>
        </p:nvGrpSpPr>
        <p:grpSpPr>
          <a:xfrm>
            <a:off x="2521845" y="4024846"/>
            <a:ext cx="351125" cy="306388"/>
            <a:chOff x="2212925" y="4093150"/>
            <a:chExt cx="270325" cy="235050"/>
          </a:xfrm>
        </p:grpSpPr>
        <p:sp>
          <p:nvSpPr>
            <p:cNvPr id="10058" name="Google Shape;10058;p81"/>
            <p:cNvSpPr/>
            <p:nvPr/>
          </p:nvSpPr>
          <p:spPr>
            <a:xfrm>
              <a:off x="2286150" y="4155375"/>
              <a:ext cx="197100" cy="172825"/>
            </a:xfrm>
            <a:custGeom>
              <a:rect b="b" l="l" r="r" t="t"/>
              <a:pathLst>
                <a:path extrusionOk="0" h="6913" w="7884">
                  <a:moveTo>
                    <a:pt x="3737" y="1"/>
                  </a:moveTo>
                  <a:cubicBezTo>
                    <a:pt x="3044" y="1"/>
                    <a:pt x="2338" y="255"/>
                    <a:pt x="1763" y="822"/>
                  </a:cubicBezTo>
                  <a:cubicBezTo>
                    <a:pt x="1" y="2608"/>
                    <a:pt x="1263" y="5656"/>
                    <a:pt x="3764" y="5656"/>
                  </a:cubicBezTo>
                  <a:cubicBezTo>
                    <a:pt x="4407" y="5656"/>
                    <a:pt x="5026" y="5442"/>
                    <a:pt x="5526" y="5037"/>
                  </a:cubicBezTo>
                  <a:lnTo>
                    <a:pt x="7312" y="6823"/>
                  </a:lnTo>
                  <a:cubicBezTo>
                    <a:pt x="7371" y="6883"/>
                    <a:pt x="7455" y="6912"/>
                    <a:pt x="7538" y="6912"/>
                  </a:cubicBezTo>
                  <a:cubicBezTo>
                    <a:pt x="7621" y="6912"/>
                    <a:pt x="7705" y="6883"/>
                    <a:pt x="7764" y="6823"/>
                  </a:cubicBezTo>
                  <a:cubicBezTo>
                    <a:pt x="7883" y="6704"/>
                    <a:pt x="7883" y="6490"/>
                    <a:pt x="7764" y="6371"/>
                  </a:cubicBezTo>
                  <a:lnTo>
                    <a:pt x="5978" y="4585"/>
                  </a:lnTo>
                  <a:cubicBezTo>
                    <a:pt x="6383" y="4084"/>
                    <a:pt x="6597" y="3465"/>
                    <a:pt x="6597" y="2822"/>
                  </a:cubicBezTo>
                  <a:cubicBezTo>
                    <a:pt x="6597" y="1127"/>
                    <a:pt x="5196" y="1"/>
                    <a:pt x="3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1"/>
            <p:cNvSpPr/>
            <p:nvPr/>
          </p:nvSpPr>
          <p:spPr>
            <a:xfrm>
              <a:off x="2212925" y="4265225"/>
              <a:ext cx="82775" cy="16100"/>
            </a:xfrm>
            <a:custGeom>
              <a:rect b="b" l="l" r="r" t="t"/>
              <a:pathLst>
                <a:path extrusionOk="0" h="644" w="3311">
                  <a:moveTo>
                    <a:pt x="382" y="0"/>
                  </a:moveTo>
                  <a:cubicBezTo>
                    <a:pt x="1" y="48"/>
                    <a:pt x="1" y="595"/>
                    <a:pt x="382" y="643"/>
                  </a:cubicBezTo>
                  <a:lnTo>
                    <a:pt x="2930" y="643"/>
                  </a:lnTo>
                  <a:cubicBezTo>
                    <a:pt x="3311" y="595"/>
                    <a:pt x="3311" y="48"/>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1"/>
            <p:cNvSpPr/>
            <p:nvPr/>
          </p:nvSpPr>
          <p:spPr>
            <a:xfrm>
              <a:off x="2212925" y="4234200"/>
              <a:ext cx="52650" cy="15625"/>
            </a:xfrm>
            <a:custGeom>
              <a:rect b="b" l="l" r="r" t="t"/>
              <a:pathLst>
                <a:path extrusionOk="0" h="625" w="2106">
                  <a:moveTo>
                    <a:pt x="1689" y="0"/>
                  </a:moveTo>
                  <a:cubicBezTo>
                    <a:pt x="1674" y="0"/>
                    <a:pt x="1659" y="1"/>
                    <a:pt x="1644" y="3"/>
                  </a:cubicBezTo>
                  <a:lnTo>
                    <a:pt x="382" y="3"/>
                  </a:lnTo>
                  <a:cubicBezTo>
                    <a:pt x="1" y="27"/>
                    <a:pt x="1" y="574"/>
                    <a:pt x="382" y="622"/>
                  </a:cubicBezTo>
                  <a:lnTo>
                    <a:pt x="1644" y="622"/>
                  </a:lnTo>
                  <a:cubicBezTo>
                    <a:pt x="1659" y="623"/>
                    <a:pt x="1674" y="624"/>
                    <a:pt x="1689" y="624"/>
                  </a:cubicBezTo>
                  <a:cubicBezTo>
                    <a:pt x="2105" y="624"/>
                    <a:pt x="2105" y="0"/>
                    <a:pt x="1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1"/>
            <p:cNvSpPr/>
            <p:nvPr/>
          </p:nvSpPr>
          <p:spPr>
            <a:xfrm>
              <a:off x="2214125" y="4093150"/>
              <a:ext cx="174450" cy="125050"/>
            </a:xfrm>
            <a:custGeom>
              <a:rect b="b" l="l" r="r" t="t"/>
              <a:pathLst>
                <a:path extrusionOk="0" h="5002" w="6978">
                  <a:moveTo>
                    <a:pt x="322" y="1"/>
                  </a:moveTo>
                  <a:cubicBezTo>
                    <a:pt x="173" y="1"/>
                    <a:pt x="24" y="96"/>
                    <a:pt x="0" y="286"/>
                  </a:cubicBezTo>
                  <a:lnTo>
                    <a:pt x="0" y="4692"/>
                  </a:lnTo>
                  <a:cubicBezTo>
                    <a:pt x="0" y="4859"/>
                    <a:pt x="143" y="5002"/>
                    <a:pt x="334" y="5002"/>
                  </a:cubicBezTo>
                  <a:lnTo>
                    <a:pt x="3215" y="5002"/>
                  </a:lnTo>
                  <a:cubicBezTo>
                    <a:pt x="3382" y="3216"/>
                    <a:pt x="4858" y="1858"/>
                    <a:pt x="6645" y="1858"/>
                  </a:cubicBezTo>
                  <a:cubicBezTo>
                    <a:pt x="6764" y="1858"/>
                    <a:pt x="6859" y="1858"/>
                    <a:pt x="6978" y="1882"/>
                  </a:cubicBezTo>
                  <a:lnTo>
                    <a:pt x="6978" y="929"/>
                  </a:lnTo>
                  <a:cubicBezTo>
                    <a:pt x="6978" y="733"/>
                    <a:pt x="6810" y="605"/>
                    <a:pt x="6643" y="605"/>
                  </a:cubicBezTo>
                  <a:cubicBezTo>
                    <a:pt x="6566" y="605"/>
                    <a:pt x="6490" y="632"/>
                    <a:pt x="6430" y="691"/>
                  </a:cubicBezTo>
                  <a:lnTo>
                    <a:pt x="5406" y="1739"/>
                  </a:lnTo>
                  <a:lnTo>
                    <a:pt x="4668" y="1001"/>
                  </a:lnTo>
                  <a:cubicBezTo>
                    <a:pt x="4608" y="941"/>
                    <a:pt x="4531" y="912"/>
                    <a:pt x="4454" y="912"/>
                  </a:cubicBezTo>
                  <a:cubicBezTo>
                    <a:pt x="4376" y="912"/>
                    <a:pt x="4299" y="941"/>
                    <a:pt x="4239" y="1001"/>
                  </a:cubicBezTo>
                  <a:lnTo>
                    <a:pt x="2572" y="2668"/>
                  </a:lnTo>
                  <a:lnTo>
                    <a:pt x="1834" y="1953"/>
                  </a:lnTo>
                  <a:cubicBezTo>
                    <a:pt x="1763" y="1894"/>
                    <a:pt x="1679" y="1864"/>
                    <a:pt x="1599" y="1864"/>
                  </a:cubicBezTo>
                  <a:cubicBezTo>
                    <a:pt x="1518" y="1864"/>
                    <a:pt x="1441" y="1894"/>
                    <a:pt x="1382" y="1953"/>
                  </a:cubicBezTo>
                  <a:lnTo>
                    <a:pt x="643" y="2668"/>
                  </a:lnTo>
                  <a:lnTo>
                    <a:pt x="643" y="286"/>
                  </a:lnTo>
                  <a:cubicBezTo>
                    <a:pt x="619" y="96"/>
                    <a:pt x="47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81"/>
          <p:cNvGrpSpPr/>
          <p:nvPr/>
        </p:nvGrpSpPr>
        <p:grpSpPr>
          <a:xfrm>
            <a:off x="3275045" y="4003110"/>
            <a:ext cx="348820" cy="349957"/>
            <a:chOff x="2792800" y="4076475"/>
            <a:chExt cx="268550" cy="268475"/>
          </a:xfrm>
        </p:grpSpPr>
        <p:sp>
          <p:nvSpPr>
            <p:cNvPr id="10063" name="Google Shape;10063;p81"/>
            <p:cNvSpPr/>
            <p:nvPr/>
          </p:nvSpPr>
          <p:spPr>
            <a:xfrm>
              <a:off x="2895225" y="4076475"/>
              <a:ext cx="63125" cy="31600"/>
            </a:xfrm>
            <a:custGeom>
              <a:rect b="b" l="l" r="r" t="t"/>
              <a:pathLst>
                <a:path extrusionOk="0" h="1264" w="2525">
                  <a:moveTo>
                    <a:pt x="310" y="1"/>
                  </a:moveTo>
                  <a:cubicBezTo>
                    <a:pt x="143" y="1"/>
                    <a:pt x="24" y="120"/>
                    <a:pt x="0" y="310"/>
                  </a:cubicBezTo>
                  <a:lnTo>
                    <a:pt x="0" y="953"/>
                  </a:lnTo>
                  <a:cubicBezTo>
                    <a:pt x="0" y="1120"/>
                    <a:pt x="143" y="1263"/>
                    <a:pt x="310" y="1263"/>
                  </a:cubicBezTo>
                  <a:lnTo>
                    <a:pt x="2215" y="1263"/>
                  </a:lnTo>
                  <a:cubicBezTo>
                    <a:pt x="2381" y="1263"/>
                    <a:pt x="2524" y="1120"/>
                    <a:pt x="2524" y="953"/>
                  </a:cubicBezTo>
                  <a:lnTo>
                    <a:pt x="2524" y="310"/>
                  </a:lnTo>
                  <a:cubicBezTo>
                    <a:pt x="2501" y="120"/>
                    <a:pt x="2381"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1"/>
            <p:cNvSpPr/>
            <p:nvPr/>
          </p:nvSpPr>
          <p:spPr>
            <a:xfrm>
              <a:off x="2855925" y="4166375"/>
              <a:ext cx="141725" cy="51825"/>
            </a:xfrm>
            <a:custGeom>
              <a:rect b="b" l="l" r="r" t="t"/>
              <a:pathLst>
                <a:path extrusionOk="0" h="2073" w="5669">
                  <a:moveTo>
                    <a:pt x="3787" y="1"/>
                  </a:moveTo>
                  <a:lnTo>
                    <a:pt x="2120" y="1668"/>
                  </a:lnTo>
                  <a:cubicBezTo>
                    <a:pt x="2060" y="1727"/>
                    <a:pt x="1977" y="1757"/>
                    <a:pt x="1894" y="1757"/>
                  </a:cubicBezTo>
                  <a:cubicBezTo>
                    <a:pt x="1810" y="1757"/>
                    <a:pt x="1727" y="1727"/>
                    <a:pt x="1667" y="1668"/>
                  </a:cubicBezTo>
                  <a:lnTo>
                    <a:pt x="953" y="953"/>
                  </a:lnTo>
                  <a:lnTo>
                    <a:pt x="0" y="1882"/>
                  </a:lnTo>
                  <a:lnTo>
                    <a:pt x="0" y="2073"/>
                  </a:lnTo>
                  <a:lnTo>
                    <a:pt x="5668" y="2073"/>
                  </a:lnTo>
                  <a:lnTo>
                    <a:pt x="5668" y="1"/>
                  </a:lnTo>
                  <a:lnTo>
                    <a:pt x="4930" y="739"/>
                  </a:lnTo>
                  <a:cubicBezTo>
                    <a:pt x="4870" y="799"/>
                    <a:pt x="4793" y="828"/>
                    <a:pt x="4716" y="828"/>
                  </a:cubicBezTo>
                  <a:cubicBezTo>
                    <a:pt x="4638" y="828"/>
                    <a:pt x="4561" y="799"/>
                    <a:pt x="4501" y="739"/>
                  </a:cubicBezTo>
                  <a:lnTo>
                    <a:pt x="37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1"/>
            <p:cNvSpPr/>
            <p:nvPr/>
          </p:nvSpPr>
          <p:spPr>
            <a:xfrm>
              <a:off x="2792800" y="4092500"/>
              <a:ext cx="268550" cy="252450"/>
            </a:xfrm>
            <a:custGeom>
              <a:rect b="b" l="l" r="r" t="t"/>
              <a:pathLst>
                <a:path extrusionOk="0" h="10098" w="10742">
                  <a:moveTo>
                    <a:pt x="2216" y="1235"/>
                  </a:moveTo>
                  <a:cubicBezTo>
                    <a:pt x="2382" y="1235"/>
                    <a:pt x="2549" y="1348"/>
                    <a:pt x="2525" y="1575"/>
                  </a:cubicBezTo>
                  <a:lnTo>
                    <a:pt x="2525" y="3956"/>
                  </a:lnTo>
                  <a:lnTo>
                    <a:pt x="3264" y="3242"/>
                  </a:lnTo>
                  <a:cubicBezTo>
                    <a:pt x="3311" y="3170"/>
                    <a:pt x="3389" y="3134"/>
                    <a:pt x="3469" y="3134"/>
                  </a:cubicBezTo>
                  <a:cubicBezTo>
                    <a:pt x="3549" y="3134"/>
                    <a:pt x="3633" y="3170"/>
                    <a:pt x="3692" y="3242"/>
                  </a:cubicBezTo>
                  <a:lnTo>
                    <a:pt x="4407" y="3956"/>
                  </a:lnTo>
                  <a:lnTo>
                    <a:pt x="6074" y="2289"/>
                  </a:lnTo>
                  <a:cubicBezTo>
                    <a:pt x="6133" y="2230"/>
                    <a:pt x="6217" y="2200"/>
                    <a:pt x="6300" y="2200"/>
                  </a:cubicBezTo>
                  <a:cubicBezTo>
                    <a:pt x="6383" y="2200"/>
                    <a:pt x="6467" y="2230"/>
                    <a:pt x="6526" y="2289"/>
                  </a:cubicBezTo>
                  <a:lnTo>
                    <a:pt x="7241" y="3004"/>
                  </a:lnTo>
                  <a:lnTo>
                    <a:pt x="8288" y="1979"/>
                  </a:lnTo>
                  <a:cubicBezTo>
                    <a:pt x="8352" y="1908"/>
                    <a:pt x="8431" y="1876"/>
                    <a:pt x="8509" y="1876"/>
                  </a:cubicBezTo>
                  <a:cubicBezTo>
                    <a:pt x="8664" y="1876"/>
                    <a:pt x="8812" y="2003"/>
                    <a:pt x="8812" y="2194"/>
                  </a:cubicBezTo>
                  <a:lnTo>
                    <a:pt x="8812" y="5337"/>
                  </a:lnTo>
                  <a:cubicBezTo>
                    <a:pt x="8812" y="5528"/>
                    <a:pt x="8669" y="5671"/>
                    <a:pt x="8503" y="5671"/>
                  </a:cubicBezTo>
                  <a:lnTo>
                    <a:pt x="2216" y="5671"/>
                  </a:lnTo>
                  <a:cubicBezTo>
                    <a:pt x="2049" y="5671"/>
                    <a:pt x="1906" y="5528"/>
                    <a:pt x="1906" y="5337"/>
                  </a:cubicBezTo>
                  <a:lnTo>
                    <a:pt x="1906" y="1575"/>
                  </a:lnTo>
                  <a:cubicBezTo>
                    <a:pt x="1882" y="1348"/>
                    <a:pt x="2049" y="1235"/>
                    <a:pt x="2216" y="1235"/>
                  </a:cubicBezTo>
                  <a:close/>
                  <a:moveTo>
                    <a:pt x="10444" y="1"/>
                  </a:moveTo>
                  <a:cubicBezTo>
                    <a:pt x="10432" y="1"/>
                    <a:pt x="10420" y="1"/>
                    <a:pt x="10408" y="3"/>
                  </a:cubicBezTo>
                  <a:lnTo>
                    <a:pt x="7241" y="3"/>
                  </a:lnTo>
                  <a:lnTo>
                    <a:pt x="7241" y="312"/>
                  </a:lnTo>
                  <a:cubicBezTo>
                    <a:pt x="7241" y="813"/>
                    <a:pt x="6812" y="1241"/>
                    <a:pt x="6312" y="1241"/>
                  </a:cubicBezTo>
                  <a:lnTo>
                    <a:pt x="4407" y="1241"/>
                  </a:lnTo>
                  <a:cubicBezTo>
                    <a:pt x="3883" y="1241"/>
                    <a:pt x="3478" y="813"/>
                    <a:pt x="3478" y="312"/>
                  </a:cubicBezTo>
                  <a:lnTo>
                    <a:pt x="3478" y="3"/>
                  </a:lnTo>
                  <a:lnTo>
                    <a:pt x="311" y="3"/>
                  </a:lnTo>
                  <a:cubicBezTo>
                    <a:pt x="144" y="3"/>
                    <a:pt x="1" y="122"/>
                    <a:pt x="1" y="312"/>
                  </a:cubicBezTo>
                  <a:lnTo>
                    <a:pt x="1" y="6623"/>
                  </a:lnTo>
                  <a:cubicBezTo>
                    <a:pt x="1" y="6790"/>
                    <a:pt x="144" y="6933"/>
                    <a:pt x="311" y="6933"/>
                  </a:cubicBezTo>
                  <a:lnTo>
                    <a:pt x="5050" y="6933"/>
                  </a:lnTo>
                  <a:lnTo>
                    <a:pt x="5050" y="8933"/>
                  </a:lnTo>
                  <a:lnTo>
                    <a:pt x="3954" y="9481"/>
                  </a:lnTo>
                  <a:cubicBezTo>
                    <a:pt x="3608" y="9624"/>
                    <a:pt x="3784" y="10097"/>
                    <a:pt x="4081" y="10097"/>
                  </a:cubicBezTo>
                  <a:cubicBezTo>
                    <a:pt x="4131" y="10097"/>
                    <a:pt x="4185" y="10084"/>
                    <a:pt x="4240" y="10053"/>
                  </a:cubicBezTo>
                  <a:lnTo>
                    <a:pt x="5359" y="9481"/>
                  </a:lnTo>
                  <a:lnTo>
                    <a:pt x="6478" y="10053"/>
                  </a:lnTo>
                  <a:cubicBezTo>
                    <a:pt x="6528" y="10079"/>
                    <a:pt x="6577" y="10091"/>
                    <a:pt x="6624" y="10091"/>
                  </a:cubicBezTo>
                  <a:cubicBezTo>
                    <a:pt x="6909" y="10091"/>
                    <a:pt x="7092" y="9645"/>
                    <a:pt x="6764" y="9481"/>
                  </a:cubicBezTo>
                  <a:lnTo>
                    <a:pt x="5693" y="8933"/>
                  </a:lnTo>
                  <a:lnTo>
                    <a:pt x="5693" y="6933"/>
                  </a:lnTo>
                  <a:lnTo>
                    <a:pt x="10408" y="6933"/>
                  </a:lnTo>
                  <a:cubicBezTo>
                    <a:pt x="10598" y="6933"/>
                    <a:pt x="10741" y="6790"/>
                    <a:pt x="10741" y="6623"/>
                  </a:cubicBezTo>
                  <a:lnTo>
                    <a:pt x="10741" y="312"/>
                  </a:lnTo>
                  <a:cubicBezTo>
                    <a:pt x="10741" y="157"/>
                    <a:pt x="10616" y="1"/>
                    <a:pt x="10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81"/>
          <p:cNvGrpSpPr/>
          <p:nvPr/>
        </p:nvGrpSpPr>
        <p:grpSpPr>
          <a:xfrm>
            <a:off x="4067698" y="4003110"/>
            <a:ext cx="265300" cy="349273"/>
            <a:chOff x="3403050" y="4076475"/>
            <a:chExt cx="204250" cy="267950"/>
          </a:xfrm>
        </p:grpSpPr>
        <p:sp>
          <p:nvSpPr>
            <p:cNvPr id="10067" name="Google Shape;10067;p81"/>
            <p:cNvSpPr/>
            <p:nvPr/>
          </p:nvSpPr>
          <p:spPr>
            <a:xfrm>
              <a:off x="3407225" y="4281875"/>
              <a:ext cx="58375" cy="57775"/>
            </a:xfrm>
            <a:custGeom>
              <a:rect b="b" l="l" r="r" t="t"/>
              <a:pathLst>
                <a:path extrusionOk="0" h="2311" w="2335">
                  <a:moveTo>
                    <a:pt x="1" y="1"/>
                  </a:moveTo>
                  <a:lnTo>
                    <a:pt x="2334" y="2311"/>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1"/>
            <p:cNvSpPr/>
            <p:nvPr/>
          </p:nvSpPr>
          <p:spPr>
            <a:xfrm>
              <a:off x="3403050" y="4076475"/>
              <a:ext cx="204250" cy="267950"/>
            </a:xfrm>
            <a:custGeom>
              <a:rect b="b" l="l" r="r" t="t"/>
              <a:pathLst>
                <a:path extrusionOk="0" h="10718" w="8170">
                  <a:moveTo>
                    <a:pt x="4671" y="2523"/>
                  </a:moveTo>
                  <a:cubicBezTo>
                    <a:pt x="4686" y="2523"/>
                    <a:pt x="4701" y="2524"/>
                    <a:pt x="4716" y="2525"/>
                  </a:cubicBezTo>
                  <a:lnTo>
                    <a:pt x="6597" y="2525"/>
                  </a:lnTo>
                  <a:cubicBezTo>
                    <a:pt x="6978" y="2573"/>
                    <a:pt x="6978" y="3121"/>
                    <a:pt x="6597" y="3144"/>
                  </a:cubicBezTo>
                  <a:lnTo>
                    <a:pt x="4716" y="3144"/>
                  </a:lnTo>
                  <a:cubicBezTo>
                    <a:pt x="4701" y="3146"/>
                    <a:pt x="4686" y="3147"/>
                    <a:pt x="4671" y="3147"/>
                  </a:cubicBezTo>
                  <a:cubicBezTo>
                    <a:pt x="4255" y="3147"/>
                    <a:pt x="4255" y="2523"/>
                    <a:pt x="4671" y="2523"/>
                  </a:cubicBezTo>
                  <a:close/>
                  <a:moveTo>
                    <a:pt x="2823" y="1894"/>
                  </a:moveTo>
                  <a:cubicBezTo>
                    <a:pt x="2906" y="1894"/>
                    <a:pt x="2990" y="1930"/>
                    <a:pt x="3049" y="2001"/>
                  </a:cubicBezTo>
                  <a:cubicBezTo>
                    <a:pt x="3168" y="2097"/>
                    <a:pt x="3168" y="2311"/>
                    <a:pt x="3049" y="2430"/>
                  </a:cubicBezTo>
                  <a:lnTo>
                    <a:pt x="2644" y="2835"/>
                  </a:lnTo>
                  <a:lnTo>
                    <a:pt x="3049" y="3240"/>
                  </a:lnTo>
                  <a:cubicBezTo>
                    <a:pt x="3252" y="3479"/>
                    <a:pt x="3055" y="3776"/>
                    <a:pt x="2812" y="3776"/>
                  </a:cubicBezTo>
                  <a:cubicBezTo>
                    <a:pt x="2741" y="3776"/>
                    <a:pt x="2666" y="3751"/>
                    <a:pt x="2597" y="3692"/>
                  </a:cubicBezTo>
                  <a:lnTo>
                    <a:pt x="2192" y="3287"/>
                  </a:lnTo>
                  <a:lnTo>
                    <a:pt x="1787" y="3692"/>
                  </a:lnTo>
                  <a:cubicBezTo>
                    <a:pt x="1720" y="3770"/>
                    <a:pt x="1641" y="3803"/>
                    <a:pt x="1564" y="3803"/>
                  </a:cubicBezTo>
                  <a:cubicBezTo>
                    <a:pt x="1312" y="3803"/>
                    <a:pt x="1079" y="3458"/>
                    <a:pt x="1334" y="3240"/>
                  </a:cubicBezTo>
                  <a:lnTo>
                    <a:pt x="1739" y="2835"/>
                  </a:lnTo>
                  <a:lnTo>
                    <a:pt x="1334" y="2430"/>
                  </a:lnTo>
                  <a:cubicBezTo>
                    <a:pt x="1215" y="2311"/>
                    <a:pt x="1215" y="2097"/>
                    <a:pt x="1334" y="2001"/>
                  </a:cubicBezTo>
                  <a:cubicBezTo>
                    <a:pt x="1406" y="1930"/>
                    <a:pt x="1489" y="1894"/>
                    <a:pt x="1570" y="1894"/>
                  </a:cubicBezTo>
                  <a:cubicBezTo>
                    <a:pt x="1650" y="1894"/>
                    <a:pt x="1727" y="1930"/>
                    <a:pt x="1787" y="2001"/>
                  </a:cubicBezTo>
                  <a:lnTo>
                    <a:pt x="2192" y="2406"/>
                  </a:lnTo>
                  <a:lnTo>
                    <a:pt x="2597" y="2001"/>
                  </a:lnTo>
                  <a:cubicBezTo>
                    <a:pt x="2656" y="1930"/>
                    <a:pt x="2739" y="1894"/>
                    <a:pt x="2823" y="1894"/>
                  </a:cubicBezTo>
                  <a:close/>
                  <a:moveTo>
                    <a:pt x="4671" y="5666"/>
                  </a:moveTo>
                  <a:cubicBezTo>
                    <a:pt x="4686" y="5666"/>
                    <a:pt x="4701" y="5667"/>
                    <a:pt x="4716" y="5669"/>
                  </a:cubicBezTo>
                  <a:lnTo>
                    <a:pt x="6597" y="5669"/>
                  </a:lnTo>
                  <a:cubicBezTo>
                    <a:pt x="6978" y="5716"/>
                    <a:pt x="6978" y="6264"/>
                    <a:pt x="6597" y="6288"/>
                  </a:cubicBezTo>
                  <a:lnTo>
                    <a:pt x="4716" y="6288"/>
                  </a:lnTo>
                  <a:cubicBezTo>
                    <a:pt x="4701" y="6289"/>
                    <a:pt x="4686" y="6290"/>
                    <a:pt x="4671" y="6290"/>
                  </a:cubicBezTo>
                  <a:cubicBezTo>
                    <a:pt x="4255" y="6290"/>
                    <a:pt x="4255" y="5666"/>
                    <a:pt x="4671" y="5666"/>
                  </a:cubicBezTo>
                  <a:close/>
                  <a:moveTo>
                    <a:pt x="3454" y="5032"/>
                  </a:moveTo>
                  <a:cubicBezTo>
                    <a:pt x="3531" y="5032"/>
                    <a:pt x="3609" y="5061"/>
                    <a:pt x="3668" y="5121"/>
                  </a:cubicBezTo>
                  <a:cubicBezTo>
                    <a:pt x="3811" y="5240"/>
                    <a:pt x="3811" y="5454"/>
                    <a:pt x="3668" y="5573"/>
                  </a:cubicBezTo>
                  <a:lnTo>
                    <a:pt x="2406" y="6836"/>
                  </a:lnTo>
                  <a:cubicBezTo>
                    <a:pt x="2358" y="6883"/>
                    <a:pt x="2287" y="6931"/>
                    <a:pt x="2192" y="6931"/>
                  </a:cubicBezTo>
                  <a:cubicBezTo>
                    <a:pt x="2120" y="6931"/>
                    <a:pt x="2025" y="6883"/>
                    <a:pt x="1977" y="6836"/>
                  </a:cubicBezTo>
                  <a:lnTo>
                    <a:pt x="1334" y="6216"/>
                  </a:lnTo>
                  <a:cubicBezTo>
                    <a:pt x="1215" y="6097"/>
                    <a:pt x="1215" y="5883"/>
                    <a:pt x="1334" y="5764"/>
                  </a:cubicBezTo>
                  <a:cubicBezTo>
                    <a:pt x="1406" y="5704"/>
                    <a:pt x="1489" y="5675"/>
                    <a:pt x="1570" y="5675"/>
                  </a:cubicBezTo>
                  <a:cubicBezTo>
                    <a:pt x="1650" y="5675"/>
                    <a:pt x="1727" y="5704"/>
                    <a:pt x="1787" y="5764"/>
                  </a:cubicBezTo>
                  <a:lnTo>
                    <a:pt x="2192" y="6169"/>
                  </a:lnTo>
                  <a:lnTo>
                    <a:pt x="3240" y="5121"/>
                  </a:lnTo>
                  <a:cubicBezTo>
                    <a:pt x="3299" y="5061"/>
                    <a:pt x="3377" y="5032"/>
                    <a:pt x="3454" y="5032"/>
                  </a:cubicBezTo>
                  <a:close/>
                  <a:moveTo>
                    <a:pt x="310" y="1"/>
                  </a:moveTo>
                  <a:cubicBezTo>
                    <a:pt x="144" y="1"/>
                    <a:pt x="1" y="120"/>
                    <a:pt x="1" y="310"/>
                  </a:cubicBezTo>
                  <a:lnTo>
                    <a:pt x="1" y="7574"/>
                  </a:lnTo>
                  <a:lnTo>
                    <a:pt x="2835" y="7574"/>
                  </a:lnTo>
                  <a:cubicBezTo>
                    <a:pt x="2845" y="7572"/>
                    <a:pt x="2856" y="7572"/>
                    <a:pt x="2867" y="7572"/>
                  </a:cubicBezTo>
                  <a:cubicBezTo>
                    <a:pt x="3019" y="7572"/>
                    <a:pt x="3144" y="7728"/>
                    <a:pt x="3144" y="7883"/>
                  </a:cubicBezTo>
                  <a:lnTo>
                    <a:pt x="3144" y="10717"/>
                  </a:lnTo>
                  <a:lnTo>
                    <a:pt x="7860" y="10717"/>
                  </a:lnTo>
                  <a:cubicBezTo>
                    <a:pt x="8026" y="10717"/>
                    <a:pt x="8169" y="10598"/>
                    <a:pt x="8169" y="10432"/>
                  </a:cubicBezTo>
                  <a:lnTo>
                    <a:pt x="8169" y="310"/>
                  </a:lnTo>
                  <a:cubicBezTo>
                    <a:pt x="8169" y="120"/>
                    <a:pt x="8026" y="1"/>
                    <a:pt x="7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81"/>
          <p:cNvGrpSpPr/>
          <p:nvPr/>
        </p:nvGrpSpPr>
        <p:grpSpPr>
          <a:xfrm>
            <a:off x="4771410" y="4002556"/>
            <a:ext cx="364277" cy="350316"/>
            <a:chOff x="3944825" y="4076050"/>
            <a:chExt cx="280450" cy="268750"/>
          </a:xfrm>
        </p:grpSpPr>
        <p:sp>
          <p:nvSpPr>
            <p:cNvPr id="10070" name="Google Shape;10070;p81"/>
            <p:cNvSpPr/>
            <p:nvPr/>
          </p:nvSpPr>
          <p:spPr>
            <a:xfrm>
              <a:off x="4047825" y="4076050"/>
              <a:ext cx="177450" cy="180100"/>
            </a:xfrm>
            <a:custGeom>
              <a:rect b="b" l="l" r="r" t="t"/>
              <a:pathLst>
                <a:path extrusionOk="0" h="7204" w="7098">
                  <a:moveTo>
                    <a:pt x="4323" y="0"/>
                  </a:moveTo>
                  <a:cubicBezTo>
                    <a:pt x="3680" y="0"/>
                    <a:pt x="3037" y="244"/>
                    <a:pt x="2549" y="732"/>
                  </a:cubicBezTo>
                  <a:lnTo>
                    <a:pt x="2549" y="756"/>
                  </a:lnTo>
                  <a:lnTo>
                    <a:pt x="382" y="2923"/>
                  </a:lnTo>
                  <a:lnTo>
                    <a:pt x="382" y="2947"/>
                  </a:lnTo>
                  <a:cubicBezTo>
                    <a:pt x="538" y="2919"/>
                    <a:pt x="697" y="2905"/>
                    <a:pt x="856" y="2905"/>
                  </a:cubicBezTo>
                  <a:cubicBezTo>
                    <a:pt x="1231" y="2905"/>
                    <a:pt x="1610" y="2980"/>
                    <a:pt x="1977" y="3114"/>
                  </a:cubicBezTo>
                  <a:lnTo>
                    <a:pt x="3454" y="1637"/>
                  </a:lnTo>
                  <a:cubicBezTo>
                    <a:pt x="3731" y="1361"/>
                    <a:pt x="4040" y="1245"/>
                    <a:pt x="4336" y="1245"/>
                  </a:cubicBezTo>
                  <a:cubicBezTo>
                    <a:pt x="5314" y="1245"/>
                    <a:pt x="6154" y="2509"/>
                    <a:pt x="5240" y="3423"/>
                  </a:cubicBezTo>
                  <a:cubicBezTo>
                    <a:pt x="5171" y="3493"/>
                    <a:pt x="3066" y="5597"/>
                    <a:pt x="3045" y="5597"/>
                  </a:cubicBezTo>
                  <a:cubicBezTo>
                    <a:pt x="3044" y="5597"/>
                    <a:pt x="3045" y="5595"/>
                    <a:pt x="3049" y="5590"/>
                  </a:cubicBezTo>
                  <a:lnTo>
                    <a:pt x="3049" y="5590"/>
                  </a:lnTo>
                  <a:cubicBezTo>
                    <a:pt x="2811" y="5841"/>
                    <a:pt x="2490" y="5966"/>
                    <a:pt x="2165" y="5966"/>
                  </a:cubicBezTo>
                  <a:cubicBezTo>
                    <a:pt x="1841" y="5966"/>
                    <a:pt x="1513" y="5841"/>
                    <a:pt x="1263" y="5590"/>
                  </a:cubicBezTo>
                  <a:cubicBezTo>
                    <a:pt x="1144" y="5471"/>
                    <a:pt x="983" y="5412"/>
                    <a:pt x="822" y="5412"/>
                  </a:cubicBezTo>
                  <a:cubicBezTo>
                    <a:pt x="662" y="5412"/>
                    <a:pt x="501" y="5471"/>
                    <a:pt x="382" y="5590"/>
                  </a:cubicBezTo>
                  <a:lnTo>
                    <a:pt x="1" y="5971"/>
                  </a:lnTo>
                  <a:cubicBezTo>
                    <a:pt x="96" y="6162"/>
                    <a:pt x="215" y="6329"/>
                    <a:pt x="382" y="6472"/>
                  </a:cubicBezTo>
                  <a:cubicBezTo>
                    <a:pt x="870" y="6960"/>
                    <a:pt x="1507" y="7204"/>
                    <a:pt x="2144" y="7204"/>
                  </a:cubicBezTo>
                  <a:cubicBezTo>
                    <a:pt x="2781" y="7204"/>
                    <a:pt x="3418" y="6960"/>
                    <a:pt x="3906" y="6472"/>
                  </a:cubicBezTo>
                  <a:lnTo>
                    <a:pt x="3930" y="6472"/>
                  </a:lnTo>
                  <a:lnTo>
                    <a:pt x="6097" y="4304"/>
                  </a:lnTo>
                  <a:cubicBezTo>
                    <a:pt x="7098" y="3304"/>
                    <a:pt x="7098" y="1733"/>
                    <a:pt x="6097" y="732"/>
                  </a:cubicBezTo>
                  <a:cubicBezTo>
                    <a:pt x="5609" y="244"/>
                    <a:pt x="4966" y="0"/>
                    <a:pt x="4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1"/>
            <p:cNvSpPr/>
            <p:nvPr/>
          </p:nvSpPr>
          <p:spPr>
            <a:xfrm>
              <a:off x="3944825" y="4164600"/>
              <a:ext cx="177450" cy="180200"/>
            </a:xfrm>
            <a:custGeom>
              <a:rect b="b" l="l" r="r" t="t"/>
              <a:pathLst>
                <a:path extrusionOk="0" h="7208" w="7098">
                  <a:moveTo>
                    <a:pt x="4942" y="0"/>
                  </a:moveTo>
                  <a:cubicBezTo>
                    <a:pt x="4300" y="0"/>
                    <a:pt x="3657" y="239"/>
                    <a:pt x="3168" y="715"/>
                  </a:cubicBezTo>
                  <a:lnTo>
                    <a:pt x="977" y="2906"/>
                  </a:lnTo>
                  <a:cubicBezTo>
                    <a:pt x="1" y="3882"/>
                    <a:pt x="1" y="5478"/>
                    <a:pt x="977" y="6454"/>
                  </a:cubicBezTo>
                  <a:cubicBezTo>
                    <a:pt x="1469" y="6957"/>
                    <a:pt x="2116" y="7207"/>
                    <a:pt x="2766" y="7207"/>
                  </a:cubicBezTo>
                  <a:cubicBezTo>
                    <a:pt x="3408" y="7207"/>
                    <a:pt x="4052" y="6963"/>
                    <a:pt x="4550" y="6478"/>
                  </a:cubicBezTo>
                  <a:lnTo>
                    <a:pt x="6717" y="4287"/>
                  </a:lnTo>
                  <a:lnTo>
                    <a:pt x="6717" y="4263"/>
                  </a:lnTo>
                  <a:cubicBezTo>
                    <a:pt x="6560" y="4292"/>
                    <a:pt x="6402" y="4305"/>
                    <a:pt x="6243" y="4305"/>
                  </a:cubicBezTo>
                  <a:cubicBezTo>
                    <a:pt x="5868" y="4305"/>
                    <a:pt x="5489" y="4230"/>
                    <a:pt x="5121" y="4097"/>
                  </a:cubicBezTo>
                  <a:lnTo>
                    <a:pt x="3645" y="5573"/>
                  </a:lnTo>
                  <a:cubicBezTo>
                    <a:pt x="3368" y="5850"/>
                    <a:pt x="3059" y="5966"/>
                    <a:pt x="2763" y="5966"/>
                  </a:cubicBezTo>
                  <a:cubicBezTo>
                    <a:pt x="1784" y="5966"/>
                    <a:pt x="945" y="4701"/>
                    <a:pt x="1859" y="3787"/>
                  </a:cubicBezTo>
                  <a:lnTo>
                    <a:pt x="4026" y="1596"/>
                  </a:lnTo>
                  <a:cubicBezTo>
                    <a:pt x="4276" y="1358"/>
                    <a:pt x="4603" y="1239"/>
                    <a:pt x="4928" y="1239"/>
                  </a:cubicBezTo>
                  <a:cubicBezTo>
                    <a:pt x="5252" y="1239"/>
                    <a:pt x="5574" y="1358"/>
                    <a:pt x="5812" y="1596"/>
                  </a:cubicBezTo>
                  <a:cubicBezTo>
                    <a:pt x="5943" y="1727"/>
                    <a:pt x="6109" y="1792"/>
                    <a:pt x="6273" y="1792"/>
                  </a:cubicBezTo>
                  <a:cubicBezTo>
                    <a:pt x="6437" y="1792"/>
                    <a:pt x="6598" y="1727"/>
                    <a:pt x="6717" y="1596"/>
                  </a:cubicBezTo>
                  <a:lnTo>
                    <a:pt x="7098" y="1215"/>
                  </a:lnTo>
                  <a:cubicBezTo>
                    <a:pt x="7002" y="1048"/>
                    <a:pt x="6860" y="858"/>
                    <a:pt x="6717" y="715"/>
                  </a:cubicBezTo>
                  <a:cubicBezTo>
                    <a:pt x="6228" y="239"/>
                    <a:pt x="5585"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81"/>
          <p:cNvGrpSpPr/>
          <p:nvPr/>
        </p:nvGrpSpPr>
        <p:grpSpPr>
          <a:xfrm>
            <a:off x="5572572" y="4003110"/>
            <a:ext cx="265300" cy="349273"/>
            <a:chOff x="4561625" y="4076475"/>
            <a:chExt cx="204250" cy="267950"/>
          </a:xfrm>
        </p:grpSpPr>
        <p:sp>
          <p:nvSpPr>
            <p:cNvPr id="10073" name="Google Shape;10073;p81"/>
            <p:cNvSpPr/>
            <p:nvPr/>
          </p:nvSpPr>
          <p:spPr>
            <a:xfrm>
              <a:off x="4566400" y="4281875"/>
              <a:ext cx="58375" cy="57775"/>
            </a:xfrm>
            <a:custGeom>
              <a:rect b="b" l="l" r="r" t="t"/>
              <a:pathLst>
                <a:path extrusionOk="0" h="2311" w="2335">
                  <a:moveTo>
                    <a:pt x="0" y="1"/>
                  </a:moveTo>
                  <a:lnTo>
                    <a:pt x="2334" y="2311"/>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1"/>
            <p:cNvSpPr/>
            <p:nvPr/>
          </p:nvSpPr>
          <p:spPr>
            <a:xfrm>
              <a:off x="4608675" y="4166975"/>
              <a:ext cx="110150" cy="51825"/>
            </a:xfrm>
            <a:custGeom>
              <a:rect b="b" l="l" r="r" t="t"/>
              <a:pathLst>
                <a:path extrusionOk="0" h="2073" w="4406">
                  <a:moveTo>
                    <a:pt x="3787" y="1"/>
                  </a:moveTo>
                  <a:lnTo>
                    <a:pt x="2120" y="1668"/>
                  </a:lnTo>
                  <a:cubicBezTo>
                    <a:pt x="2060" y="1727"/>
                    <a:pt x="1977" y="1757"/>
                    <a:pt x="1893" y="1757"/>
                  </a:cubicBezTo>
                  <a:cubicBezTo>
                    <a:pt x="1810" y="1757"/>
                    <a:pt x="1727" y="1727"/>
                    <a:pt x="1667" y="1668"/>
                  </a:cubicBezTo>
                  <a:lnTo>
                    <a:pt x="953" y="953"/>
                  </a:lnTo>
                  <a:lnTo>
                    <a:pt x="0" y="1882"/>
                  </a:lnTo>
                  <a:lnTo>
                    <a:pt x="0" y="2073"/>
                  </a:lnTo>
                  <a:lnTo>
                    <a:pt x="4406" y="2073"/>
                  </a:lnTo>
                  <a:lnTo>
                    <a:pt x="4406" y="644"/>
                  </a:lnTo>
                  <a:lnTo>
                    <a:pt x="37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1"/>
            <p:cNvSpPr/>
            <p:nvPr/>
          </p:nvSpPr>
          <p:spPr>
            <a:xfrm>
              <a:off x="4561625" y="4076475"/>
              <a:ext cx="204250" cy="267950"/>
            </a:xfrm>
            <a:custGeom>
              <a:rect b="b" l="l" r="r" t="t"/>
              <a:pathLst>
                <a:path extrusionOk="0" h="10718" w="8170">
                  <a:moveTo>
                    <a:pt x="6021" y="1285"/>
                  </a:moveTo>
                  <a:cubicBezTo>
                    <a:pt x="6417" y="1285"/>
                    <a:pt x="6417" y="1908"/>
                    <a:pt x="6021" y="1908"/>
                  </a:cubicBezTo>
                  <a:cubicBezTo>
                    <a:pt x="6007" y="1908"/>
                    <a:pt x="5993" y="1908"/>
                    <a:pt x="5978" y="1906"/>
                  </a:cubicBezTo>
                  <a:lnTo>
                    <a:pt x="4073" y="1906"/>
                  </a:lnTo>
                  <a:cubicBezTo>
                    <a:pt x="3692" y="1858"/>
                    <a:pt x="3692" y="1311"/>
                    <a:pt x="4073" y="1287"/>
                  </a:cubicBezTo>
                  <a:lnTo>
                    <a:pt x="5978" y="1287"/>
                  </a:lnTo>
                  <a:cubicBezTo>
                    <a:pt x="5993" y="1285"/>
                    <a:pt x="6007" y="1285"/>
                    <a:pt x="6021" y="1285"/>
                  </a:cubicBezTo>
                  <a:close/>
                  <a:moveTo>
                    <a:pt x="1573" y="1876"/>
                  </a:moveTo>
                  <a:cubicBezTo>
                    <a:pt x="1739" y="1876"/>
                    <a:pt x="1906" y="1989"/>
                    <a:pt x="1882" y="2216"/>
                  </a:cubicBezTo>
                  <a:lnTo>
                    <a:pt x="1882" y="4621"/>
                  </a:lnTo>
                  <a:lnTo>
                    <a:pt x="2620" y="3906"/>
                  </a:lnTo>
                  <a:cubicBezTo>
                    <a:pt x="2668" y="3835"/>
                    <a:pt x="2745" y="3799"/>
                    <a:pt x="2826" y="3799"/>
                  </a:cubicBezTo>
                  <a:cubicBezTo>
                    <a:pt x="2906" y="3799"/>
                    <a:pt x="2990" y="3835"/>
                    <a:pt x="3049" y="3906"/>
                  </a:cubicBezTo>
                  <a:lnTo>
                    <a:pt x="3763" y="4621"/>
                  </a:lnTo>
                  <a:lnTo>
                    <a:pt x="5430" y="2954"/>
                  </a:lnTo>
                  <a:cubicBezTo>
                    <a:pt x="5490" y="2894"/>
                    <a:pt x="5573" y="2865"/>
                    <a:pt x="5657" y="2865"/>
                  </a:cubicBezTo>
                  <a:cubicBezTo>
                    <a:pt x="5740" y="2865"/>
                    <a:pt x="5823" y="2894"/>
                    <a:pt x="5883" y="2954"/>
                  </a:cubicBezTo>
                  <a:lnTo>
                    <a:pt x="6836" y="3906"/>
                  </a:lnTo>
                  <a:cubicBezTo>
                    <a:pt x="6883" y="3954"/>
                    <a:pt x="6907" y="4049"/>
                    <a:pt x="6907" y="4121"/>
                  </a:cubicBezTo>
                  <a:lnTo>
                    <a:pt x="6907" y="6002"/>
                  </a:lnTo>
                  <a:cubicBezTo>
                    <a:pt x="6907" y="6193"/>
                    <a:pt x="6764" y="6312"/>
                    <a:pt x="6597" y="6312"/>
                  </a:cubicBezTo>
                  <a:lnTo>
                    <a:pt x="1573" y="6312"/>
                  </a:lnTo>
                  <a:cubicBezTo>
                    <a:pt x="1406" y="6312"/>
                    <a:pt x="1263" y="6193"/>
                    <a:pt x="1263" y="6002"/>
                  </a:cubicBezTo>
                  <a:lnTo>
                    <a:pt x="1263" y="2216"/>
                  </a:lnTo>
                  <a:cubicBezTo>
                    <a:pt x="1239" y="1989"/>
                    <a:pt x="1406" y="1876"/>
                    <a:pt x="1573" y="1876"/>
                  </a:cubicBezTo>
                  <a:close/>
                  <a:moveTo>
                    <a:pt x="5978" y="6955"/>
                  </a:moveTo>
                  <a:cubicBezTo>
                    <a:pt x="6383" y="6955"/>
                    <a:pt x="6383" y="7574"/>
                    <a:pt x="5978" y="7574"/>
                  </a:cubicBezTo>
                  <a:lnTo>
                    <a:pt x="4073" y="7574"/>
                  </a:lnTo>
                  <a:cubicBezTo>
                    <a:pt x="3668" y="7574"/>
                    <a:pt x="3668" y="6955"/>
                    <a:pt x="4073" y="6955"/>
                  </a:cubicBezTo>
                  <a:close/>
                  <a:moveTo>
                    <a:pt x="6021" y="8215"/>
                  </a:moveTo>
                  <a:cubicBezTo>
                    <a:pt x="6417" y="8215"/>
                    <a:pt x="6417" y="8838"/>
                    <a:pt x="6021" y="8838"/>
                  </a:cubicBezTo>
                  <a:cubicBezTo>
                    <a:pt x="6007" y="8838"/>
                    <a:pt x="5993" y="8838"/>
                    <a:pt x="5978" y="8836"/>
                  </a:cubicBezTo>
                  <a:lnTo>
                    <a:pt x="4073" y="8836"/>
                  </a:lnTo>
                  <a:cubicBezTo>
                    <a:pt x="3692" y="8788"/>
                    <a:pt x="3692" y="8241"/>
                    <a:pt x="4073" y="8217"/>
                  </a:cubicBezTo>
                  <a:lnTo>
                    <a:pt x="5978" y="8217"/>
                  </a:lnTo>
                  <a:cubicBezTo>
                    <a:pt x="5993" y="8215"/>
                    <a:pt x="6007" y="8215"/>
                    <a:pt x="6021" y="8215"/>
                  </a:cubicBezTo>
                  <a:close/>
                  <a:moveTo>
                    <a:pt x="310" y="1"/>
                  </a:moveTo>
                  <a:cubicBezTo>
                    <a:pt x="144" y="1"/>
                    <a:pt x="1" y="120"/>
                    <a:pt x="1" y="310"/>
                  </a:cubicBezTo>
                  <a:lnTo>
                    <a:pt x="1" y="7574"/>
                  </a:lnTo>
                  <a:lnTo>
                    <a:pt x="2835" y="7574"/>
                  </a:lnTo>
                  <a:cubicBezTo>
                    <a:pt x="3001" y="7574"/>
                    <a:pt x="3144" y="7717"/>
                    <a:pt x="3144" y="7883"/>
                  </a:cubicBezTo>
                  <a:lnTo>
                    <a:pt x="3144" y="10717"/>
                  </a:lnTo>
                  <a:lnTo>
                    <a:pt x="7860" y="10717"/>
                  </a:lnTo>
                  <a:cubicBezTo>
                    <a:pt x="8026" y="10717"/>
                    <a:pt x="8169" y="10574"/>
                    <a:pt x="8169" y="10408"/>
                  </a:cubicBezTo>
                  <a:lnTo>
                    <a:pt x="8169" y="310"/>
                  </a:lnTo>
                  <a:cubicBezTo>
                    <a:pt x="8169" y="144"/>
                    <a:pt x="8026" y="1"/>
                    <a:pt x="7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81"/>
          <p:cNvGrpSpPr/>
          <p:nvPr/>
        </p:nvGrpSpPr>
        <p:grpSpPr>
          <a:xfrm>
            <a:off x="6284044" y="4044268"/>
            <a:ext cx="357295" cy="266403"/>
            <a:chOff x="5109375" y="4108050"/>
            <a:chExt cx="275075" cy="204375"/>
          </a:xfrm>
        </p:grpSpPr>
        <p:sp>
          <p:nvSpPr>
            <p:cNvPr id="10077" name="Google Shape;10077;p81"/>
            <p:cNvSpPr/>
            <p:nvPr/>
          </p:nvSpPr>
          <p:spPr>
            <a:xfrm>
              <a:off x="5109375" y="4108050"/>
              <a:ext cx="275075" cy="204225"/>
            </a:xfrm>
            <a:custGeom>
              <a:rect b="b" l="l" r="r" t="t"/>
              <a:pathLst>
                <a:path extrusionOk="0" h="8169" w="11003">
                  <a:moveTo>
                    <a:pt x="5692" y="1262"/>
                  </a:moveTo>
                  <a:lnTo>
                    <a:pt x="5692" y="2524"/>
                  </a:lnTo>
                  <a:lnTo>
                    <a:pt x="2167" y="2524"/>
                  </a:lnTo>
                  <a:lnTo>
                    <a:pt x="3001" y="1262"/>
                  </a:lnTo>
                  <a:close/>
                  <a:moveTo>
                    <a:pt x="1568" y="4413"/>
                  </a:moveTo>
                  <a:cubicBezTo>
                    <a:pt x="1727" y="4413"/>
                    <a:pt x="1881" y="4537"/>
                    <a:pt x="1881" y="4715"/>
                  </a:cubicBezTo>
                  <a:cubicBezTo>
                    <a:pt x="1905" y="4906"/>
                    <a:pt x="1739" y="5049"/>
                    <a:pt x="1572" y="5049"/>
                  </a:cubicBezTo>
                  <a:cubicBezTo>
                    <a:pt x="1286" y="5025"/>
                    <a:pt x="1143" y="4691"/>
                    <a:pt x="1358" y="4501"/>
                  </a:cubicBezTo>
                  <a:cubicBezTo>
                    <a:pt x="1418" y="4440"/>
                    <a:pt x="1493" y="4413"/>
                    <a:pt x="1568" y="4413"/>
                  </a:cubicBezTo>
                  <a:close/>
                  <a:moveTo>
                    <a:pt x="6025" y="4406"/>
                  </a:moveTo>
                  <a:cubicBezTo>
                    <a:pt x="6192" y="4406"/>
                    <a:pt x="6335" y="4549"/>
                    <a:pt x="6335" y="4715"/>
                  </a:cubicBezTo>
                  <a:lnTo>
                    <a:pt x="6335" y="5977"/>
                  </a:lnTo>
                  <a:cubicBezTo>
                    <a:pt x="6335" y="6144"/>
                    <a:pt x="6216" y="6287"/>
                    <a:pt x="6025" y="6287"/>
                  </a:cubicBezTo>
                  <a:lnTo>
                    <a:pt x="2858" y="6287"/>
                  </a:lnTo>
                  <a:cubicBezTo>
                    <a:pt x="2667" y="6287"/>
                    <a:pt x="2524" y="6144"/>
                    <a:pt x="2524" y="5977"/>
                  </a:cubicBezTo>
                  <a:lnTo>
                    <a:pt x="2524" y="4715"/>
                  </a:lnTo>
                  <a:cubicBezTo>
                    <a:pt x="2524" y="4549"/>
                    <a:pt x="2667" y="4406"/>
                    <a:pt x="2858" y="4406"/>
                  </a:cubicBezTo>
                  <a:close/>
                  <a:moveTo>
                    <a:pt x="1614" y="5666"/>
                  </a:moveTo>
                  <a:cubicBezTo>
                    <a:pt x="2010" y="5666"/>
                    <a:pt x="2010" y="6289"/>
                    <a:pt x="1614" y="6289"/>
                  </a:cubicBezTo>
                  <a:cubicBezTo>
                    <a:pt x="1601" y="6289"/>
                    <a:pt x="1586" y="6289"/>
                    <a:pt x="1572" y="6287"/>
                  </a:cubicBezTo>
                  <a:cubicBezTo>
                    <a:pt x="1191" y="6263"/>
                    <a:pt x="1191" y="5692"/>
                    <a:pt x="1572" y="5668"/>
                  </a:cubicBezTo>
                  <a:cubicBezTo>
                    <a:pt x="1586" y="5666"/>
                    <a:pt x="1601" y="5666"/>
                    <a:pt x="1614" y="5666"/>
                  </a:cubicBezTo>
                  <a:close/>
                  <a:moveTo>
                    <a:pt x="9788" y="0"/>
                  </a:moveTo>
                  <a:cubicBezTo>
                    <a:pt x="9383" y="0"/>
                    <a:pt x="9026" y="262"/>
                    <a:pt x="8883" y="643"/>
                  </a:cubicBezTo>
                  <a:lnTo>
                    <a:pt x="7883" y="643"/>
                  </a:lnTo>
                  <a:cubicBezTo>
                    <a:pt x="7811" y="643"/>
                    <a:pt x="7716" y="667"/>
                    <a:pt x="7668" y="738"/>
                  </a:cubicBezTo>
                  <a:lnTo>
                    <a:pt x="6311" y="2072"/>
                  </a:lnTo>
                  <a:lnTo>
                    <a:pt x="6311" y="953"/>
                  </a:lnTo>
                  <a:cubicBezTo>
                    <a:pt x="6311" y="786"/>
                    <a:pt x="6192" y="643"/>
                    <a:pt x="6025" y="643"/>
                  </a:cubicBezTo>
                  <a:lnTo>
                    <a:pt x="2834" y="643"/>
                  </a:lnTo>
                  <a:cubicBezTo>
                    <a:pt x="2739" y="643"/>
                    <a:pt x="2620" y="691"/>
                    <a:pt x="2572" y="786"/>
                  </a:cubicBezTo>
                  <a:lnTo>
                    <a:pt x="1405" y="2524"/>
                  </a:lnTo>
                  <a:lnTo>
                    <a:pt x="310" y="2524"/>
                  </a:lnTo>
                  <a:cubicBezTo>
                    <a:pt x="143" y="2524"/>
                    <a:pt x="0" y="2643"/>
                    <a:pt x="0" y="2834"/>
                  </a:cubicBezTo>
                  <a:lnTo>
                    <a:pt x="0" y="7859"/>
                  </a:lnTo>
                  <a:cubicBezTo>
                    <a:pt x="0" y="8026"/>
                    <a:pt x="143" y="8168"/>
                    <a:pt x="310" y="8168"/>
                  </a:cubicBezTo>
                  <a:lnTo>
                    <a:pt x="7287" y="8168"/>
                  </a:lnTo>
                  <a:cubicBezTo>
                    <a:pt x="7454" y="8168"/>
                    <a:pt x="7573" y="8026"/>
                    <a:pt x="7573" y="7859"/>
                  </a:cubicBezTo>
                  <a:lnTo>
                    <a:pt x="7573" y="6930"/>
                  </a:lnTo>
                  <a:lnTo>
                    <a:pt x="8216" y="6930"/>
                  </a:lnTo>
                  <a:lnTo>
                    <a:pt x="8216" y="3787"/>
                  </a:lnTo>
                  <a:lnTo>
                    <a:pt x="7573" y="3787"/>
                  </a:lnTo>
                  <a:lnTo>
                    <a:pt x="7573" y="2834"/>
                  </a:lnTo>
                  <a:cubicBezTo>
                    <a:pt x="7573" y="2667"/>
                    <a:pt x="7430" y="2548"/>
                    <a:pt x="7287" y="2548"/>
                  </a:cubicBezTo>
                  <a:lnTo>
                    <a:pt x="6763" y="2548"/>
                  </a:lnTo>
                  <a:lnTo>
                    <a:pt x="8026" y="1286"/>
                  </a:lnTo>
                  <a:lnTo>
                    <a:pt x="8907" y="1286"/>
                  </a:lnTo>
                  <a:cubicBezTo>
                    <a:pt x="9041" y="1688"/>
                    <a:pt x="9408" y="1901"/>
                    <a:pt x="9780" y="1901"/>
                  </a:cubicBezTo>
                  <a:cubicBezTo>
                    <a:pt x="10069" y="1901"/>
                    <a:pt x="10362" y="1772"/>
                    <a:pt x="10550" y="1500"/>
                  </a:cubicBezTo>
                  <a:cubicBezTo>
                    <a:pt x="11002" y="881"/>
                    <a:pt x="10550" y="24"/>
                    <a:pt x="9788" y="24"/>
                  </a:cubicBezTo>
                  <a:lnTo>
                    <a:pt x="97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1"/>
            <p:cNvSpPr/>
            <p:nvPr/>
          </p:nvSpPr>
          <p:spPr>
            <a:xfrm>
              <a:off x="5187950" y="4234250"/>
              <a:ext cx="63725" cy="15500"/>
            </a:xfrm>
            <a:custGeom>
              <a:rect b="b" l="l" r="r" t="t"/>
              <a:pathLst>
                <a:path extrusionOk="0" h="620" w="2549">
                  <a:moveTo>
                    <a:pt x="1" y="1"/>
                  </a:moveTo>
                  <a:lnTo>
                    <a:pt x="1" y="620"/>
                  </a:lnTo>
                  <a:lnTo>
                    <a:pt x="2549" y="620"/>
                  </a:lnTo>
                  <a:lnTo>
                    <a:pt x="25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1"/>
            <p:cNvSpPr/>
            <p:nvPr/>
          </p:nvSpPr>
          <p:spPr>
            <a:xfrm>
              <a:off x="5330250" y="4171000"/>
              <a:ext cx="47650" cy="141425"/>
            </a:xfrm>
            <a:custGeom>
              <a:rect b="b" l="l" r="r" t="t"/>
              <a:pathLst>
                <a:path extrusionOk="0" h="5657" w="1906">
                  <a:moveTo>
                    <a:pt x="1560" y="0"/>
                  </a:moveTo>
                  <a:cubicBezTo>
                    <a:pt x="1507" y="0"/>
                    <a:pt x="1453" y="18"/>
                    <a:pt x="1405" y="54"/>
                  </a:cubicBezTo>
                  <a:lnTo>
                    <a:pt x="0" y="983"/>
                  </a:lnTo>
                  <a:lnTo>
                    <a:pt x="0" y="4674"/>
                  </a:lnTo>
                  <a:lnTo>
                    <a:pt x="1405" y="5603"/>
                  </a:lnTo>
                  <a:cubicBezTo>
                    <a:pt x="1453" y="5638"/>
                    <a:pt x="1507" y="5656"/>
                    <a:pt x="1560" y="5656"/>
                  </a:cubicBezTo>
                  <a:cubicBezTo>
                    <a:pt x="1614" y="5656"/>
                    <a:pt x="1667" y="5638"/>
                    <a:pt x="1715" y="5603"/>
                  </a:cubicBezTo>
                  <a:cubicBezTo>
                    <a:pt x="1834" y="5555"/>
                    <a:pt x="1905" y="5436"/>
                    <a:pt x="1882" y="5317"/>
                  </a:cubicBezTo>
                  <a:lnTo>
                    <a:pt x="1882" y="316"/>
                  </a:lnTo>
                  <a:cubicBezTo>
                    <a:pt x="1905" y="197"/>
                    <a:pt x="1834" y="102"/>
                    <a:pt x="1715" y="54"/>
                  </a:cubicBezTo>
                  <a:cubicBezTo>
                    <a:pt x="1667" y="18"/>
                    <a:pt x="1614"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81"/>
          <p:cNvGrpSpPr/>
          <p:nvPr/>
        </p:nvGrpSpPr>
        <p:grpSpPr>
          <a:xfrm>
            <a:off x="7044395" y="4003110"/>
            <a:ext cx="329736" cy="350055"/>
            <a:chOff x="5694756" y="4076475"/>
            <a:chExt cx="253858" cy="268550"/>
          </a:xfrm>
        </p:grpSpPr>
        <p:sp>
          <p:nvSpPr>
            <p:cNvPr id="10081" name="Google Shape;10081;p81"/>
            <p:cNvSpPr/>
            <p:nvPr/>
          </p:nvSpPr>
          <p:spPr>
            <a:xfrm>
              <a:off x="5694756" y="4170488"/>
              <a:ext cx="253858" cy="39754"/>
            </a:xfrm>
            <a:custGeom>
              <a:rect b="b" l="l" r="r" t="t"/>
              <a:pathLst>
                <a:path extrusionOk="0" h="29502" w="188043">
                  <a:moveTo>
                    <a:pt x="0" y="1"/>
                  </a:moveTo>
                  <a:lnTo>
                    <a:pt x="0" y="6229"/>
                  </a:lnTo>
                  <a:cubicBezTo>
                    <a:pt x="0" y="20269"/>
                    <a:pt x="11538" y="29502"/>
                    <a:pt x="23488" y="29502"/>
                  </a:cubicBezTo>
                  <a:cubicBezTo>
                    <a:pt x="29715" y="29502"/>
                    <a:pt x="36054" y="26995"/>
                    <a:pt x="40931" y="21356"/>
                  </a:cubicBezTo>
                  <a:cubicBezTo>
                    <a:pt x="45603" y="26695"/>
                    <a:pt x="52054" y="29365"/>
                    <a:pt x="58560" y="29365"/>
                  </a:cubicBezTo>
                  <a:cubicBezTo>
                    <a:pt x="65067" y="29365"/>
                    <a:pt x="71629" y="26695"/>
                    <a:pt x="76523" y="21356"/>
                  </a:cubicBezTo>
                  <a:cubicBezTo>
                    <a:pt x="80972" y="26695"/>
                    <a:pt x="87201" y="29365"/>
                    <a:pt x="93875" y="29365"/>
                  </a:cubicBezTo>
                  <a:cubicBezTo>
                    <a:pt x="100548" y="29365"/>
                    <a:pt x="107222" y="26250"/>
                    <a:pt x="111671" y="21356"/>
                  </a:cubicBezTo>
                  <a:cubicBezTo>
                    <a:pt x="116342" y="26695"/>
                    <a:pt x="122793" y="29365"/>
                    <a:pt x="129244" y="29365"/>
                  </a:cubicBezTo>
                  <a:cubicBezTo>
                    <a:pt x="135696" y="29365"/>
                    <a:pt x="142147" y="26695"/>
                    <a:pt x="146818" y="21356"/>
                  </a:cubicBezTo>
                  <a:cubicBezTo>
                    <a:pt x="151678" y="26975"/>
                    <a:pt x="158041" y="29484"/>
                    <a:pt x="164297" y="29484"/>
                  </a:cubicBezTo>
                  <a:cubicBezTo>
                    <a:pt x="176369" y="29484"/>
                    <a:pt x="188042" y="20143"/>
                    <a:pt x="187749" y="5785"/>
                  </a:cubicBezTo>
                  <a:lnTo>
                    <a:pt x="1877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1"/>
            <p:cNvSpPr/>
            <p:nvPr/>
          </p:nvSpPr>
          <p:spPr>
            <a:xfrm>
              <a:off x="5845510" y="4265810"/>
              <a:ext cx="39643" cy="79136"/>
            </a:xfrm>
            <a:custGeom>
              <a:rect b="b" l="l" r="r" t="t"/>
              <a:pathLst>
                <a:path extrusionOk="0" h="58728" w="29365">
                  <a:moveTo>
                    <a:pt x="1" y="1"/>
                  </a:moveTo>
                  <a:lnTo>
                    <a:pt x="1" y="58728"/>
                  </a:lnTo>
                  <a:lnTo>
                    <a:pt x="29364" y="58728"/>
                  </a:lnTo>
                  <a:lnTo>
                    <a:pt x="2936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1"/>
            <p:cNvSpPr/>
            <p:nvPr/>
          </p:nvSpPr>
          <p:spPr>
            <a:xfrm>
              <a:off x="5758420" y="4265810"/>
              <a:ext cx="39643" cy="31176"/>
            </a:xfrm>
            <a:custGeom>
              <a:rect b="b" l="l" r="r" t="t"/>
              <a:pathLst>
                <a:path extrusionOk="0" h="23136" w="29365">
                  <a:moveTo>
                    <a:pt x="1" y="1"/>
                  </a:moveTo>
                  <a:lnTo>
                    <a:pt x="1" y="23136"/>
                  </a:lnTo>
                  <a:lnTo>
                    <a:pt x="29364" y="23136"/>
                  </a:lnTo>
                  <a:lnTo>
                    <a:pt x="2936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1"/>
            <p:cNvSpPr/>
            <p:nvPr/>
          </p:nvSpPr>
          <p:spPr>
            <a:xfrm>
              <a:off x="5758300" y="4076475"/>
              <a:ext cx="126250" cy="31600"/>
            </a:xfrm>
            <a:custGeom>
              <a:rect b="b" l="l" r="r" t="t"/>
              <a:pathLst>
                <a:path extrusionOk="0" h="1264" w="5050">
                  <a:moveTo>
                    <a:pt x="334" y="1"/>
                  </a:moveTo>
                  <a:cubicBezTo>
                    <a:pt x="168" y="1"/>
                    <a:pt x="25" y="120"/>
                    <a:pt x="1" y="310"/>
                  </a:cubicBezTo>
                  <a:lnTo>
                    <a:pt x="1" y="1263"/>
                  </a:lnTo>
                  <a:lnTo>
                    <a:pt x="5050" y="1263"/>
                  </a:lnTo>
                  <a:lnTo>
                    <a:pt x="5050" y="310"/>
                  </a:lnTo>
                  <a:cubicBezTo>
                    <a:pt x="5026" y="120"/>
                    <a:pt x="4883" y="1"/>
                    <a:pt x="4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1"/>
            <p:cNvSpPr/>
            <p:nvPr/>
          </p:nvSpPr>
          <p:spPr>
            <a:xfrm>
              <a:off x="5699975" y="4124125"/>
              <a:ext cx="242925" cy="31575"/>
            </a:xfrm>
            <a:custGeom>
              <a:rect b="b" l="l" r="r" t="t"/>
              <a:pathLst>
                <a:path extrusionOk="0" h="1263" w="9717">
                  <a:moveTo>
                    <a:pt x="1405" y="0"/>
                  </a:moveTo>
                  <a:cubicBezTo>
                    <a:pt x="1310" y="0"/>
                    <a:pt x="1215" y="48"/>
                    <a:pt x="1167" y="119"/>
                  </a:cubicBezTo>
                  <a:lnTo>
                    <a:pt x="0" y="1262"/>
                  </a:lnTo>
                  <a:lnTo>
                    <a:pt x="9716" y="1262"/>
                  </a:lnTo>
                  <a:lnTo>
                    <a:pt x="8573" y="119"/>
                  </a:lnTo>
                  <a:cubicBezTo>
                    <a:pt x="8502" y="48"/>
                    <a:pt x="8407" y="0"/>
                    <a:pt x="8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1"/>
            <p:cNvSpPr/>
            <p:nvPr/>
          </p:nvSpPr>
          <p:spPr>
            <a:xfrm>
              <a:off x="5845225" y="4265225"/>
              <a:ext cx="39325" cy="79200"/>
            </a:xfrm>
            <a:custGeom>
              <a:rect b="b" l="l" r="r" t="t"/>
              <a:pathLst>
                <a:path extrusionOk="0" h="3168" w="1573">
                  <a:moveTo>
                    <a:pt x="1" y="0"/>
                  </a:moveTo>
                  <a:lnTo>
                    <a:pt x="1" y="3167"/>
                  </a:lnTo>
                  <a:lnTo>
                    <a:pt x="1573" y="3167"/>
                  </a:lnTo>
                  <a:lnTo>
                    <a:pt x="15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1"/>
            <p:cNvSpPr/>
            <p:nvPr/>
          </p:nvSpPr>
          <p:spPr>
            <a:xfrm>
              <a:off x="5758300" y="4265225"/>
              <a:ext cx="39325" cy="31575"/>
            </a:xfrm>
            <a:custGeom>
              <a:rect b="b" l="l" r="r" t="t"/>
              <a:pathLst>
                <a:path extrusionOk="0" h="1263" w="1573">
                  <a:moveTo>
                    <a:pt x="1" y="0"/>
                  </a:moveTo>
                  <a:lnTo>
                    <a:pt x="1" y="1262"/>
                  </a:lnTo>
                  <a:lnTo>
                    <a:pt x="1573" y="1262"/>
                  </a:lnTo>
                  <a:lnTo>
                    <a:pt x="15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1"/>
            <p:cNvSpPr/>
            <p:nvPr/>
          </p:nvSpPr>
          <p:spPr>
            <a:xfrm>
              <a:off x="5711275" y="4219975"/>
              <a:ext cx="220300" cy="125050"/>
            </a:xfrm>
            <a:custGeom>
              <a:rect b="b" l="l" r="r" t="t"/>
              <a:pathLst>
                <a:path extrusionOk="0" h="5002" w="8812">
                  <a:moveTo>
                    <a:pt x="3787" y="1191"/>
                  </a:moveTo>
                  <a:cubicBezTo>
                    <a:pt x="3954" y="1191"/>
                    <a:pt x="4097" y="1334"/>
                    <a:pt x="4097" y="1500"/>
                  </a:cubicBezTo>
                  <a:lnTo>
                    <a:pt x="4097" y="3382"/>
                  </a:lnTo>
                  <a:cubicBezTo>
                    <a:pt x="4097" y="3549"/>
                    <a:pt x="3954" y="3691"/>
                    <a:pt x="3787" y="3715"/>
                  </a:cubicBezTo>
                  <a:lnTo>
                    <a:pt x="1596" y="3715"/>
                  </a:lnTo>
                  <a:cubicBezTo>
                    <a:pt x="1429" y="3715"/>
                    <a:pt x="1287" y="3572"/>
                    <a:pt x="1287" y="3382"/>
                  </a:cubicBezTo>
                  <a:lnTo>
                    <a:pt x="1287" y="1500"/>
                  </a:lnTo>
                  <a:cubicBezTo>
                    <a:pt x="1287" y="1334"/>
                    <a:pt x="1429" y="1191"/>
                    <a:pt x="1596" y="1191"/>
                  </a:cubicBezTo>
                  <a:close/>
                  <a:moveTo>
                    <a:pt x="1572" y="0"/>
                  </a:moveTo>
                  <a:cubicBezTo>
                    <a:pt x="1287" y="172"/>
                    <a:pt x="966" y="257"/>
                    <a:pt x="643" y="257"/>
                  </a:cubicBezTo>
                  <a:cubicBezTo>
                    <a:pt x="427" y="257"/>
                    <a:pt x="210" y="219"/>
                    <a:pt x="1" y="143"/>
                  </a:cubicBezTo>
                  <a:lnTo>
                    <a:pt x="1" y="4692"/>
                  </a:lnTo>
                  <a:cubicBezTo>
                    <a:pt x="1" y="4858"/>
                    <a:pt x="143" y="5001"/>
                    <a:pt x="334" y="5001"/>
                  </a:cubicBezTo>
                  <a:lnTo>
                    <a:pt x="4716" y="5001"/>
                  </a:lnTo>
                  <a:lnTo>
                    <a:pt x="4716" y="1500"/>
                  </a:lnTo>
                  <a:cubicBezTo>
                    <a:pt x="4716" y="1334"/>
                    <a:pt x="4859" y="1191"/>
                    <a:pt x="5025" y="1191"/>
                  </a:cubicBezTo>
                  <a:lnTo>
                    <a:pt x="7240" y="1191"/>
                  </a:lnTo>
                  <a:cubicBezTo>
                    <a:pt x="7407" y="1191"/>
                    <a:pt x="7550" y="1334"/>
                    <a:pt x="7550" y="1500"/>
                  </a:cubicBezTo>
                  <a:lnTo>
                    <a:pt x="7550" y="4977"/>
                  </a:lnTo>
                  <a:lnTo>
                    <a:pt x="8502" y="4977"/>
                  </a:lnTo>
                  <a:cubicBezTo>
                    <a:pt x="8669" y="4977"/>
                    <a:pt x="8812" y="4834"/>
                    <a:pt x="8812" y="4668"/>
                  </a:cubicBezTo>
                  <a:lnTo>
                    <a:pt x="8812" y="143"/>
                  </a:lnTo>
                  <a:cubicBezTo>
                    <a:pt x="8598" y="214"/>
                    <a:pt x="8383" y="238"/>
                    <a:pt x="8169" y="238"/>
                  </a:cubicBezTo>
                  <a:cubicBezTo>
                    <a:pt x="7836" y="238"/>
                    <a:pt x="7526" y="167"/>
                    <a:pt x="7240" y="0"/>
                  </a:cubicBezTo>
                  <a:cubicBezTo>
                    <a:pt x="6942" y="167"/>
                    <a:pt x="6615" y="250"/>
                    <a:pt x="6291" y="250"/>
                  </a:cubicBezTo>
                  <a:cubicBezTo>
                    <a:pt x="5966" y="250"/>
                    <a:pt x="5645" y="167"/>
                    <a:pt x="5359" y="0"/>
                  </a:cubicBezTo>
                  <a:cubicBezTo>
                    <a:pt x="5073" y="167"/>
                    <a:pt x="4740" y="238"/>
                    <a:pt x="4406" y="238"/>
                  </a:cubicBezTo>
                  <a:cubicBezTo>
                    <a:pt x="4073" y="238"/>
                    <a:pt x="3739" y="167"/>
                    <a:pt x="3454" y="0"/>
                  </a:cubicBezTo>
                  <a:cubicBezTo>
                    <a:pt x="3168" y="167"/>
                    <a:pt x="2846" y="250"/>
                    <a:pt x="2522" y="250"/>
                  </a:cubicBezTo>
                  <a:cubicBezTo>
                    <a:pt x="2197" y="250"/>
                    <a:pt x="1870" y="167"/>
                    <a:pt x="1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81"/>
          <p:cNvGrpSpPr/>
          <p:nvPr/>
        </p:nvGrpSpPr>
        <p:grpSpPr>
          <a:xfrm>
            <a:off x="7784436" y="4003110"/>
            <a:ext cx="350183" cy="349501"/>
            <a:chOff x="6264500" y="4076475"/>
            <a:chExt cx="269600" cy="268125"/>
          </a:xfrm>
        </p:grpSpPr>
        <p:sp>
          <p:nvSpPr>
            <p:cNvPr id="10090" name="Google Shape;10090;p81"/>
            <p:cNvSpPr/>
            <p:nvPr/>
          </p:nvSpPr>
          <p:spPr>
            <a:xfrm>
              <a:off x="6264500" y="4243375"/>
              <a:ext cx="118800" cy="101225"/>
            </a:xfrm>
            <a:custGeom>
              <a:rect b="b" l="l" r="r" t="t"/>
              <a:pathLst>
                <a:path extrusionOk="0" h="4049" w="4752">
                  <a:moveTo>
                    <a:pt x="2468" y="1"/>
                  </a:moveTo>
                  <a:cubicBezTo>
                    <a:pt x="2092" y="1"/>
                    <a:pt x="1700" y="153"/>
                    <a:pt x="1353" y="517"/>
                  </a:cubicBezTo>
                  <a:cubicBezTo>
                    <a:pt x="805" y="1065"/>
                    <a:pt x="114" y="3303"/>
                    <a:pt x="43" y="3684"/>
                  </a:cubicBezTo>
                  <a:cubicBezTo>
                    <a:pt x="0" y="3876"/>
                    <a:pt x="148" y="4049"/>
                    <a:pt x="334" y="4049"/>
                  </a:cubicBezTo>
                  <a:cubicBezTo>
                    <a:pt x="355" y="4049"/>
                    <a:pt x="378" y="4046"/>
                    <a:pt x="400" y="4041"/>
                  </a:cubicBezTo>
                  <a:cubicBezTo>
                    <a:pt x="781" y="3970"/>
                    <a:pt x="3020" y="3279"/>
                    <a:pt x="3567" y="2755"/>
                  </a:cubicBezTo>
                  <a:cubicBezTo>
                    <a:pt x="4751" y="1608"/>
                    <a:pt x="3692" y="1"/>
                    <a:pt x="2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1"/>
            <p:cNvSpPr/>
            <p:nvPr/>
          </p:nvSpPr>
          <p:spPr>
            <a:xfrm>
              <a:off x="6328075" y="4140625"/>
              <a:ext cx="44675" cy="43050"/>
            </a:xfrm>
            <a:custGeom>
              <a:rect b="b" l="l" r="r" t="t"/>
              <a:pathLst>
                <a:path extrusionOk="0" h="1722" w="1787">
                  <a:moveTo>
                    <a:pt x="1630" y="1"/>
                  </a:moveTo>
                  <a:cubicBezTo>
                    <a:pt x="1068" y="1"/>
                    <a:pt x="536" y="234"/>
                    <a:pt x="143" y="626"/>
                  </a:cubicBezTo>
                  <a:cubicBezTo>
                    <a:pt x="0" y="745"/>
                    <a:pt x="0" y="959"/>
                    <a:pt x="143" y="1079"/>
                  </a:cubicBezTo>
                  <a:lnTo>
                    <a:pt x="762" y="1721"/>
                  </a:lnTo>
                  <a:cubicBezTo>
                    <a:pt x="1048" y="1102"/>
                    <a:pt x="1382" y="531"/>
                    <a:pt x="1786" y="7"/>
                  </a:cubicBezTo>
                  <a:cubicBezTo>
                    <a:pt x="1734" y="3"/>
                    <a:pt x="1682" y="1"/>
                    <a:pt x="16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1"/>
            <p:cNvSpPr/>
            <p:nvPr/>
          </p:nvSpPr>
          <p:spPr>
            <a:xfrm>
              <a:off x="6426900" y="4237225"/>
              <a:ext cx="43500" cy="43950"/>
            </a:xfrm>
            <a:custGeom>
              <a:rect b="b" l="l" r="r" t="t"/>
              <a:pathLst>
                <a:path extrusionOk="0" h="1758" w="1740">
                  <a:moveTo>
                    <a:pt x="1715" y="1"/>
                  </a:moveTo>
                  <a:lnTo>
                    <a:pt x="1715" y="1"/>
                  </a:lnTo>
                  <a:cubicBezTo>
                    <a:pt x="1167" y="406"/>
                    <a:pt x="596" y="739"/>
                    <a:pt x="1" y="1025"/>
                  </a:cubicBezTo>
                  <a:lnTo>
                    <a:pt x="620" y="1668"/>
                  </a:lnTo>
                  <a:cubicBezTo>
                    <a:pt x="679" y="1727"/>
                    <a:pt x="763" y="1757"/>
                    <a:pt x="846" y="1757"/>
                  </a:cubicBezTo>
                  <a:cubicBezTo>
                    <a:pt x="929" y="1757"/>
                    <a:pt x="1013" y="1727"/>
                    <a:pt x="1072" y="1668"/>
                  </a:cubicBezTo>
                  <a:cubicBezTo>
                    <a:pt x="1501" y="1215"/>
                    <a:pt x="1739" y="620"/>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1"/>
            <p:cNvSpPr/>
            <p:nvPr/>
          </p:nvSpPr>
          <p:spPr>
            <a:xfrm>
              <a:off x="6455475" y="4076475"/>
              <a:ext cx="78625" cy="78025"/>
            </a:xfrm>
            <a:custGeom>
              <a:rect b="b" l="l" r="r" t="t"/>
              <a:pathLst>
                <a:path extrusionOk="0" h="3121" w="3145">
                  <a:moveTo>
                    <a:pt x="2811" y="1"/>
                  </a:moveTo>
                  <a:cubicBezTo>
                    <a:pt x="1834" y="1"/>
                    <a:pt x="882" y="191"/>
                    <a:pt x="1" y="596"/>
                  </a:cubicBezTo>
                  <a:lnTo>
                    <a:pt x="2525" y="3121"/>
                  </a:lnTo>
                  <a:cubicBezTo>
                    <a:pt x="2930" y="2239"/>
                    <a:pt x="3144" y="1263"/>
                    <a:pt x="3120" y="310"/>
                  </a:cubicBezTo>
                  <a:cubicBezTo>
                    <a:pt x="3120" y="120"/>
                    <a:pt x="2977" y="1"/>
                    <a:pt x="2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1"/>
            <p:cNvSpPr/>
            <p:nvPr/>
          </p:nvSpPr>
          <p:spPr>
            <a:xfrm>
              <a:off x="6426300" y="4165350"/>
              <a:ext cx="20875" cy="15350"/>
            </a:xfrm>
            <a:custGeom>
              <a:rect b="b" l="l" r="r" t="t"/>
              <a:pathLst>
                <a:path extrusionOk="0" h="614" w="835">
                  <a:moveTo>
                    <a:pt x="426" y="0"/>
                  </a:moveTo>
                  <a:cubicBezTo>
                    <a:pt x="346" y="0"/>
                    <a:pt x="263" y="30"/>
                    <a:pt x="191" y="90"/>
                  </a:cubicBezTo>
                  <a:cubicBezTo>
                    <a:pt x="1" y="280"/>
                    <a:pt x="144" y="613"/>
                    <a:pt x="429" y="613"/>
                  </a:cubicBezTo>
                  <a:cubicBezTo>
                    <a:pt x="715" y="613"/>
                    <a:pt x="834" y="280"/>
                    <a:pt x="644" y="90"/>
                  </a:cubicBezTo>
                  <a:cubicBezTo>
                    <a:pt x="584" y="30"/>
                    <a:pt x="507" y="0"/>
                    <a:pt x="4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1"/>
            <p:cNvSpPr/>
            <p:nvPr/>
          </p:nvSpPr>
          <p:spPr>
            <a:xfrm>
              <a:off x="6366175" y="4099700"/>
              <a:ext cx="144700" cy="144100"/>
            </a:xfrm>
            <a:custGeom>
              <a:rect b="b" l="l" r="r" t="t"/>
              <a:pathLst>
                <a:path extrusionOk="0" h="5764" w="5788">
                  <a:moveTo>
                    <a:pt x="2841" y="1986"/>
                  </a:moveTo>
                  <a:cubicBezTo>
                    <a:pt x="3073" y="1986"/>
                    <a:pt x="3309" y="2071"/>
                    <a:pt x="3501" y="2263"/>
                  </a:cubicBezTo>
                  <a:cubicBezTo>
                    <a:pt x="3858" y="2644"/>
                    <a:pt x="3858" y="3239"/>
                    <a:pt x="3501" y="3597"/>
                  </a:cubicBezTo>
                  <a:cubicBezTo>
                    <a:pt x="3307" y="3791"/>
                    <a:pt x="3066" y="3879"/>
                    <a:pt x="2831" y="3879"/>
                  </a:cubicBezTo>
                  <a:cubicBezTo>
                    <a:pt x="2346" y="3879"/>
                    <a:pt x="1882" y="3507"/>
                    <a:pt x="1882" y="2930"/>
                  </a:cubicBezTo>
                  <a:cubicBezTo>
                    <a:pt x="1882" y="2365"/>
                    <a:pt x="2352" y="1986"/>
                    <a:pt x="2841" y="1986"/>
                  </a:cubicBezTo>
                  <a:close/>
                  <a:moveTo>
                    <a:pt x="2977" y="1"/>
                  </a:moveTo>
                  <a:cubicBezTo>
                    <a:pt x="1715" y="787"/>
                    <a:pt x="691" y="1906"/>
                    <a:pt x="0" y="3216"/>
                  </a:cubicBezTo>
                  <a:lnTo>
                    <a:pt x="2549" y="5764"/>
                  </a:lnTo>
                  <a:cubicBezTo>
                    <a:pt x="3882" y="5073"/>
                    <a:pt x="5002" y="4049"/>
                    <a:pt x="5787" y="2787"/>
                  </a:cubicBezTo>
                  <a:lnTo>
                    <a:pt x="297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1"/>
            <p:cNvSpPr/>
            <p:nvPr/>
          </p:nvSpPr>
          <p:spPr>
            <a:xfrm>
              <a:off x="6339375" y="4195550"/>
              <a:ext cx="75650" cy="74300"/>
            </a:xfrm>
            <a:custGeom>
              <a:rect b="b" l="l" r="r" t="t"/>
              <a:pathLst>
                <a:path extrusionOk="0" h="2972" w="3026">
                  <a:moveTo>
                    <a:pt x="787" y="1"/>
                  </a:moveTo>
                  <a:lnTo>
                    <a:pt x="120" y="668"/>
                  </a:lnTo>
                  <a:cubicBezTo>
                    <a:pt x="1" y="787"/>
                    <a:pt x="1" y="977"/>
                    <a:pt x="120" y="1096"/>
                  </a:cubicBezTo>
                  <a:lnTo>
                    <a:pt x="1906" y="2882"/>
                  </a:lnTo>
                  <a:cubicBezTo>
                    <a:pt x="1966" y="2942"/>
                    <a:pt x="2049" y="2972"/>
                    <a:pt x="2132" y="2972"/>
                  </a:cubicBezTo>
                  <a:cubicBezTo>
                    <a:pt x="2216" y="2972"/>
                    <a:pt x="2299" y="2942"/>
                    <a:pt x="2358" y="2882"/>
                  </a:cubicBezTo>
                  <a:lnTo>
                    <a:pt x="3025" y="2216"/>
                  </a:lnTo>
                  <a:lnTo>
                    <a:pt x="7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7" name="Google Shape;10097;p81"/>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Digital Marketing</a:t>
            </a:r>
            <a:endParaRPr sz="1600">
              <a:solidFill>
                <a:srgbClr val="FFFFFF"/>
              </a:solidFill>
            </a:endParaRPr>
          </a:p>
        </p:txBody>
      </p:sp>
      <p:sp>
        <p:nvSpPr>
          <p:cNvPr id="10098" name="Google Shape;10098;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2" name="Shape 10102"/>
        <p:cNvGrpSpPr/>
        <p:nvPr/>
      </p:nvGrpSpPr>
      <p:grpSpPr>
        <a:xfrm>
          <a:off x="0" y="0"/>
          <a:ext cx="0" cy="0"/>
          <a:chOff x="0" y="0"/>
          <a:chExt cx="0" cy="0"/>
        </a:xfrm>
      </p:grpSpPr>
      <p:sp>
        <p:nvSpPr>
          <p:cNvPr id="10103" name="Google Shape;10103;p82"/>
          <p:cNvSpPr/>
          <p:nvPr/>
        </p:nvSpPr>
        <p:spPr>
          <a:xfrm>
            <a:off x="3286742" y="1770000"/>
            <a:ext cx="75972" cy="76004"/>
          </a:xfrm>
          <a:custGeom>
            <a:rect b="b" l="l" r="r" t="t"/>
            <a:pathLst>
              <a:path extrusionOk="0" h="2335" w="2334">
                <a:moveTo>
                  <a:pt x="2334" y="1"/>
                </a:moveTo>
                <a:lnTo>
                  <a:pt x="0" y="2334"/>
                </a:lnTo>
                <a:lnTo>
                  <a:pt x="2334" y="2334"/>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4" name="Google Shape;10104;p82"/>
          <p:cNvGrpSpPr/>
          <p:nvPr/>
        </p:nvGrpSpPr>
        <p:grpSpPr>
          <a:xfrm>
            <a:off x="6285540" y="4003061"/>
            <a:ext cx="349710" cy="349784"/>
            <a:chOff x="6281267" y="4151023"/>
            <a:chExt cx="348838" cy="348877"/>
          </a:xfrm>
        </p:grpSpPr>
        <p:sp>
          <p:nvSpPr>
            <p:cNvPr id="10105" name="Google Shape;10105;p82"/>
            <p:cNvSpPr/>
            <p:nvPr/>
          </p:nvSpPr>
          <p:spPr>
            <a:xfrm>
              <a:off x="6440181" y="4299878"/>
              <a:ext cx="32583" cy="22492"/>
            </a:xfrm>
            <a:custGeom>
              <a:rect b="b" l="l" r="r" t="t"/>
              <a:pathLst>
                <a:path extrusionOk="0" h="691" w="1001">
                  <a:moveTo>
                    <a:pt x="0" y="0"/>
                  </a:moveTo>
                  <a:lnTo>
                    <a:pt x="0" y="691"/>
                  </a:lnTo>
                  <a:lnTo>
                    <a:pt x="1001" y="691"/>
                  </a:lnTo>
                  <a:lnTo>
                    <a:pt x="1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2"/>
            <p:cNvSpPr/>
            <p:nvPr/>
          </p:nvSpPr>
          <p:spPr>
            <a:xfrm>
              <a:off x="6395228" y="4199101"/>
              <a:ext cx="120956" cy="81408"/>
            </a:xfrm>
            <a:custGeom>
              <a:rect b="b" l="l" r="r" t="t"/>
              <a:pathLst>
                <a:path extrusionOk="0" h="2501" w="3716">
                  <a:moveTo>
                    <a:pt x="1858" y="0"/>
                  </a:moveTo>
                  <a:cubicBezTo>
                    <a:pt x="500" y="0"/>
                    <a:pt x="0" y="1786"/>
                    <a:pt x="1143" y="2501"/>
                  </a:cubicBezTo>
                  <a:lnTo>
                    <a:pt x="1548" y="2501"/>
                  </a:lnTo>
                  <a:lnTo>
                    <a:pt x="1548" y="1239"/>
                  </a:lnTo>
                  <a:lnTo>
                    <a:pt x="2167" y="1239"/>
                  </a:lnTo>
                  <a:lnTo>
                    <a:pt x="2167" y="2501"/>
                  </a:lnTo>
                  <a:lnTo>
                    <a:pt x="2572" y="2501"/>
                  </a:lnTo>
                  <a:cubicBezTo>
                    <a:pt x="3715" y="1786"/>
                    <a:pt x="3215"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2"/>
            <p:cNvSpPr/>
            <p:nvPr/>
          </p:nvSpPr>
          <p:spPr>
            <a:xfrm>
              <a:off x="6281267" y="4151023"/>
              <a:ext cx="348838" cy="218638"/>
            </a:xfrm>
            <a:custGeom>
              <a:rect b="b" l="l" r="r" t="t"/>
              <a:pathLst>
                <a:path extrusionOk="0" h="6717" w="10717">
                  <a:moveTo>
                    <a:pt x="2168" y="1025"/>
                  </a:moveTo>
                  <a:lnTo>
                    <a:pt x="3168" y="1549"/>
                  </a:lnTo>
                  <a:lnTo>
                    <a:pt x="2882" y="2097"/>
                  </a:lnTo>
                  <a:lnTo>
                    <a:pt x="1858" y="1573"/>
                  </a:lnTo>
                  <a:lnTo>
                    <a:pt x="2168" y="1025"/>
                  </a:lnTo>
                  <a:close/>
                  <a:moveTo>
                    <a:pt x="8574" y="1025"/>
                  </a:moveTo>
                  <a:lnTo>
                    <a:pt x="8883" y="1573"/>
                  </a:lnTo>
                  <a:lnTo>
                    <a:pt x="7859" y="2097"/>
                  </a:lnTo>
                  <a:lnTo>
                    <a:pt x="7573" y="1549"/>
                  </a:lnTo>
                  <a:lnTo>
                    <a:pt x="8574" y="1025"/>
                  </a:lnTo>
                  <a:close/>
                  <a:moveTo>
                    <a:pt x="2763" y="2549"/>
                  </a:moveTo>
                  <a:lnTo>
                    <a:pt x="2763" y="3192"/>
                  </a:lnTo>
                  <a:lnTo>
                    <a:pt x="1596" y="3192"/>
                  </a:lnTo>
                  <a:lnTo>
                    <a:pt x="1596" y="2549"/>
                  </a:lnTo>
                  <a:close/>
                  <a:moveTo>
                    <a:pt x="9145" y="2549"/>
                  </a:moveTo>
                  <a:lnTo>
                    <a:pt x="9145" y="3192"/>
                  </a:lnTo>
                  <a:lnTo>
                    <a:pt x="7978" y="3192"/>
                  </a:lnTo>
                  <a:lnTo>
                    <a:pt x="7978" y="2549"/>
                  </a:lnTo>
                  <a:close/>
                  <a:moveTo>
                    <a:pt x="2882" y="3621"/>
                  </a:moveTo>
                  <a:lnTo>
                    <a:pt x="3168" y="4192"/>
                  </a:lnTo>
                  <a:lnTo>
                    <a:pt x="2168" y="4716"/>
                  </a:lnTo>
                  <a:lnTo>
                    <a:pt x="1858" y="4145"/>
                  </a:lnTo>
                  <a:lnTo>
                    <a:pt x="2882" y="3621"/>
                  </a:lnTo>
                  <a:close/>
                  <a:moveTo>
                    <a:pt x="7859" y="3621"/>
                  </a:moveTo>
                  <a:lnTo>
                    <a:pt x="8859" y="4145"/>
                  </a:lnTo>
                  <a:lnTo>
                    <a:pt x="8574" y="4716"/>
                  </a:lnTo>
                  <a:lnTo>
                    <a:pt x="7550" y="4192"/>
                  </a:lnTo>
                  <a:lnTo>
                    <a:pt x="7859" y="3621"/>
                  </a:lnTo>
                  <a:close/>
                  <a:moveTo>
                    <a:pt x="5359" y="858"/>
                  </a:moveTo>
                  <a:cubicBezTo>
                    <a:pt x="7288" y="858"/>
                    <a:pt x="8074" y="3335"/>
                    <a:pt x="6478" y="4454"/>
                  </a:cubicBezTo>
                  <a:lnTo>
                    <a:pt x="6478" y="5907"/>
                  </a:lnTo>
                  <a:lnTo>
                    <a:pt x="4239" y="5907"/>
                  </a:lnTo>
                  <a:lnTo>
                    <a:pt x="4239" y="4454"/>
                  </a:lnTo>
                  <a:cubicBezTo>
                    <a:pt x="2644" y="3335"/>
                    <a:pt x="3430" y="858"/>
                    <a:pt x="5359" y="858"/>
                  </a:cubicBezTo>
                  <a:close/>
                  <a:moveTo>
                    <a:pt x="0" y="1"/>
                  </a:moveTo>
                  <a:lnTo>
                    <a:pt x="0" y="6717"/>
                  </a:lnTo>
                  <a:lnTo>
                    <a:pt x="10717" y="6717"/>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2"/>
            <p:cNvSpPr/>
            <p:nvPr/>
          </p:nvSpPr>
          <p:spPr>
            <a:xfrm>
              <a:off x="6281267" y="4389784"/>
              <a:ext cx="348838" cy="110117"/>
            </a:xfrm>
            <a:custGeom>
              <a:rect b="b" l="l" r="r" t="t"/>
              <a:pathLst>
                <a:path extrusionOk="0" h="3383" w="10717">
                  <a:moveTo>
                    <a:pt x="0" y="1"/>
                  </a:moveTo>
                  <a:lnTo>
                    <a:pt x="0" y="1596"/>
                  </a:lnTo>
                  <a:lnTo>
                    <a:pt x="4001" y="1596"/>
                  </a:lnTo>
                  <a:lnTo>
                    <a:pt x="4001" y="1977"/>
                  </a:lnTo>
                  <a:cubicBezTo>
                    <a:pt x="4001" y="2406"/>
                    <a:pt x="3668" y="2739"/>
                    <a:pt x="3239" y="2739"/>
                  </a:cubicBezTo>
                  <a:lnTo>
                    <a:pt x="2263" y="2739"/>
                  </a:lnTo>
                  <a:lnTo>
                    <a:pt x="2263" y="3382"/>
                  </a:lnTo>
                  <a:lnTo>
                    <a:pt x="8455" y="3382"/>
                  </a:lnTo>
                  <a:lnTo>
                    <a:pt x="8455" y="2763"/>
                  </a:lnTo>
                  <a:lnTo>
                    <a:pt x="7502" y="2763"/>
                  </a:lnTo>
                  <a:cubicBezTo>
                    <a:pt x="7073" y="2763"/>
                    <a:pt x="6716" y="2406"/>
                    <a:pt x="6740" y="1977"/>
                  </a:cubicBezTo>
                  <a:lnTo>
                    <a:pt x="6740" y="1596"/>
                  </a:lnTo>
                  <a:lnTo>
                    <a:pt x="10717" y="1596"/>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82"/>
          <p:cNvGrpSpPr/>
          <p:nvPr/>
        </p:nvGrpSpPr>
        <p:grpSpPr>
          <a:xfrm>
            <a:off x="7804020" y="4003061"/>
            <a:ext cx="335746" cy="349778"/>
            <a:chOff x="7795960" y="4151023"/>
            <a:chExt cx="334909" cy="348871"/>
          </a:xfrm>
        </p:grpSpPr>
        <p:sp>
          <p:nvSpPr>
            <p:cNvPr id="10110" name="Google Shape;10110;p82"/>
            <p:cNvSpPr/>
            <p:nvPr/>
          </p:nvSpPr>
          <p:spPr>
            <a:xfrm>
              <a:off x="7857221" y="4296786"/>
              <a:ext cx="273648" cy="134106"/>
            </a:xfrm>
            <a:custGeom>
              <a:rect b="b" l="l" r="r" t="t"/>
              <a:pathLst>
                <a:path extrusionOk="0" h="4120" w="8407">
                  <a:moveTo>
                    <a:pt x="1858" y="714"/>
                  </a:moveTo>
                  <a:cubicBezTo>
                    <a:pt x="2334" y="714"/>
                    <a:pt x="2739" y="1072"/>
                    <a:pt x="2810" y="1548"/>
                  </a:cubicBezTo>
                  <a:cubicBezTo>
                    <a:pt x="2858" y="2096"/>
                    <a:pt x="2429" y="2548"/>
                    <a:pt x="1882" y="2548"/>
                  </a:cubicBezTo>
                  <a:lnTo>
                    <a:pt x="1501" y="2548"/>
                  </a:lnTo>
                  <a:lnTo>
                    <a:pt x="1501" y="3453"/>
                  </a:lnTo>
                  <a:lnTo>
                    <a:pt x="881" y="3453"/>
                  </a:lnTo>
                  <a:lnTo>
                    <a:pt x="881" y="714"/>
                  </a:lnTo>
                  <a:close/>
                  <a:moveTo>
                    <a:pt x="4287" y="714"/>
                  </a:moveTo>
                  <a:cubicBezTo>
                    <a:pt x="4811" y="714"/>
                    <a:pt x="5216" y="1119"/>
                    <a:pt x="5216" y="1643"/>
                  </a:cubicBezTo>
                  <a:lnTo>
                    <a:pt x="5216" y="2524"/>
                  </a:lnTo>
                  <a:cubicBezTo>
                    <a:pt x="5216" y="3048"/>
                    <a:pt x="4811" y="3453"/>
                    <a:pt x="4287" y="3453"/>
                  </a:cubicBezTo>
                  <a:lnTo>
                    <a:pt x="3287" y="3453"/>
                  </a:lnTo>
                  <a:lnTo>
                    <a:pt x="3287" y="714"/>
                  </a:lnTo>
                  <a:close/>
                  <a:moveTo>
                    <a:pt x="7502" y="714"/>
                  </a:moveTo>
                  <a:lnTo>
                    <a:pt x="7502" y="1334"/>
                  </a:lnTo>
                  <a:lnTo>
                    <a:pt x="6406" y="1334"/>
                  </a:lnTo>
                  <a:lnTo>
                    <a:pt x="6406" y="1929"/>
                  </a:lnTo>
                  <a:lnTo>
                    <a:pt x="7264" y="1929"/>
                  </a:lnTo>
                  <a:lnTo>
                    <a:pt x="7264" y="2572"/>
                  </a:lnTo>
                  <a:lnTo>
                    <a:pt x="6406" y="2572"/>
                  </a:lnTo>
                  <a:lnTo>
                    <a:pt x="6406" y="3453"/>
                  </a:lnTo>
                  <a:lnTo>
                    <a:pt x="5787" y="3453"/>
                  </a:lnTo>
                  <a:lnTo>
                    <a:pt x="5787" y="714"/>
                  </a:lnTo>
                  <a:close/>
                  <a:moveTo>
                    <a:pt x="0" y="0"/>
                  </a:moveTo>
                  <a:lnTo>
                    <a:pt x="0" y="4120"/>
                  </a:lnTo>
                  <a:lnTo>
                    <a:pt x="8407" y="4120"/>
                  </a:lnTo>
                  <a:lnTo>
                    <a:pt x="840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2"/>
            <p:cNvSpPr/>
            <p:nvPr/>
          </p:nvSpPr>
          <p:spPr>
            <a:xfrm>
              <a:off x="7906829" y="4340176"/>
              <a:ext cx="22525" cy="19400"/>
            </a:xfrm>
            <a:custGeom>
              <a:rect b="b" l="l" r="r" t="t"/>
              <a:pathLst>
                <a:path extrusionOk="0" h="596" w="692">
                  <a:moveTo>
                    <a:pt x="0" y="1"/>
                  </a:moveTo>
                  <a:lnTo>
                    <a:pt x="0" y="596"/>
                  </a:lnTo>
                  <a:lnTo>
                    <a:pt x="358" y="596"/>
                  </a:lnTo>
                  <a:cubicBezTo>
                    <a:pt x="548" y="596"/>
                    <a:pt x="691" y="453"/>
                    <a:pt x="667" y="263"/>
                  </a:cubicBezTo>
                  <a:cubicBezTo>
                    <a:pt x="643" y="120"/>
                    <a:pt x="50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2"/>
            <p:cNvSpPr/>
            <p:nvPr/>
          </p:nvSpPr>
          <p:spPr>
            <a:xfrm>
              <a:off x="7985114" y="4340176"/>
              <a:ext cx="21743" cy="47328"/>
            </a:xfrm>
            <a:custGeom>
              <a:rect b="b" l="l" r="r" t="t"/>
              <a:pathLst>
                <a:path extrusionOk="0" h="1454" w="668">
                  <a:moveTo>
                    <a:pt x="1" y="1"/>
                  </a:moveTo>
                  <a:lnTo>
                    <a:pt x="1" y="1453"/>
                  </a:lnTo>
                  <a:lnTo>
                    <a:pt x="358" y="1453"/>
                  </a:lnTo>
                  <a:cubicBezTo>
                    <a:pt x="525" y="1453"/>
                    <a:pt x="668" y="1310"/>
                    <a:pt x="668" y="1168"/>
                  </a:cubicBezTo>
                  <a:lnTo>
                    <a:pt x="668" y="286"/>
                  </a:lnTo>
                  <a:cubicBezTo>
                    <a:pt x="668" y="120"/>
                    <a:pt x="525"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2"/>
            <p:cNvSpPr/>
            <p:nvPr/>
          </p:nvSpPr>
          <p:spPr>
            <a:xfrm>
              <a:off x="7796741" y="4151023"/>
              <a:ext cx="260498" cy="348871"/>
            </a:xfrm>
            <a:custGeom>
              <a:rect b="b" l="l" r="r" t="t"/>
              <a:pathLst>
                <a:path extrusionOk="0" h="10718" w="8003">
                  <a:moveTo>
                    <a:pt x="6574" y="2382"/>
                  </a:moveTo>
                  <a:lnTo>
                    <a:pt x="6574" y="3002"/>
                  </a:lnTo>
                  <a:lnTo>
                    <a:pt x="3716" y="3002"/>
                  </a:lnTo>
                  <a:lnTo>
                    <a:pt x="3716" y="2382"/>
                  </a:lnTo>
                  <a:close/>
                  <a:moveTo>
                    <a:pt x="2954" y="1"/>
                  </a:moveTo>
                  <a:lnTo>
                    <a:pt x="2954" y="2954"/>
                  </a:lnTo>
                  <a:lnTo>
                    <a:pt x="1" y="2954"/>
                  </a:lnTo>
                  <a:lnTo>
                    <a:pt x="1" y="10717"/>
                  </a:lnTo>
                  <a:lnTo>
                    <a:pt x="8002" y="10717"/>
                  </a:lnTo>
                  <a:lnTo>
                    <a:pt x="8002" y="9241"/>
                  </a:lnTo>
                  <a:lnTo>
                    <a:pt x="1263" y="9241"/>
                  </a:lnTo>
                  <a:lnTo>
                    <a:pt x="1263" y="3859"/>
                  </a:lnTo>
                  <a:lnTo>
                    <a:pt x="8002" y="3859"/>
                  </a:lnTo>
                  <a:lnTo>
                    <a:pt x="800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2"/>
            <p:cNvSpPr/>
            <p:nvPr/>
          </p:nvSpPr>
          <p:spPr>
            <a:xfrm>
              <a:off x="7795960" y="4151023"/>
              <a:ext cx="76004" cy="76004"/>
            </a:xfrm>
            <a:custGeom>
              <a:rect b="b" l="l" r="r" t="t"/>
              <a:pathLst>
                <a:path extrusionOk="0" h="2335" w="2335">
                  <a:moveTo>
                    <a:pt x="2335" y="1"/>
                  </a:moveTo>
                  <a:lnTo>
                    <a:pt x="1" y="2335"/>
                  </a:lnTo>
                  <a:lnTo>
                    <a:pt x="2335" y="2335"/>
                  </a:lnTo>
                  <a:lnTo>
                    <a:pt x="233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82"/>
          <p:cNvGrpSpPr/>
          <p:nvPr/>
        </p:nvGrpSpPr>
        <p:grpSpPr>
          <a:xfrm>
            <a:off x="7041664" y="1788845"/>
            <a:ext cx="349743" cy="309344"/>
            <a:chOff x="7035505" y="1942549"/>
            <a:chExt cx="348871" cy="308541"/>
          </a:xfrm>
        </p:grpSpPr>
        <p:sp>
          <p:nvSpPr>
            <p:cNvPr id="10116" name="Google Shape;10116;p82"/>
            <p:cNvSpPr/>
            <p:nvPr/>
          </p:nvSpPr>
          <p:spPr>
            <a:xfrm>
              <a:off x="7035505" y="1942549"/>
              <a:ext cx="234913" cy="59729"/>
            </a:xfrm>
            <a:custGeom>
              <a:rect b="b" l="l" r="r" t="t"/>
              <a:pathLst>
                <a:path extrusionOk="0" h="1835" w="7217">
                  <a:moveTo>
                    <a:pt x="1763" y="596"/>
                  </a:moveTo>
                  <a:lnTo>
                    <a:pt x="1763" y="1239"/>
                  </a:lnTo>
                  <a:lnTo>
                    <a:pt x="1120" y="1239"/>
                  </a:lnTo>
                  <a:lnTo>
                    <a:pt x="1120" y="596"/>
                  </a:lnTo>
                  <a:close/>
                  <a:moveTo>
                    <a:pt x="2930" y="596"/>
                  </a:moveTo>
                  <a:lnTo>
                    <a:pt x="2930" y="1239"/>
                  </a:lnTo>
                  <a:lnTo>
                    <a:pt x="2311" y="1239"/>
                  </a:lnTo>
                  <a:lnTo>
                    <a:pt x="2287" y="596"/>
                  </a:lnTo>
                  <a:close/>
                  <a:moveTo>
                    <a:pt x="4073" y="596"/>
                  </a:moveTo>
                  <a:lnTo>
                    <a:pt x="4073" y="1239"/>
                  </a:lnTo>
                  <a:lnTo>
                    <a:pt x="3454" y="1239"/>
                  </a:lnTo>
                  <a:lnTo>
                    <a:pt x="3454" y="596"/>
                  </a:lnTo>
                  <a:close/>
                  <a:moveTo>
                    <a:pt x="1" y="1"/>
                  </a:moveTo>
                  <a:lnTo>
                    <a:pt x="1" y="1835"/>
                  </a:lnTo>
                  <a:lnTo>
                    <a:pt x="5693" y="1835"/>
                  </a:lnTo>
                  <a:lnTo>
                    <a:pt x="72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2"/>
            <p:cNvSpPr/>
            <p:nvPr/>
          </p:nvSpPr>
          <p:spPr>
            <a:xfrm>
              <a:off x="7178924" y="2102243"/>
              <a:ext cx="51982" cy="60510"/>
            </a:xfrm>
            <a:custGeom>
              <a:rect b="b" l="l" r="r" t="t"/>
              <a:pathLst>
                <a:path extrusionOk="0" h="1859" w="1597">
                  <a:moveTo>
                    <a:pt x="1" y="1"/>
                  </a:moveTo>
                  <a:lnTo>
                    <a:pt x="1" y="1858"/>
                  </a:lnTo>
                  <a:lnTo>
                    <a:pt x="1596" y="929"/>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2"/>
            <p:cNvSpPr/>
            <p:nvPr/>
          </p:nvSpPr>
          <p:spPr>
            <a:xfrm>
              <a:off x="7035505" y="1942549"/>
              <a:ext cx="348871" cy="308541"/>
            </a:xfrm>
            <a:custGeom>
              <a:rect b="b" l="l" r="r" t="t"/>
              <a:pathLst>
                <a:path extrusionOk="0" h="9479" w="10718">
                  <a:moveTo>
                    <a:pt x="3764" y="3811"/>
                  </a:moveTo>
                  <a:lnTo>
                    <a:pt x="7264" y="5835"/>
                  </a:lnTo>
                  <a:lnTo>
                    <a:pt x="3764" y="7860"/>
                  </a:lnTo>
                  <a:lnTo>
                    <a:pt x="3764" y="3811"/>
                  </a:lnTo>
                  <a:close/>
                  <a:moveTo>
                    <a:pt x="8050" y="1"/>
                  </a:moveTo>
                  <a:lnTo>
                    <a:pt x="6002" y="2477"/>
                  </a:lnTo>
                  <a:lnTo>
                    <a:pt x="1" y="2477"/>
                  </a:lnTo>
                  <a:lnTo>
                    <a:pt x="1" y="9479"/>
                  </a:lnTo>
                  <a:lnTo>
                    <a:pt x="10718" y="9479"/>
                  </a:lnTo>
                  <a:lnTo>
                    <a:pt x="1071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82"/>
          <p:cNvGrpSpPr/>
          <p:nvPr/>
        </p:nvGrpSpPr>
        <p:grpSpPr>
          <a:xfrm>
            <a:off x="1789099" y="2887027"/>
            <a:ext cx="276681" cy="349002"/>
            <a:chOff x="1796039" y="3037884"/>
            <a:chExt cx="275991" cy="348097"/>
          </a:xfrm>
        </p:grpSpPr>
        <p:sp>
          <p:nvSpPr>
            <p:cNvPr id="10120" name="Google Shape;10120;p82"/>
            <p:cNvSpPr/>
            <p:nvPr/>
          </p:nvSpPr>
          <p:spPr>
            <a:xfrm>
              <a:off x="1796039" y="3037884"/>
              <a:ext cx="275991" cy="270556"/>
            </a:xfrm>
            <a:custGeom>
              <a:rect b="b" l="l" r="r" t="t"/>
              <a:pathLst>
                <a:path extrusionOk="0" h="8312" w="8479">
                  <a:moveTo>
                    <a:pt x="1" y="0"/>
                  </a:moveTo>
                  <a:lnTo>
                    <a:pt x="1" y="8312"/>
                  </a:lnTo>
                  <a:lnTo>
                    <a:pt x="1263" y="8312"/>
                  </a:lnTo>
                  <a:lnTo>
                    <a:pt x="1263" y="1239"/>
                  </a:lnTo>
                  <a:lnTo>
                    <a:pt x="7240" y="1239"/>
                  </a:lnTo>
                  <a:lnTo>
                    <a:pt x="7240" y="8312"/>
                  </a:lnTo>
                  <a:lnTo>
                    <a:pt x="8479" y="8312"/>
                  </a:lnTo>
                  <a:lnTo>
                    <a:pt x="8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2"/>
            <p:cNvSpPr/>
            <p:nvPr/>
          </p:nvSpPr>
          <p:spPr>
            <a:xfrm>
              <a:off x="1857300" y="3098363"/>
              <a:ext cx="154287" cy="210078"/>
            </a:xfrm>
            <a:custGeom>
              <a:rect b="b" l="l" r="r" t="t"/>
              <a:pathLst>
                <a:path extrusionOk="0" h="6454" w="4740">
                  <a:moveTo>
                    <a:pt x="3477" y="929"/>
                  </a:moveTo>
                  <a:lnTo>
                    <a:pt x="3477" y="1548"/>
                  </a:lnTo>
                  <a:lnTo>
                    <a:pt x="1262" y="1548"/>
                  </a:lnTo>
                  <a:lnTo>
                    <a:pt x="1262" y="929"/>
                  </a:lnTo>
                  <a:close/>
                  <a:moveTo>
                    <a:pt x="4049" y="2215"/>
                  </a:moveTo>
                  <a:lnTo>
                    <a:pt x="4049" y="2834"/>
                  </a:lnTo>
                  <a:lnTo>
                    <a:pt x="691" y="2834"/>
                  </a:lnTo>
                  <a:lnTo>
                    <a:pt x="691" y="2215"/>
                  </a:lnTo>
                  <a:close/>
                  <a:moveTo>
                    <a:pt x="4049" y="3525"/>
                  </a:moveTo>
                  <a:lnTo>
                    <a:pt x="4049" y="4168"/>
                  </a:lnTo>
                  <a:lnTo>
                    <a:pt x="691" y="4168"/>
                  </a:lnTo>
                  <a:lnTo>
                    <a:pt x="691" y="3525"/>
                  </a:lnTo>
                  <a:close/>
                  <a:moveTo>
                    <a:pt x="4049" y="4858"/>
                  </a:moveTo>
                  <a:lnTo>
                    <a:pt x="4049" y="5477"/>
                  </a:lnTo>
                  <a:lnTo>
                    <a:pt x="691" y="5477"/>
                  </a:lnTo>
                  <a:lnTo>
                    <a:pt x="691" y="4858"/>
                  </a:lnTo>
                  <a:close/>
                  <a:moveTo>
                    <a:pt x="0" y="0"/>
                  </a:moveTo>
                  <a:lnTo>
                    <a:pt x="0" y="6454"/>
                  </a:lnTo>
                  <a:lnTo>
                    <a:pt x="4739" y="6454"/>
                  </a:lnTo>
                  <a:lnTo>
                    <a:pt x="473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2"/>
            <p:cNvSpPr/>
            <p:nvPr/>
          </p:nvSpPr>
          <p:spPr>
            <a:xfrm>
              <a:off x="1796039" y="3327814"/>
              <a:ext cx="275991" cy="58167"/>
            </a:xfrm>
            <a:custGeom>
              <a:rect b="b" l="l" r="r" t="t"/>
              <a:pathLst>
                <a:path extrusionOk="0" h="1787" w="8479">
                  <a:moveTo>
                    <a:pt x="4549" y="548"/>
                  </a:moveTo>
                  <a:lnTo>
                    <a:pt x="4549" y="1191"/>
                  </a:lnTo>
                  <a:lnTo>
                    <a:pt x="3930" y="1191"/>
                  </a:lnTo>
                  <a:lnTo>
                    <a:pt x="3930" y="548"/>
                  </a:lnTo>
                  <a:close/>
                  <a:moveTo>
                    <a:pt x="1" y="0"/>
                  </a:moveTo>
                  <a:lnTo>
                    <a:pt x="1" y="1786"/>
                  </a:lnTo>
                  <a:lnTo>
                    <a:pt x="8479" y="1786"/>
                  </a:lnTo>
                  <a:lnTo>
                    <a:pt x="8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82"/>
          <p:cNvGrpSpPr/>
          <p:nvPr/>
        </p:nvGrpSpPr>
        <p:grpSpPr>
          <a:xfrm>
            <a:off x="4019454" y="3445061"/>
            <a:ext cx="349710" cy="348968"/>
            <a:chOff x="4020831" y="3594470"/>
            <a:chExt cx="348838" cy="348063"/>
          </a:xfrm>
        </p:grpSpPr>
        <p:sp>
          <p:nvSpPr>
            <p:cNvPr id="10124" name="Google Shape;10124;p82"/>
            <p:cNvSpPr/>
            <p:nvPr/>
          </p:nvSpPr>
          <p:spPr>
            <a:xfrm>
              <a:off x="4144850" y="3724706"/>
              <a:ext cx="98496" cy="31801"/>
            </a:xfrm>
            <a:custGeom>
              <a:rect b="b" l="l" r="r" t="t"/>
              <a:pathLst>
                <a:path extrusionOk="0" h="977" w="3026">
                  <a:moveTo>
                    <a:pt x="1" y="0"/>
                  </a:moveTo>
                  <a:lnTo>
                    <a:pt x="1" y="976"/>
                  </a:lnTo>
                  <a:lnTo>
                    <a:pt x="3025" y="976"/>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2"/>
            <p:cNvSpPr/>
            <p:nvPr/>
          </p:nvSpPr>
          <p:spPr>
            <a:xfrm>
              <a:off x="4097586" y="3649513"/>
              <a:ext cx="195365" cy="55042"/>
            </a:xfrm>
            <a:custGeom>
              <a:rect b="b" l="l" r="r" t="t"/>
              <a:pathLst>
                <a:path extrusionOk="0" h="1691" w="6002">
                  <a:moveTo>
                    <a:pt x="3001" y="0"/>
                  </a:moveTo>
                  <a:lnTo>
                    <a:pt x="0" y="1286"/>
                  </a:lnTo>
                  <a:lnTo>
                    <a:pt x="953" y="1691"/>
                  </a:lnTo>
                  <a:lnTo>
                    <a:pt x="5049" y="1691"/>
                  </a:lnTo>
                  <a:lnTo>
                    <a:pt x="6001" y="1286"/>
                  </a:lnTo>
                  <a:lnTo>
                    <a:pt x="3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2"/>
            <p:cNvSpPr/>
            <p:nvPr/>
          </p:nvSpPr>
          <p:spPr>
            <a:xfrm>
              <a:off x="4020831" y="3833230"/>
              <a:ext cx="348838" cy="109303"/>
            </a:xfrm>
            <a:custGeom>
              <a:rect b="b" l="l" r="r" t="t"/>
              <a:pathLst>
                <a:path extrusionOk="0" h="3358" w="10717">
                  <a:moveTo>
                    <a:pt x="0" y="0"/>
                  </a:moveTo>
                  <a:lnTo>
                    <a:pt x="0" y="1596"/>
                  </a:lnTo>
                  <a:lnTo>
                    <a:pt x="4001" y="1596"/>
                  </a:lnTo>
                  <a:lnTo>
                    <a:pt x="4001" y="1953"/>
                  </a:lnTo>
                  <a:cubicBezTo>
                    <a:pt x="4001" y="2381"/>
                    <a:pt x="3644" y="2739"/>
                    <a:pt x="3215" y="2739"/>
                  </a:cubicBezTo>
                  <a:lnTo>
                    <a:pt x="2263" y="2739"/>
                  </a:lnTo>
                  <a:lnTo>
                    <a:pt x="2263" y="3358"/>
                  </a:lnTo>
                  <a:lnTo>
                    <a:pt x="8455" y="3358"/>
                  </a:lnTo>
                  <a:lnTo>
                    <a:pt x="8455" y="2739"/>
                  </a:lnTo>
                  <a:lnTo>
                    <a:pt x="7478" y="2739"/>
                  </a:lnTo>
                  <a:cubicBezTo>
                    <a:pt x="7050" y="2739"/>
                    <a:pt x="6716" y="2381"/>
                    <a:pt x="6716" y="1953"/>
                  </a:cubicBezTo>
                  <a:lnTo>
                    <a:pt x="6716" y="1596"/>
                  </a:lnTo>
                  <a:lnTo>
                    <a:pt x="10717" y="1596"/>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2"/>
            <p:cNvSpPr/>
            <p:nvPr/>
          </p:nvSpPr>
          <p:spPr>
            <a:xfrm>
              <a:off x="4020831" y="3594470"/>
              <a:ext cx="348838" cy="218606"/>
            </a:xfrm>
            <a:custGeom>
              <a:rect b="b" l="l" r="r" t="t"/>
              <a:pathLst>
                <a:path extrusionOk="0" h="6716" w="10717">
                  <a:moveTo>
                    <a:pt x="5359" y="1024"/>
                  </a:moveTo>
                  <a:lnTo>
                    <a:pt x="9407" y="2763"/>
                  </a:lnTo>
                  <a:lnTo>
                    <a:pt x="9407" y="3215"/>
                  </a:lnTo>
                  <a:lnTo>
                    <a:pt x="8859" y="3477"/>
                  </a:lnTo>
                  <a:lnTo>
                    <a:pt x="8859" y="4954"/>
                  </a:lnTo>
                  <a:lnTo>
                    <a:pt x="8216" y="4954"/>
                  </a:lnTo>
                  <a:lnTo>
                    <a:pt x="8216" y="3739"/>
                  </a:lnTo>
                  <a:lnTo>
                    <a:pt x="7478" y="4049"/>
                  </a:lnTo>
                  <a:lnTo>
                    <a:pt x="7478" y="5620"/>
                  </a:lnTo>
                  <a:lnTo>
                    <a:pt x="3192" y="5620"/>
                  </a:lnTo>
                  <a:lnTo>
                    <a:pt x="3192" y="4025"/>
                  </a:lnTo>
                  <a:lnTo>
                    <a:pt x="1310" y="3215"/>
                  </a:lnTo>
                  <a:lnTo>
                    <a:pt x="1310" y="2739"/>
                  </a:lnTo>
                  <a:lnTo>
                    <a:pt x="5359" y="1024"/>
                  </a:lnTo>
                  <a:close/>
                  <a:moveTo>
                    <a:pt x="0" y="0"/>
                  </a:moveTo>
                  <a:lnTo>
                    <a:pt x="0" y="6716"/>
                  </a:lnTo>
                  <a:lnTo>
                    <a:pt x="10717" y="6716"/>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82"/>
          <p:cNvGrpSpPr/>
          <p:nvPr/>
        </p:nvGrpSpPr>
        <p:grpSpPr>
          <a:xfrm>
            <a:off x="7086762" y="4003001"/>
            <a:ext cx="259589" cy="349845"/>
            <a:chOff x="7086762" y="4003001"/>
            <a:chExt cx="259589" cy="349845"/>
          </a:xfrm>
        </p:grpSpPr>
        <p:sp>
          <p:nvSpPr>
            <p:cNvPr id="10129" name="Google Shape;10129;p82"/>
            <p:cNvSpPr/>
            <p:nvPr/>
          </p:nvSpPr>
          <p:spPr>
            <a:xfrm>
              <a:off x="7192983" y="4003001"/>
              <a:ext cx="46668" cy="35801"/>
            </a:xfrm>
            <a:custGeom>
              <a:rect b="b" l="l" r="r" t="t"/>
              <a:pathLst>
                <a:path extrusionOk="0" h="1097" w="1430">
                  <a:moveTo>
                    <a:pt x="715" y="1"/>
                  </a:moveTo>
                  <a:lnTo>
                    <a:pt x="1" y="1096"/>
                  </a:lnTo>
                  <a:lnTo>
                    <a:pt x="1430" y="1096"/>
                  </a:lnTo>
                  <a:lnTo>
                    <a:pt x="7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0" name="Google Shape;10130;p82"/>
            <p:cNvGrpSpPr/>
            <p:nvPr/>
          </p:nvGrpSpPr>
          <p:grpSpPr>
            <a:xfrm>
              <a:off x="7086762" y="4059031"/>
              <a:ext cx="259589" cy="293816"/>
              <a:chOff x="7080490" y="4206848"/>
              <a:chExt cx="258941" cy="293054"/>
            </a:xfrm>
          </p:grpSpPr>
          <p:sp>
            <p:nvSpPr>
              <p:cNvPr id="10131" name="Google Shape;10131;p82"/>
              <p:cNvSpPr/>
              <p:nvPr/>
            </p:nvSpPr>
            <p:spPr>
              <a:xfrm>
                <a:off x="7150247" y="4206848"/>
                <a:ext cx="117864" cy="34926"/>
              </a:xfrm>
              <a:custGeom>
                <a:rect b="b" l="l" r="r" t="t"/>
                <a:pathLst>
                  <a:path extrusionOk="0" h="1073" w="3621">
                    <a:moveTo>
                      <a:pt x="691" y="1"/>
                    </a:moveTo>
                    <a:lnTo>
                      <a:pt x="1" y="1072"/>
                    </a:lnTo>
                    <a:lnTo>
                      <a:pt x="3620" y="1072"/>
                    </a:lnTo>
                    <a:lnTo>
                      <a:pt x="29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2"/>
              <p:cNvSpPr/>
              <p:nvPr/>
            </p:nvSpPr>
            <p:spPr>
              <a:xfrm>
                <a:off x="7148685" y="4453355"/>
                <a:ext cx="120956" cy="46546"/>
              </a:xfrm>
              <a:custGeom>
                <a:rect b="b" l="l" r="r" t="t"/>
                <a:pathLst>
                  <a:path extrusionOk="0" h="1430" w="3716">
                    <a:moveTo>
                      <a:pt x="1" y="1"/>
                    </a:moveTo>
                    <a:lnTo>
                      <a:pt x="1" y="1429"/>
                    </a:lnTo>
                    <a:lnTo>
                      <a:pt x="3716" y="1429"/>
                    </a:lnTo>
                    <a:lnTo>
                      <a:pt x="371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2"/>
              <p:cNvSpPr/>
              <p:nvPr/>
            </p:nvSpPr>
            <p:spPr>
              <a:xfrm>
                <a:off x="7289793" y="4347142"/>
                <a:ext cx="49639" cy="129484"/>
              </a:xfrm>
              <a:custGeom>
                <a:rect b="b" l="l" r="r" t="t"/>
                <a:pathLst>
                  <a:path extrusionOk="0" h="3978" w="1525">
                    <a:moveTo>
                      <a:pt x="0" y="1"/>
                    </a:moveTo>
                    <a:lnTo>
                      <a:pt x="0" y="3978"/>
                    </a:lnTo>
                    <a:lnTo>
                      <a:pt x="1524" y="3978"/>
                    </a:lnTo>
                    <a:lnTo>
                      <a:pt x="1524" y="1144"/>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2"/>
              <p:cNvSpPr/>
              <p:nvPr/>
            </p:nvSpPr>
            <p:spPr>
              <a:xfrm>
                <a:off x="7080490" y="4347923"/>
                <a:ext cx="47295" cy="128703"/>
              </a:xfrm>
              <a:custGeom>
                <a:rect b="b" l="l" r="r" t="t"/>
                <a:pathLst>
                  <a:path extrusionOk="0" h="3954" w="1453">
                    <a:moveTo>
                      <a:pt x="1453" y="1"/>
                    </a:moveTo>
                    <a:lnTo>
                      <a:pt x="0" y="1120"/>
                    </a:lnTo>
                    <a:lnTo>
                      <a:pt x="0" y="3954"/>
                    </a:lnTo>
                    <a:lnTo>
                      <a:pt x="1453" y="3954"/>
                    </a:lnTo>
                    <a:lnTo>
                      <a:pt x="14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2"/>
              <p:cNvSpPr/>
              <p:nvPr/>
            </p:nvSpPr>
            <p:spPr>
              <a:xfrm>
                <a:off x="7148685" y="4261892"/>
                <a:ext cx="50420" cy="171343"/>
              </a:xfrm>
              <a:custGeom>
                <a:rect b="b" l="l" r="r" t="t"/>
                <a:pathLst>
                  <a:path extrusionOk="0" h="5264" w="1549">
                    <a:moveTo>
                      <a:pt x="1" y="0"/>
                    </a:moveTo>
                    <a:lnTo>
                      <a:pt x="1" y="5263"/>
                    </a:lnTo>
                    <a:lnTo>
                      <a:pt x="1549" y="5263"/>
                    </a:lnTo>
                    <a:lnTo>
                      <a:pt x="15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2"/>
              <p:cNvSpPr/>
              <p:nvPr/>
            </p:nvSpPr>
            <p:spPr>
              <a:xfrm>
                <a:off x="7219255" y="4261892"/>
                <a:ext cx="50387" cy="171343"/>
              </a:xfrm>
              <a:custGeom>
                <a:rect b="b" l="l" r="r" t="t"/>
                <a:pathLst>
                  <a:path extrusionOk="0" h="5264" w="1548">
                    <a:moveTo>
                      <a:pt x="0" y="0"/>
                    </a:moveTo>
                    <a:lnTo>
                      <a:pt x="0" y="5263"/>
                    </a:lnTo>
                    <a:lnTo>
                      <a:pt x="1548" y="5263"/>
                    </a:lnTo>
                    <a:lnTo>
                      <a:pt x="154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37" name="Google Shape;10137;p82"/>
          <p:cNvGrpSpPr/>
          <p:nvPr/>
        </p:nvGrpSpPr>
        <p:grpSpPr>
          <a:xfrm>
            <a:off x="2508740" y="2922012"/>
            <a:ext cx="348937" cy="278248"/>
            <a:chOff x="2513885" y="3072778"/>
            <a:chExt cx="348066" cy="277527"/>
          </a:xfrm>
        </p:grpSpPr>
        <p:sp>
          <p:nvSpPr>
            <p:cNvPr id="10138" name="Google Shape;10138;p82"/>
            <p:cNvSpPr/>
            <p:nvPr/>
          </p:nvSpPr>
          <p:spPr>
            <a:xfrm>
              <a:off x="2649525" y="3072778"/>
              <a:ext cx="116301" cy="159690"/>
            </a:xfrm>
            <a:custGeom>
              <a:rect b="b" l="l" r="r" t="t"/>
              <a:pathLst>
                <a:path extrusionOk="0" h="4906" w="3573">
                  <a:moveTo>
                    <a:pt x="2811" y="1358"/>
                  </a:moveTo>
                  <a:lnTo>
                    <a:pt x="2811" y="1977"/>
                  </a:lnTo>
                  <a:lnTo>
                    <a:pt x="810" y="1977"/>
                  </a:lnTo>
                  <a:lnTo>
                    <a:pt x="810" y="1358"/>
                  </a:lnTo>
                  <a:close/>
                  <a:moveTo>
                    <a:pt x="2811" y="2763"/>
                  </a:moveTo>
                  <a:lnTo>
                    <a:pt x="2811" y="3406"/>
                  </a:lnTo>
                  <a:lnTo>
                    <a:pt x="810" y="3406"/>
                  </a:lnTo>
                  <a:lnTo>
                    <a:pt x="810" y="2763"/>
                  </a:lnTo>
                  <a:close/>
                  <a:moveTo>
                    <a:pt x="1096" y="0"/>
                  </a:moveTo>
                  <a:cubicBezTo>
                    <a:pt x="501" y="0"/>
                    <a:pt x="1" y="500"/>
                    <a:pt x="1" y="1119"/>
                  </a:cubicBezTo>
                  <a:lnTo>
                    <a:pt x="1" y="4906"/>
                  </a:lnTo>
                  <a:cubicBezTo>
                    <a:pt x="310" y="4644"/>
                    <a:pt x="715" y="4501"/>
                    <a:pt x="1120" y="4501"/>
                  </a:cubicBezTo>
                  <a:lnTo>
                    <a:pt x="3573" y="4501"/>
                  </a:lnTo>
                  <a:lnTo>
                    <a:pt x="35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2"/>
            <p:cNvSpPr/>
            <p:nvPr/>
          </p:nvSpPr>
          <p:spPr>
            <a:xfrm>
              <a:off x="2650306" y="3240219"/>
              <a:ext cx="106243" cy="25584"/>
            </a:xfrm>
            <a:custGeom>
              <a:rect b="b" l="l" r="r" t="t"/>
              <a:pathLst>
                <a:path extrusionOk="0" h="786" w="3264">
                  <a:moveTo>
                    <a:pt x="1072" y="0"/>
                  </a:moveTo>
                  <a:cubicBezTo>
                    <a:pt x="572" y="0"/>
                    <a:pt x="143" y="333"/>
                    <a:pt x="0" y="786"/>
                  </a:cubicBezTo>
                  <a:lnTo>
                    <a:pt x="3215" y="786"/>
                  </a:lnTo>
                  <a:lnTo>
                    <a:pt x="3215" y="310"/>
                  </a:lnTo>
                  <a:cubicBezTo>
                    <a:pt x="3215" y="191"/>
                    <a:pt x="3239" y="95"/>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2"/>
            <p:cNvSpPr/>
            <p:nvPr/>
          </p:nvSpPr>
          <p:spPr>
            <a:xfrm>
              <a:off x="2513885" y="3240219"/>
              <a:ext cx="115520" cy="25584"/>
            </a:xfrm>
            <a:custGeom>
              <a:rect b="b" l="l" r="r" t="t"/>
              <a:pathLst>
                <a:path extrusionOk="0" h="786" w="3549">
                  <a:moveTo>
                    <a:pt x="0" y="0"/>
                  </a:moveTo>
                  <a:lnTo>
                    <a:pt x="0" y="786"/>
                  </a:lnTo>
                  <a:lnTo>
                    <a:pt x="3548" y="786"/>
                  </a:lnTo>
                  <a:cubicBezTo>
                    <a:pt x="3406" y="333"/>
                    <a:pt x="2977"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2"/>
            <p:cNvSpPr/>
            <p:nvPr/>
          </p:nvSpPr>
          <p:spPr>
            <a:xfrm>
              <a:off x="2776669" y="3227818"/>
              <a:ext cx="32583" cy="43422"/>
            </a:xfrm>
            <a:custGeom>
              <a:rect b="b" l="l" r="r" t="t"/>
              <a:pathLst>
                <a:path extrusionOk="0" h="1334" w="1001">
                  <a:moveTo>
                    <a:pt x="643" y="0"/>
                  </a:moveTo>
                  <a:cubicBezTo>
                    <a:pt x="286" y="0"/>
                    <a:pt x="0" y="286"/>
                    <a:pt x="0" y="667"/>
                  </a:cubicBezTo>
                  <a:lnTo>
                    <a:pt x="0" y="1334"/>
                  </a:lnTo>
                  <a:lnTo>
                    <a:pt x="1000" y="1334"/>
                  </a:lnTo>
                  <a:lnTo>
                    <a:pt x="100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2"/>
            <p:cNvSpPr/>
            <p:nvPr/>
          </p:nvSpPr>
          <p:spPr>
            <a:xfrm>
              <a:off x="2829369" y="3227818"/>
              <a:ext cx="32583" cy="43422"/>
            </a:xfrm>
            <a:custGeom>
              <a:rect b="b" l="l" r="r" t="t"/>
              <a:pathLst>
                <a:path extrusionOk="0" h="1334" w="1001">
                  <a:moveTo>
                    <a:pt x="1" y="0"/>
                  </a:moveTo>
                  <a:lnTo>
                    <a:pt x="1" y="1334"/>
                  </a:lnTo>
                  <a:lnTo>
                    <a:pt x="1001" y="1334"/>
                  </a:lnTo>
                  <a:lnTo>
                    <a:pt x="1001" y="667"/>
                  </a:lnTo>
                  <a:cubicBezTo>
                    <a:pt x="1001" y="286"/>
                    <a:pt x="715"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2"/>
            <p:cNvSpPr/>
            <p:nvPr/>
          </p:nvSpPr>
          <p:spPr>
            <a:xfrm>
              <a:off x="2786727" y="3132444"/>
              <a:ext cx="41892" cy="75223"/>
            </a:xfrm>
            <a:custGeom>
              <a:rect b="b" l="l" r="r" t="t"/>
              <a:pathLst>
                <a:path extrusionOk="0" h="2311" w="1287">
                  <a:moveTo>
                    <a:pt x="1" y="1"/>
                  </a:moveTo>
                  <a:lnTo>
                    <a:pt x="1" y="644"/>
                  </a:lnTo>
                  <a:lnTo>
                    <a:pt x="287" y="644"/>
                  </a:lnTo>
                  <a:cubicBezTo>
                    <a:pt x="299" y="642"/>
                    <a:pt x="311" y="642"/>
                    <a:pt x="323" y="642"/>
                  </a:cubicBezTo>
                  <a:cubicBezTo>
                    <a:pt x="522" y="642"/>
                    <a:pt x="691" y="823"/>
                    <a:pt x="691" y="1025"/>
                  </a:cubicBezTo>
                  <a:lnTo>
                    <a:pt x="691" y="2311"/>
                  </a:lnTo>
                  <a:lnTo>
                    <a:pt x="1287" y="2311"/>
                  </a:lnTo>
                  <a:lnTo>
                    <a:pt x="1287" y="1025"/>
                  </a:lnTo>
                  <a:cubicBezTo>
                    <a:pt x="1287" y="453"/>
                    <a:pt x="834"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2"/>
            <p:cNvSpPr/>
            <p:nvPr/>
          </p:nvSpPr>
          <p:spPr>
            <a:xfrm>
              <a:off x="2775888" y="3291357"/>
              <a:ext cx="86062" cy="58948"/>
            </a:xfrm>
            <a:custGeom>
              <a:rect b="b" l="l" r="r" t="t"/>
              <a:pathLst>
                <a:path extrusionOk="0" h="1811" w="2644">
                  <a:moveTo>
                    <a:pt x="0" y="1"/>
                  </a:moveTo>
                  <a:lnTo>
                    <a:pt x="0" y="763"/>
                  </a:lnTo>
                  <a:cubicBezTo>
                    <a:pt x="0" y="1334"/>
                    <a:pt x="453" y="1811"/>
                    <a:pt x="1024" y="1811"/>
                  </a:cubicBezTo>
                  <a:lnTo>
                    <a:pt x="1620" y="1811"/>
                  </a:lnTo>
                  <a:cubicBezTo>
                    <a:pt x="2191" y="1811"/>
                    <a:pt x="2644" y="1334"/>
                    <a:pt x="2644" y="787"/>
                  </a:cubicBezTo>
                  <a:lnTo>
                    <a:pt x="2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2"/>
            <p:cNvSpPr/>
            <p:nvPr/>
          </p:nvSpPr>
          <p:spPr>
            <a:xfrm>
              <a:off x="2513885" y="3072778"/>
              <a:ext cx="116301" cy="159690"/>
            </a:xfrm>
            <a:custGeom>
              <a:rect b="b" l="l" r="r" t="t"/>
              <a:pathLst>
                <a:path extrusionOk="0" h="4906" w="3573">
                  <a:moveTo>
                    <a:pt x="2763" y="1358"/>
                  </a:moveTo>
                  <a:lnTo>
                    <a:pt x="2763" y="1977"/>
                  </a:lnTo>
                  <a:lnTo>
                    <a:pt x="762" y="1977"/>
                  </a:lnTo>
                  <a:lnTo>
                    <a:pt x="762" y="1358"/>
                  </a:lnTo>
                  <a:close/>
                  <a:moveTo>
                    <a:pt x="2763" y="2763"/>
                  </a:moveTo>
                  <a:lnTo>
                    <a:pt x="2763" y="3406"/>
                  </a:lnTo>
                  <a:lnTo>
                    <a:pt x="762" y="3406"/>
                  </a:lnTo>
                  <a:lnTo>
                    <a:pt x="762" y="2763"/>
                  </a:lnTo>
                  <a:close/>
                  <a:moveTo>
                    <a:pt x="0" y="0"/>
                  </a:moveTo>
                  <a:lnTo>
                    <a:pt x="0" y="4501"/>
                  </a:lnTo>
                  <a:lnTo>
                    <a:pt x="2453" y="4501"/>
                  </a:lnTo>
                  <a:cubicBezTo>
                    <a:pt x="2858" y="4501"/>
                    <a:pt x="3263" y="4644"/>
                    <a:pt x="3572" y="4906"/>
                  </a:cubicBezTo>
                  <a:lnTo>
                    <a:pt x="3572" y="1119"/>
                  </a:lnTo>
                  <a:cubicBezTo>
                    <a:pt x="3572" y="500"/>
                    <a:pt x="3072" y="0"/>
                    <a:pt x="2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6" name="Google Shape;10146;p82"/>
          <p:cNvSpPr/>
          <p:nvPr/>
        </p:nvSpPr>
        <p:spPr>
          <a:xfrm>
            <a:off x="3390529" y="1959534"/>
            <a:ext cx="21788" cy="48176"/>
          </a:xfrm>
          <a:custGeom>
            <a:rect b="b" l="l" r="r" t="t"/>
            <a:pathLst>
              <a:path extrusionOk="0" h="1477" w="668">
                <a:moveTo>
                  <a:pt x="0" y="0"/>
                </a:moveTo>
                <a:lnTo>
                  <a:pt x="0" y="1477"/>
                </a:lnTo>
                <a:lnTo>
                  <a:pt x="381" y="1477"/>
                </a:lnTo>
                <a:cubicBezTo>
                  <a:pt x="524" y="1477"/>
                  <a:pt x="667" y="1334"/>
                  <a:pt x="667" y="1167"/>
                </a:cubicBezTo>
                <a:lnTo>
                  <a:pt x="667" y="310"/>
                </a:lnTo>
                <a:cubicBezTo>
                  <a:pt x="667" y="143"/>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2"/>
          <p:cNvSpPr/>
          <p:nvPr/>
        </p:nvSpPr>
        <p:spPr>
          <a:xfrm>
            <a:off x="3470540" y="1959534"/>
            <a:ext cx="22539" cy="48176"/>
          </a:xfrm>
          <a:custGeom>
            <a:rect b="b" l="l" r="r" t="t"/>
            <a:pathLst>
              <a:path extrusionOk="0" h="1477" w="691">
                <a:moveTo>
                  <a:pt x="310" y="0"/>
                </a:moveTo>
                <a:cubicBezTo>
                  <a:pt x="143" y="0"/>
                  <a:pt x="0" y="143"/>
                  <a:pt x="0" y="310"/>
                </a:cubicBezTo>
                <a:lnTo>
                  <a:pt x="0" y="1167"/>
                </a:lnTo>
                <a:cubicBezTo>
                  <a:pt x="0" y="1334"/>
                  <a:pt x="119" y="1477"/>
                  <a:pt x="286" y="1477"/>
                </a:cubicBezTo>
                <a:lnTo>
                  <a:pt x="381" y="1477"/>
                </a:lnTo>
                <a:cubicBezTo>
                  <a:pt x="548" y="1477"/>
                  <a:pt x="691" y="1334"/>
                  <a:pt x="691" y="1167"/>
                </a:cubicBezTo>
                <a:lnTo>
                  <a:pt x="691" y="310"/>
                </a:lnTo>
                <a:cubicBezTo>
                  <a:pt x="691" y="143"/>
                  <a:pt x="548"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2"/>
          <p:cNvSpPr/>
          <p:nvPr/>
        </p:nvSpPr>
        <p:spPr>
          <a:xfrm>
            <a:off x="3345171" y="1914722"/>
            <a:ext cx="274362" cy="134489"/>
          </a:xfrm>
          <a:custGeom>
            <a:rect b="b" l="l" r="r" t="t"/>
            <a:pathLst>
              <a:path extrusionOk="0" h="4121" w="8407">
                <a:moveTo>
                  <a:pt x="1810" y="715"/>
                </a:moveTo>
                <a:cubicBezTo>
                  <a:pt x="2310" y="715"/>
                  <a:pt x="2715" y="1120"/>
                  <a:pt x="2715" y="1644"/>
                </a:cubicBezTo>
                <a:lnTo>
                  <a:pt x="2715" y="2525"/>
                </a:lnTo>
                <a:cubicBezTo>
                  <a:pt x="2715" y="3025"/>
                  <a:pt x="2310" y="3430"/>
                  <a:pt x="1810" y="3430"/>
                </a:cubicBezTo>
                <a:lnTo>
                  <a:pt x="810" y="3430"/>
                </a:lnTo>
                <a:lnTo>
                  <a:pt x="810" y="715"/>
                </a:lnTo>
                <a:close/>
                <a:moveTo>
                  <a:pt x="4263" y="715"/>
                </a:moveTo>
                <a:cubicBezTo>
                  <a:pt x="4763" y="715"/>
                  <a:pt x="5192" y="1120"/>
                  <a:pt x="5192" y="1644"/>
                </a:cubicBezTo>
                <a:lnTo>
                  <a:pt x="5192" y="2501"/>
                </a:lnTo>
                <a:cubicBezTo>
                  <a:pt x="5192" y="3025"/>
                  <a:pt x="4763" y="3430"/>
                  <a:pt x="4263" y="3430"/>
                </a:cubicBezTo>
                <a:lnTo>
                  <a:pt x="4192" y="3430"/>
                </a:lnTo>
                <a:cubicBezTo>
                  <a:pt x="3668" y="3430"/>
                  <a:pt x="3263" y="3025"/>
                  <a:pt x="3263" y="2501"/>
                </a:cubicBezTo>
                <a:lnTo>
                  <a:pt x="3263" y="1644"/>
                </a:lnTo>
                <a:cubicBezTo>
                  <a:pt x="3263" y="1144"/>
                  <a:pt x="3668" y="715"/>
                  <a:pt x="4168" y="715"/>
                </a:cubicBezTo>
                <a:close/>
                <a:moveTo>
                  <a:pt x="6692" y="715"/>
                </a:moveTo>
                <a:cubicBezTo>
                  <a:pt x="7192" y="715"/>
                  <a:pt x="7597" y="1120"/>
                  <a:pt x="7597" y="1644"/>
                </a:cubicBezTo>
                <a:lnTo>
                  <a:pt x="6978" y="1644"/>
                </a:lnTo>
                <a:cubicBezTo>
                  <a:pt x="6978" y="1477"/>
                  <a:pt x="6835" y="1334"/>
                  <a:pt x="6692" y="1334"/>
                </a:cubicBezTo>
                <a:lnTo>
                  <a:pt x="6621" y="1334"/>
                </a:lnTo>
                <a:cubicBezTo>
                  <a:pt x="6454" y="1334"/>
                  <a:pt x="6311" y="1477"/>
                  <a:pt x="6311" y="1644"/>
                </a:cubicBezTo>
                <a:lnTo>
                  <a:pt x="6311" y="2501"/>
                </a:lnTo>
                <a:cubicBezTo>
                  <a:pt x="6311" y="2668"/>
                  <a:pt x="6454" y="2811"/>
                  <a:pt x="6621" y="2811"/>
                </a:cubicBezTo>
                <a:lnTo>
                  <a:pt x="6692" y="2811"/>
                </a:lnTo>
                <a:cubicBezTo>
                  <a:pt x="6835" y="2811"/>
                  <a:pt x="6978" y="2668"/>
                  <a:pt x="6978" y="2501"/>
                </a:cubicBezTo>
                <a:lnTo>
                  <a:pt x="7597" y="2501"/>
                </a:lnTo>
                <a:cubicBezTo>
                  <a:pt x="7597" y="3025"/>
                  <a:pt x="7192" y="3430"/>
                  <a:pt x="6692" y="3430"/>
                </a:cubicBezTo>
                <a:lnTo>
                  <a:pt x="6621" y="3430"/>
                </a:lnTo>
                <a:cubicBezTo>
                  <a:pt x="6097" y="3430"/>
                  <a:pt x="5692" y="3025"/>
                  <a:pt x="5692" y="2501"/>
                </a:cubicBezTo>
                <a:lnTo>
                  <a:pt x="5692" y="1644"/>
                </a:lnTo>
                <a:cubicBezTo>
                  <a:pt x="5692" y="1120"/>
                  <a:pt x="6097" y="715"/>
                  <a:pt x="6621" y="715"/>
                </a:cubicBezTo>
                <a:close/>
                <a:moveTo>
                  <a:pt x="0" y="1"/>
                </a:moveTo>
                <a:lnTo>
                  <a:pt x="0" y="4121"/>
                </a:lnTo>
                <a:lnTo>
                  <a:pt x="8407" y="4121"/>
                </a:lnTo>
                <a:lnTo>
                  <a:pt x="84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2"/>
          <p:cNvSpPr/>
          <p:nvPr/>
        </p:nvSpPr>
        <p:spPr>
          <a:xfrm>
            <a:off x="3283784" y="1768616"/>
            <a:ext cx="261929" cy="349782"/>
          </a:xfrm>
          <a:custGeom>
            <a:rect b="b" l="l" r="r" t="t"/>
            <a:pathLst>
              <a:path extrusionOk="0" h="10718" w="8026">
                <a:moveTo>
                  <a:pt x="6597" y="2382"/>
                </a:moveTo>
                <a:lnTo>
                  <a:pt x="6597" y="3001"/>
                </a:lnTo>
                <a:lnTo>
                  <a:pt x="3715" y="3001"/>
                </a:lnTo>
                <a:lnTo>
                  <a:pt x="3715"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0" name="Google Shape;10150;p82"/>
          <p:cNvGrpSpPr/>
          <p:nvPr/>
        </p:nvGrpSpPr>
        <p:grpSpPr>
          <a:xfrm>
            <a:off x="4774827" y="3465262"/>
            <a:ext cx="349710" cy="308560"/>
            <a:chOff x="4774321" y="3614619"/>
            <a:chExt cx="348838" cy="307760"/>
          </a:xfrm>
        </p:grpSpPr>
        <p:sp>
          <p:nvSpPr>
            <p:cNvPr id="10151" name="Google Shape;10151;p82"/>
            <p:cNvSpPr/>
            <p:nvPr/>
          </p:nvSpPr>
          <p:spPr>
            <a:xfrm>
              <a:off x="4840985" y="3747166"/>
              <a:ext cx="217076" cy="123299"/>
            </a:xfrm>
            <a:custGeom>
              <a:rect b="b" l="l" r="r" t="t"/>
              <a:pathLst>
                <a:path extrusionOk="0" h="3788" w="6669">
                  <a:moveTo>
                    <a:pt x="3159" y="483"/>
                  </a:moveTo>
                  <a:cubicBezTo>
                    <a:pt x="3656" y="483"/>
                    <a:pt x="4156" y="822"/>
                    <a:pt x="4120" y="1501"/>
                  </a:cubicBezTo>
                  <a:lnTo>
                    <a:pt x="4120" y="3263"/>
                  </a:lnTo>
                  <a:lnTo>
                    <a:pt x="3501" y="3263"/>
                  </a:lnTo>
                  <a:lnTo>
                    <a:pt x="3501" y="2477"/>
                  </a:lnTo>
                  <a:lnTo>
                    <a:pt x="2834" y="2477"/>
                  </a:lnTo>
                  <a:lnTo>
                    <a:pt x="2834" y="3263"/>
                  </a:lnTo>
                  <a:lnTo>
                    <a:pt x="2215" y="3263"/>
                  </a:lnTo>
                  <a:lnTo>
                    <a:pt x="2215" y="1501"/>
                  </a:lnTo>
                  <a:cubicBezTo>
                    <a:pt x="2167" y="822"/>
                    <a:pt x="2661" y="483"/>
                    <a:pt x="3159" y="483"/>
                  </a:cubicBezTo>
                  <a:close/>
                  <a:moveTo>
                    <a:pt x="0" y="1"/>
                  </a:moveTo>
                  <a:lnTo>
                    <a:pt x="0" y="3787"/>
                  </a:lnTo>
                  <a:lnTo>
                    <a:pt x="6668" y="3787"/>
                  </a:lnTo>
                  <a:lnTo>
                    <a:pt x="6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2"/>
            <p:cNvSpPr/>
            <p:nvPr/>
          </p:nvSpPr>
          <p:spPr>
            <a:xfrm>
              <a:off x="4774321" y="3614619"/>
              <a:ext cx="348838" cy="307760"/>
            </a:xfrm>
            <a:custGeom>
              <a:rect b="b" l="l" r="r" t="t"/>
              <a:pathLst>
                <a:path extrusionOk="0" h="9455" w="10717">
                  <a:moveTo>
                    <a:pt x="9335" y="3453"/>
                  </a:moveTo>
                  <a:lnTo>
                    <a:pt x="9335" y="8454"/>
                  </a:lnTo>
                  <a:lnTo>
                    <a:pt x="1405" y="8454"/>
                  </a:lnTo>
                  <a:lnTo>
                    <a:pt x="1405" y="3453"/>
                  </a:lnTo>
                  <a:close/>
                  <a:moveTo>
                    <a:pt x="8073" y="0"/>
                  </a:moveTo>
                  <a:lnTo>
                    <a:pt x="6025" y="2453"/>
                  </a:lnTo>
                  <a:lnTo>
                    <a:pt x="0" y="2453"/>
                  </a:lnTo>
                  <a:lnTo>
                    <a:pt x="0" y="9455"/>
                  </a:lnTo>
                  <a:lnTo>
                    <a:pt x="10717" y="9455"/>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2"/>
            <p:cNvSpPr/>
            <p:nvPr/>
          </p:nvSpPr>
          <p:spPr>
            <a:xfrm>
              <a:off x="4933234" y="3785152"/>
              <a:ext cx="21711" cy="21743"/>
            </a:xfrm>
            <a:custGeom>
              <a:rect b="b" l="l" r="r" t="t"/>
              <a:pathLst>
                <a:path extrusionOk="0" h="668" w="667">
                  <a:moveTo>
                    <a:pt x="334" y="1"/>
                  </a:moveTo>
                  <a:cubicBezTo>
                    <a:pt x="143" y="1"/>
                    <a:pt x="0" y="143"/>
                    <a:pt x="0" y="334"/>
                  </a:cubicBezTo>
                  <a:lnTo>
                    <a:pt x="0" y="667"/>
                  </a:lnTo>
                  <a:lnTo>
                    <a:pt x="667" y="667"/>
                  </a:lnTo>
                  <a:lnTo>
                    <a:pt x="667" y="334"/>
                  </a:lnTo>
                  <a:cubicBezTo>
                    <a:pt x="667" y="143"/>
                    <a:pt x="524"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2"/>
            <p:cNvSpPr/>
            <p:nvPr/>
          </p:nvSpPr>
          <p:spPr>
            <a:xfrm>
              <a:off x="4774321" y="3614619"/>
              <a:ext cx="235662" cy="59729"/>
            </a:xfrm>
            <a:custGeom>
              <a:rect b="b" l="l" r="r" t="t"/>
              <a:pathLst>
                <a:path extrusionOk="0" h="1835" w="7240">
                  <a:moveTo>
                    <a:pt x="1762" y="596"/>
                  </a:moveTo>
                  <a:lnTo>
                    <a:pt x="1762" y="1215"/>
                  </a:lnTo>
                  <a:lnTo>
                    <a:pt x="1143" y="1215"/>
                  </a:lnTo>
                  <a:lnTo>
                    <a:pt x="1143" y="596"/>
                  </a:lnTo>
                  <a:close/>
                  <a:moveTo>
                    <a:pt x="2929" y="596"/>
                  </a:moveTo>
                  <a:lnTo>
                    <a:pt x="2929" y="1215"/>
                  </a:lnTo>
                  <a:lnTo>
                    <a:pt x="2310" y="1215"/>
                  </a:lnTo>
                  <a:lnTo>
                    <a:pt x="2310" y="596"/>
                  </a:lnTo>
                  <a:close/>
                  <a:moveTo>
                    <a:pt x="4072" y="596"/>
                  </a:moveTo>
                  <a:lnTo>
                    <a:pt x="4072" y="1215"/>
                  </a:lnTo>
                  <a:lnTo>
                    <a:pt x="3453" y="1215"/>
                  </a:lnTo>
                  <a:lnTo>
                    <a:pt x="3453" y="596"/>
                  </a:lnTo>
                  <a:close/>
                  <a:moveTo>
                    <a:pt x="0" y="0"/>
                  </a:moveTo>
                  <a:lnTo>
                    <a:pt x="0" y="1834"/>
                  </a:lnTo>
                  <a:lnTo>
                    <a:pt x="5716" y="1834"/>
                  </a:lnTo>
                  <a:lnTo>
                    <a:pt x="72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82"/>
          <p:cNvGrpSpPr/>
          <p:nvPr/>
        </p:nvGrpSpPr>
        <p:grpSpPr>
          <a:xfrm>
            <a:off x="1753367" y="2329124"/>
            <a:ext cx="351277" cy="348085"/>
            <a:chOff x="1760396" y="2481428"/>
            <a:chExt cx="350401" cy="347182"/>
          </a:xfrm>
        </p:grpSpPr>
        <p:sp>
          <p:nvSpPr>
            <p:cNvPr id="10156" name="Google Shape;10156;p82"/>
            <p:cNvSpPr/>
            <p:nvPr/>
          </p:nvSpPr>
          <p:spPr>
            <a:xfrm>
              <a:off x="1868139" y="2639429"/>
              <a:ext cx="132576" cy="189181"/>
            </a:xfrm>
            <a:custGeom>
              <a:rect b="b" l="l" r="r" t="t"/>
              <a:pathLst>
                <a:path extrusionOk="0" h="5812" w="4073">
                  <a:moveTo>
                    <a:pt x="3192" y="2763"/>
                  </a:moveTo>
                  <a:lnTo>
                    <a:pt x="3192" y="3383"/>
                  </a:lnTo>
                  <a:lnTo>
                    <a:pt x="882" y="3383"/>
                  </a:lnTo>
                  <a:lnTo>
                    <a:pt x="882" y="2763"/>
                  </a:lnTo>
                  <a:close/>
                  <a:moveTo>
                    <a:pt x="3192" y="4073"/>
                  </a:moveTo>
                  <a:lnTo>
                    <a:pt x="3192" y="4716"/>
                  </a:lnTo>
                  <a:lnTo>
                    <a:pt x="882" y="4716"/>
                  </a:lnTo>
                  <a:lnTo>
                    <a:pt x="882" y="4073"/>
                  </a:lnTo>
                  <a:close/>
                  <a:moveTo>
                    <a:pt x="1739" y="1"/>
                  </a:moveTo>
                  <a:lnTo>
                    <a:pt x="1739" y="1763"/>
                  </a:lnTo>
                  <a:lnTo>
                    <a:pt x="1" y="1763"/>
                  </a:lnTo>
                  <a:lnTo>
                    <a:pt x="1" y="5812"/>
                  </a:lnTo>
                  <a:lnTo>
                    <a:pt x="4073" y="5812"/>
                  </a:lnTo>
                  <a:lnTo>
                    <a:pt x="407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2"/>
            <p:cNvSpPr/>
            <p:nvPr/>
          </p:nvSpPr>
          <p:spPr>
            <a:xfrm>
              <a:off x="1760396" y="2481428"/>
              <a:ext cx="350401" cy="244125"/>
            </a:xfrm>
            <a:custGeom>
              <a:rect b="b" l="l" r="r" t="t"/>
              <a:pathLst>
                <a:path extrusionOk="0" h="7500" w="10765">
                  <a:moveTo>
                    <a:pt x="5245" y="1"/>
                  </a:moveTo>
                  <a:cubicBezTo>
                    <a:pt x="5133" y="1"/>
                    <a:pt x="5020" y="7"/>
                    <a:pt x="4906" y="21"/>
                  </a:cubicBezTo>
                  <a:cubicBezTo>
                    <a:pt x="3477" y="187"/>
                    <a:pt x="2382" y="1378"/>
                    <a:pt x="2358" y="2831"/>
                  </a:cubicBezTo>
                  <a:lnTo>
                    <a:pt x="2358" y="2902"/>
                  </a:lnTo>
                  <a:lnTo>
                    <a:pt x="2287" y="2902"/>
                  </a:lnTo>
                  <a:cubicBezTo>
                    <a:pt x="1024" y="2902"/>
                    <a:pt x="0" y="3926"/>
                    <a:pt x="24" y="5212"/>
                  </a:cubicBezTo>
                  <a:cubicBezTo>
                    <a:pt x="24" y="6460"/>
                    <a:pt x="1025" y="7475"/>
                    <a:pt x="2267" y="7475"/>
                  </a:cubicBezTo>
                  <a:cubicBezTo>
                    <a:pt x="2282" y="7475"/>
                    <a:pt x="2296" y="7475"/>
                    <a:pt x="2310" y="7474"/>
                  </a:cubicBezTo>
                  <a:lnTo>
                    <a:pt x="2691" y="7474"/>
                  </a:lnTo>
                  <a:lnTo>
                    <a:pt x="2691" y="5760"/>
                  </a:lnTo>
                  <a:lnTo>
                    <a:pt x="4239" y="4212"/>
                  </a:lnTo>
                  <a:lnTo>
                    <a:pt x="8026" y="4212"/>
                  </a:lnTo>
                  <a:lnTo>
                    <a:pt x="8026" y="7498"/>
                  </a:lnTo>
                  <a:cubicBezTo>
                    <a:pt x="8054" y="7499"/>
                    <a:pt x="8083" y="7500"/>
                    <a:pt x="8111" y="7500"/>
                  </a:cubicBezTo>
                  <a:cubicBezTo>
                    <a:pt x="9573" y="7500"/>
                    <a:pt x="10765" y="6303"/>
                    <a:pt x="10765" y="4831"/>
                  </a:cubicBezTo>
                  <a:cubicBezTo>
                    <a:pt x="10765" y="3359"/>
                    <a:pt x="9573" y="2163"/>
                    <a:pt x="8111" y="2163"/>
                  </a:cubicBezTo>
                  <a:cubicBezTo>
                    <a:pt x="8083" y="2163"/>
                    <a:pt x="8054" y="2163"/>
                    <a:pt x="8026" y="2164"/>
                  </a:cubicBezTo>
                  <a:cubicBezTo>
                    <a:pt x="7697" y="870"/>
                    <a:pt x="6541"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2"/>
            <p:cNvSpPr/>
            <p:nvPr/>
          </p:nvSpPr>
          <p:spPr>
            <a:xfrm>
              <a:off x="1870483" y="2641773"/>
              <a:ext cx="34112" cy="34145"/>
            </a:xfrm>
            <a:custGeom>
              <a:rect b="b" l="l" r="r" t="t"/>
              <a:pathLst>
                <a:path extrusionOk="0" h="1049" w="1048">
                  <a:moveTo>
                    <a:pt x="1048" y="0"/>
                  </a:moveTo>
                  <a:lnTo>
                    <a:pt x="0" y="1048"/>
                  </a:lnTo>
                  <a:lnTo>
                    <a:pt x="1048" y="1048"/>
                  </a:lnTo>
                  <a:lnTo>
                    <a:pt x="104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82"/>
          <p:cNvGrpSpPr/>
          <p:nvPr/>
        </p:nvGrpSpPr>
        <p:grpSpPr>
          <a:xfrm>
            <a:off x="997211" y="2347661"/>
            <a:ext cx="349743" cy="309344"/>
            <a:chOff x="1006125" y="2499916"/>
            <a:chExt cx="348871" cy="308541"/>
          </a:xfrm>
        </p:grpSpPr>
        <p:sp>
          <p:nvSpPr>
            <p:cNvPr id="10160" name="Google Shape;10160;p82"/>
            <p:cNvSpPr/>
            <p:nvPr/>
          </p:nvSpPr>
          <p:spPr>
            <a:xfrm>
              <a:off x="1088316" y="2640210"/>
              <a:ext cx="186056" cy="31053"/>
            </a:xfrm>
            <a:custGeom>
              <a:rect b="b" l="l" r="r" t="t"/>
              <a:pathLst>
                <a:path extrusionOk="0" h="954" w="5716">
                  <a:moveTo>
                    <a:pt x="0" y="1"/>
                  </a:moveTo>
                  <a:lnTo>
                    <a:pt x="0" y="953"/>
                  </a:lnTo>
                  <a:lnTo>
                    <a:pt x="5716" y="953"/>
                  </a:lnTo>
                  <a:lnTo>
                    <a:pt x="571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2"/>
            <p:cNvSpPr/>
            <p:nvPr/>
          </p:nvSpPr>
          <p:spPr>
            <a:xfrm>
              <a:off x="1006125" y="2499916"/>
              <a:ext cx="235695" cy="59729"/>
            </a:xfrm>
            <a:custGeom>
              <a:rect b="b" l="l" r="r" t="t"/>
              <a:pathLst>
                <a:path extrusionOk="0" h="1835" w="7241">
                  <a:moveTo>
                    <a:pt x="1763" y="619"/>
                  </a:moveTo>
                  <a:lnTo>
                    <a:pt x="1763" y="1239"/>
                  </a:lnTo>
                  <a:lnTo>
                    <a:pt x="1144" y="1239"/>
                  </a:lnTo>
                  <a:lnTo>
                    <a:pt x="1144" y="619"/>
                  </a:lnTo>
                  <a:close/>
                  <a:moveTo>
                    <a:pt x="2930" y="619"/>
                  </a:moveTo>
                  <a:lnTo>
                    <a:pt x="2930" y="1239"/>
                  </a:lnTo>
                  <a:lnTo>
                    <a:pt x="2311" y="1239"/>
                  </a:lnTo>
                  <a:lnTo>
                    <a:pt x="2311" y="619"/>
                  </a:lnTo>
                  <a:close/>
                  <a:moveTo>
                    <a:pt x="4097" y="619"/>
                  </a:moveTo>
                  <a:lnTo>
                    <a:pt x="4097" y="1239"/>
                  </a:lnTo>
                  <a:lnTo>
                    <a:pt x="3454" y="1239"/>
                  </a:lnTo>
                  <a:lnTo>
                    <a:pt x="3454" y="619"/>
                  </a:lnTo>
                  <a:close/>
                  <a:moveTo>
                    <a:pt x="1" y="0"/>
                  </a:moveTo>
                  <a:lnTo>
                    <a:pt x="1" y="1834"/>
                  </a:lnTo>
                  <a:lnTo>
                    <a:pt x="5716" y="1834"/>
                  </a:lnTo>
                  <a:lnTo>
                    <a:pt x="724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2"/>
            <p:cNvSpPr/>
            <p:nvPr/>
          </p:nvSpPr>
          <p:spPr>
            <a:xfrm>
              <a:off x="1006125" y="2499916"/>
              <a:ext cx="348871" cy="308541"/>
            </a:xfrm>
            <a:custGeom>
              <a:rect b="b" l="l" r="r" t="t"/>
              <a:pathLst>
                <a:path extrusionOk="0" h="9479" w="10718">
                  <a:moveTo>
                    <a:pt x="8860" y="3692"/>
                  </a:moveTo>
                  <a:lnTo>
                    <a:pt x="8860" y="5906"/>
                  </a:lnTo>
                  <a:lnTo>
                    <a:pt x="1882" y="5906"/>
                  </a:lnTo>
                  <a:lnTo>
                    <a:pt x="1882" y="3692"/>
                  </a:lnTo>
                  <a:close/>
                  <a:moveTo>
                    <a:pt x="8074" y="0"/>
                  </a:moveTo>
                  <a:lnTo>
                    <a:pt x="6026" y="2477"/>
                  </a:lnTo>
                  <a:lnTo>
                    <a:pt x="1" y="2477"/>
                  </a:lnTo>
                  <a:lnTo>
                    <a:pt x="1" y="9478"/>
                  </a:lnTo>
                  <a:lnTo>
                    <a:pt x="10717" y="9478"/>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82"/>
          <p:cNvGrpSpPr/>
          <p:nvPr/>
        </p:nvGrpSpPr>
        <p:grpSpPr>
          <a:xfrm>
            <a:off x="5530167" y="4003061"/>
            <a:ext cx="349743" cy="349784"/>
            <a:chOff x="5527778" y="4151023"/>
            <a:chExt cx="348871" cy="348877"/>
          </a:xfrm>
        </p:grpSpPr>
        <p:sp>
          <p:nvSpPr>
            <p:cNvPr id="10164" name="Google Shape;10164;p82"/>
            <p:cNvSpPr/>
            <p:nvPr/>
          </p:nvSpPr>
          <p:spPr>
            <a:xfrm>
              <a:off x="5720707" y="4226606"/>
              <a:ext cx="69885" cy="55335"/>
            </a:xfrm>
            <a:custGeom>
              <a:rect b="b" l="l" r="r" t="t"/>
              <a:pathLst>
                <a:path extrusionOk="0" h="1700" w="2147">
                  <a:moveTo>
                    <a:pt x="1218" y="1"/>
                  </a:moveTo>
                  <a:cubicBezTo>
                    <a:pt x="1004" y="1"/>
                    <a:pt x="789" y="84"/>
                    <a:pt x="623" y="251"/>
                  </a:cubicBezTo>
                  <a:cubicBezTo>
                    <a:pt x="0" y="855"/>
                    <a:pt x="561" y="1699"/>
                    <a:pt x="1221" y="1699"/>
                  </a:cubicBezTo>
                  <a:cubicBezTo>
                    <a:pt x="1419" y="1699"/>
                    <a:pt x="1627" y="1623"/>
                    <a:pt x="1814" y="1442"/>
                  </a:cubicBezTo>
                  <a:cubicBezTo>
                    <a:pt x="2147" y="1108"/>
                    <a:pt x="2147" y="560"/>
                    <a:pt x="1814" y="251"/>
                  </a:cubicBezTo>
                  <a:cubicBezTo>
                    <a:pt x="1647" y="84"/>
                    <a:pt x="1432" y="1"/>
                    <a:pt x="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2"/>
            <p:cNvSpPr/>
            <p:nvPr/>
          </p:nvSpPr>
          <p:spPr>
            <a:xfrm>
              <a:off x="5527778" y="4389784"/>
              <a:ext cx="348871" cy="110117"/>
            </a:xfrm>
            <a:custGeom>
              <a:rect b="b" l="l" r="r" t="t"/>
              <a:pathLst>
                <a:path extrusionOk="0" h="3383" w="10718">
                  <a:moveTo>
                    <a:pt x="1" y="1"/>
                  </a:moveTo>
                  <a:lnTo>
                    <a:pt x="1" y="1596"/>
                  </a:lnTo>
                  <a:lnTo>
                    <a:pt x="4002" y="1596"/>
                  </a:lnTo>
                  <a:lnTo>
                    <a:pt x="4002" y="1977"/>
                  </a:lnTo>
                  <a:cubicBezTo>
                    <a:pt x="4002" y="2406"/>
                    <a:pt x="3644" y="2739"/>
                    <a:pt x="3216" y="2739"/>
                  </a:cubicBezTo>
                  <a:lnTo>
                    <a:pt x="2263" y="2739"/>
                  </a:lnTo>
                  <a:lnTo>
                    <a:pt x="2263" y="3382"/>
                  </a:lnTo>
                  <a:lnTo>
                    <a:pt x="8455" y="3382"/>
                  </a:lnTo>
                  <a:lnTo>
                    <a:pt x="8455" y="2763"/>
                  </a:lnTo>
                  <a:lnTo>
                    <a:pt x="7479" y="2763"/>
                  </a:lnTo>
                  <a:cubicBezTo>
                    <a:pt x="7050" y="2763"/>
                    <a:pt x="6716" y="2406"/>
                    <a:pt x="6716" y="1977"/>
                  </a:cubicBezTo>
                  <a:lnTo>
                    <a:pt x="6716" y="1596"/>
                  </a:lnTo>
                  <a:lnTo>
                    <a:pt x="10717" y="1596"/>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2"/>
            <p:cNvSpPr/>
            <p:nvPr/>
          </p:nvSpPr>
          <p:spPr>
            <a:xfrm>
              <a:off x="5527778" y="4151023"/>
              <a:ext cx="348871" cy="218638"/>
            </a:xfrm>
            <a:custGeom>
              <a:rect b="b" l="l" r="r" t="t"/>
              <a:pathLst>
                <a:path extrusionOk="0" h="6717" w="10718">
                  <a:moveTo>
                    <a:pt x="4907" y="1239"/>
                  </a:moveTo>
                  <a:lnTo>
                    <a:pt x="4907" y="1858"/>
                  </a:lnTo>
                  <a:lnTo>
                    <a:pt x="1763" y="1858"/>
                  </a:lnTo>
                  <a:lnTo>
                    <a:pt x="1763" y="1239"/>
                  </a:lnTo>
                  <a:close/>
                  <a:moveTo>
                    <a:pt x="4907" y="2478"/>
                  </a:moveTo>
                  <a:lnTo>
                    <a:pt x="4907" y="3121"/>
                  </a:lnTo>
                  <a:lnTo>
                    <a:pt x="1763" y="3121"/>
                  </a:lnTo>
                  <a:lnTo>
                    <a:pt x="1763" y="2478"/>
                  </a:lnTo>
                  <a:close/>
                  <a:moveTo>
                    <a:pt x="4907" y="3740"/>
                  </a:moveTo>
                  <a:lnTo>
                    <a:pt x="4907" y="4359"/>
                  </a:lnTo>
                  <a:lnTo>
                    <a:pt x="1763" y="4359"/>
                  </a:lnTo>
                  <a:lnTo>
                    <a:pt x="1763" y="3740"/>
                  </a:lnTo>
                  <a:close/>
                  <a:moveTo>
                    <a:pt x="7113" y="1677"/>
                  </a:moveTo>
                  <a:cubicBezTo>
                    <a:pt x="8146" y="1677"/>
                    <a:pt x="9079" y="2849"/>
                    <a:pt x="8384" y="3954"/>
                  </a:cubicBezTo>
                  <a:lnTo>
                    <a:pt x="9217" y="4788"/>
                  </a:lnTo>
                  <a:lnTo>
                    <a:pt x="8765" y="5240"/>
                  </a:lnTo>
                  <a:lnTo>
                    <a:pt x="7931" y="4383"/>
                  </a:lnTo>
                  <a:cubicBezTo>
                    <a:pt x="7693" y="4549"/>
                    <a:pt x="7431" y="4621"/>
                    <a:pt x="7145" y="4621"/>
                  </a:cubicBezTo>
                  <a:cubicBezTo>
                    <a:pt x="5835" y="4621"/>
                    <a:pt x="5192" y="3049"/>
                    <a:pt x="6097" y="2120"/>
                  </a:cubicBezTo>
                  <a:cubicBezTo>
                    <a:pt x="6409" y="1809"/>
                    <a:pt x="6767" y="1677"/>
                    <a:pt x="7113" y="1677"/>
                  </a:cubicBezTo>
                  <a:close/>
                  <a:moveTo>
                    <a:pt x="4907" y="4978"/>
                  </a:moveTo>
                  <a:lnTo>
                    <a:pt x="4907" y="5597"/>
                  </a:lnTo>
                  <a:lnTo>
                    <a:pt x="1763" y="5597"/>
                  </a:lnTo>
                  <a:lnTo>
                    <a:pt x="1763" y="4978"/>
                  </a:lnTo>
                  <a:close/>
                  <a:moveTo>
                    <a:pt x="1" y="1"/>
                  </a:moveTo>
                  <a:lnTo>
                    <a:pt x="1" y="6717"/>
                  </a:lnTo>
                  <a:lnTo>
                    <a:pt x="10717" y="6717"/>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82"/>
          <p:cNvGrpSpPr/>
          <p:nvPr/>
        </p:nvGrpSpPr>
        <p:grpSpPr>
          <a:xfrm>
            <a:off x="7831236" y="1768839"/>
            <a:ext cx="281352" cy="349590"/>
            <a:chOff x="7823108" y="1922595"/>
            <a:chExt cx="280651" cy="348683"/>
          </a:xfrm>
        </p:grpSpPr>
        <p:sp>
          <p:nvSpPr>
            <p:cNvPr id="10168" name="Google Shape;10168;p82"/>
            <p:cNvSpPr/>
            <p:nvPr/>
          </p:nvSpPr>
          <p:spPr>
            <a:xfrm>
              <a:off x="7823108" y="2240226"/>
              <a:ext cx="131046" cy="31053"/>
            </a:xfrm>
            <a:custGeom>
              <a:rect b="b" l="l" r="r" t="t"/>
              <a:pathLst>
                <a:path extrusionOk="0" h="954" w="4026">
                  <a:moveTo>
                    <a:pt x="1" y="1"/>
                  </a:moveTo>
                  <a:lnTo>
                    <a:pt x="1" y="953"/>
                  </a:lnTo>
                  <a:lnTo>
                    <a:pt x="4025" y="953"/>
                  </a:lnTo>
                  <a:cubicBezTo>
                    <a:pt x="3858" y="405"/>
                    <a:pt x="3358" y="24"/>
                    <a:pt x="2787" y="24"/>
                  </a:cubicBezTo>
                  <a:lnTo>
                    <a:pt x="27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2"/>
            <p:cNvSpPr/>
            <p:nvPr/>
          </p:nvSpPr>
          <p:spPr>
            <a:xfrm>
              <a:off x="7823108" y="2056509"/>
              <a:ext cx="130265" cy="179090"/>
            </a:xfrm>
            <a:custGeom>
              <a:rect b="b" l="l" r="r" t="t"/>
              <a:pathLst>
                <a:path extrusionOk="0" h="5502" w="4002">
                  <a:moveTo>
                    <a:pt x="3096" y="1548"/>
                  </a:moveTo>
                  <a:lnTo>
                    <a:pt x="3096" y="2168"/>
                  </a:lnTo>
                  <a:lnTo>
                    <a:pt x="905" y="2168"/>
                  </a:lnTo>
                  <a:lnTo>
                    <a:pt x="905" y="1548"/>
                  </a:lnTo>
                  <a:close/>
                  <a:moveTo>
                    <a:pt x="3096" y="3120"/>
                  </a:moveTo>
                  <a:lnTo>
                    <a:pt x="3096" y="3739"/>
                  </a:lnTo>
                  <a:lnTo>
                    <a:pt x="905" y="3739"/>
                  </a:lnTo>
                  <a:lnTo>
                    <a:pt x="905" y="3120"/>
                  </a:lnTo>
                  <a:close/>
                  <a:moveTo>
                    <a:pt x="1" y="1"/>
                  </a:moveTo>
                  <a:lnTo>
                    <a:pt x="1" y="5025"/>
                  </a:lnTo>
                  <a:lnTo>
                    <a:pt x="2763" y="5025"/>
                  </a:lnTo>
                  <a:cubicBezTo>
                    <a:pt x="3215" y="5025"/>
                    <a:pt x="3668" y="5192"/>
                    <a:pt x="4001" y="5502"/>
                  </a:cubicBezTo>
                  <a:lnTo>
                    <a:pt x="4001" y="1239"/>
                  </a:lnTo>
                  <a:cubicBezTo>
                    <a:pt x="4001" y="548"/>
                    <a:pt x="3454"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2"/>
            <p:cNvSpPr/>
            <p:nvPr/>
          </p:nvSpPr>
          <p:spPr>
            <a:xfrm>
              <a:off x="7974274" y="2241007"/>
              <a:ext cx="129484" cy="30272"/>
            </a:xfrm>
            <a:custGeom>
              <a:rect b="b" l="l" r="r" t="t"/>
              <a:pathLst>
                <a:path extrusionOk="0" h="930" w="3978">
                  <a:moveTo>
                    <a:pt x="1215" y="0"/>
                  </a:moveTo>
                  <a:cubicBezTo>
                    <a:pt x="620" y="0"/>
                    <a:pt x="143" y="381"/>
                    <a:pt x="0" y="929"/>
                  </a:cubicBezTo>
                  <a:lnTo>
                    <a:pt x="3977" y="929"/>
                  </a:lnTo>
                  <a:lnTo>
                    <a:pt x="39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2"/>
            <p:cNvSpPr/>
            <p:nvPr/>
          </p:nvSpPr>
          <p:spPr>
            <a:xfrm>
              <a:off x="7973493" y="2056509"/>
              <a:ext cx="130265" cy="179090"/>
            </a:xfrm>
            <a:custGeom>
              <a:rect b="b" l="l" r="r" t="t"/>
              <a:pathLst>
                <a:path extrusionOk="0" h="5502" w="4002">
                  <a:moveTo>
                    <a:pt x="3120" y="1548"/>
                  </a:moveTo>
                  <a:lnTo>
                    <a:pt x="3120" y="2168"/>
                  </a:lnTo>
                  <a:lnTo>
                    <a:pt x="929" y="2168"/>
                  </a:lnTo>
                  <a:lnTo>
                    <a:pt x="929" y="1548"/>
                  </a:lnTo>
                  <a:close/>
                  <a:moveTo>
                    <a:pt x="3120" y="3096"/>
                  </a:moveTo>
                  <a:lnTo>
                    <a:pt x="3120" y="3739"/>
                  </a:lnTo>
                  <a:lnTo>
                    <a:pt x="929" y="3739"/>
                  </a:lnTo>
                  <a:lnTo>
                    <a:pt x="929" y="3096"/>
                  </a:lnTo>
                  <a:close/>
                  <a:moveTo>
                    <a:pt x="1263" y="1"/>
                  </a:moveTo>
                  <a:cubicBezTo>
                    <a:pt x="572" y="1"/>
                    <a:pt x="24" y="548"/>
                    <a:pt x="1" y="1239"/>
                  </a:cubicBezTo>
                  <a:lnTo>
                    <a:pt x="1" y="5502"/>
                  </a:lnTo>
                  <a:cubicBezTo>
                    <a:pt x="338" y="5209"/>
                    <a:pt x="738" y="5023"/>
                    <a:pt x="1183" y="5023"/>
                  </a:cubicBezTo>
                  <a:cubicBezTo>
                    <a:pt x="1209" y="5023"/>
                    <a:pt x="1236" y="5024"/>
                    <a:pt x="1263" y="5025"/>
                  </a:cubicBezTo>
                  <a:lnTo>
                    <a:pt x="4001" y="5025"/>
                  </a:lnTo>
                  <a:lnTo>
                    <a:pt x="4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2"/>
            <p:cNvSpPr/>
            <p:nvPr/>
          </p:nvSpPr>
          <p:spPr>
            <a:xfrm>
              <a:off x="7934725" y="2003028"/>
              <a:ext cx="58167" cy="27147"/>
            </a:xfrm>
            <a:custGeom>
              <a:rect b="b" l="l" r="r" t="t"/>
              <a:pathLst>
                <a:path extrusionOk="0" h="834" w="1787">
                  <a:moveTo>
                    <a:pt x="885" y="0"/>
                  </a:moveTo>
                  <a:cubicBezTo>
                    <a:pt x="543" y="0"/>
                    <a:pt x="203" y="167"/>
                    <a:pt x="1" y="500"/>
                  </a:cubicBezTo>
                  <a:lnTo>
                    <a:pt x="525" y="834"/>
                  </a:lnTo>
                  <a:cubicBezTo>
                    <a:pt x="608" y="703"/>
                    <a:pt x="745" y="637"/>
                    <a:pt x="882" y="637"/>
                  </a:cubicBezTo>
                  <a:cubicBezTo>
                    <a:pt x="1019" y="637"/>
                    <a:pt x="1156" y="703"/>
                    <a:pt x="1239" y="834"/>
                  </a:cubicBezTo>
                  <a:lnTo>
                    <a:pt x="1787" y="500"/>
                  </a:lnTo>
                  <a:cubicBezTo>
                    <a:pt x="1573" y="167"/>
                    <a:pt x="1227"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2"/>
            <p:cNvSpPr/>
            <p:nvPr/>
          </p:nvSpPr>
          <p:spPr>
            <a:xfrm>
              <a:off x="7900612" y="1963479"/>
              <a:ext cx="125610" cy="45765"/>
            </a:xfrm>
            <a:custGeom>
              <a:rect b="b" l="l" r="r" t="t"/>
              <a:pathLst>
                <a:path extrusionOk="0" h="1406" w="3859">
                  <a:moveTo>
                    <a:pt x="1939" y="1"/>
                  </a:moveTo>
                  <a:cubicBezTo>
                    <a:pt x="1198" y="1"/>
                    <a:pt x="453" y="358"/>
                    <a:pt x="1" y="1072"/>
                  </a:cubicBezTo>
                  <a:lnTo>
                    <a:pt x="549" y="1406"/>
                  </a:lnTo>
                  <a:cubicBezTo>
                    <a:pt x="870" y="894"/>
                    <a:pt x="1406" y="638"/>
                    <a:pt x="1942" y="638"/>
                  </a:cubicBezTo>
                  <a:cubicBezTo>
                    <a:pt x="2478" y="638"/>
                    <a:pt x="3013" y="894"/>
                    <a:pt x="3335" y="1406"/>
                  </a:cubicBezTo>
                  <a:lnTo>
                    <a:pt x="3859" y="1072"/>
                  </a:lnTo>
                  <a:cubicBezTo>
                    <a:pt x="3418" y="358"/>
                    <a:pt x="2680" y="1"/>
                    <a:pt x="19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2"/>
            <p:cNvSpPr/>
            <p:nvPr/>
          </p:nvSpPr>
          <p:spPr>
            <a:xfrm>
              <a:off x="7864968" y="1922595"/>
              <a:ext cx="196927" cy="64970"/>
            </a:xfrm>
            <a:custGeom>
              <a:rect b="b" l="l" r="r" t="t"/>
              <a:pathLst>
                <a:path extrusionOk="0" h="1996" w="6050">
                  <a:moveTo>
                    <a:pt x="3025" y="1"/>
                  </a:moveTo>
                  <a:cubicBezTo>
                    <a:pt x="1864" y="1"/>
                    <a:pt x="703" y="554"/>
                    <a:pt x="0" y="1662"/>
                  </a:cubicBezTo>
                  <a:lnTo>
                    <a:pt x="524" y="1995"/>
                  </a:lnTo>
                  <a:cubicBezTo>
                    <a:pt x="1072" y="1138"/>
                    <a:pt x="2025" y="614"/>
                    <a:pt x="3025" y="614"/>
                  </a:cubicBezTo>
                  <a:cubicBezTo>
                    <a:pt x="4025" y="614"/>
                    <a:pt x="4978" y="1138"/>
                    <a:pt x="5525" y="1995"/>
                  </a:cubicBezTo>
                  <a:lnTo>
                    <a:pt x="6049" y="1662"/>
                  </a:lnTo>
                  <a:cubicBezTo>
                    <a:pt x="5347" y="554"/>
                    <a:pt x="4186" y="1"/>
                    <a:pt x="3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82"/>
          <p:cNvGrpSpPr/>
          <p:nvPr/>
        </p:nvGrpSpPr>
        <p:grpSpPr>
          <a:xfrm>
            <a:off x="6286323" y="1768643"/>
            <a:ext cx="348927" cy="349783"/>
            <a:chOff x="6282048" y="1922400"/>
            <a:chExt cx="348057" cy="348876"/>
          </a:xfrm>
        </p:grpSpPr>
        <p:sp>
          <p:nvSpPr>
            <p:cNvPr id="10176" name="Google Shape;10176;p82"/>
            <p:cNvSpPr/>
            <p:nvPr/>
          </p:nvSpPr>
          <p:spPr>
            <a:xfrm>
              <a:off x="6458019" y="2140230"/>
              <a:ext cx="80626" cy="131046"/>
            </a:xfrm>
            <a:custGeom>
              <a:rect b="b" l="l" r="r" t="t"/>
              <a:pathLst>
                <a:path extrusionOk="0" h="4026" w="2477">
                  <a:moveTo>
                    <a:pt x="0" y="0"/>
                  </a:moveTo>
                  <a:lnTo>
                    <a:pt x="215" y="3096"/>
                  </a:lnTo>
                  <a:lnTo>
                    <a:pt x="1048" y="2620"/>
                  </a:lnTo>
                  <a:lnTo>
                    <a:pt x="1834" y="4025"/>
                  </a:lnTo>
                  <a:lnTo>
                    <a:pt x="2429" y="3692"/>
                  </a:lnTo>
                  <a:lnTo>
                    <a:pt x="1643" y="2287"/>
                  </a:lnTo>
                  <a:lnTo>
                    <a:pt x="2477" y="1834"/>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2"/>
            <p:cNvSpPr/>
            <p:nvPr/>
          </p:nvSpPr>
          <p:spPr>
            <a:xfrm>
              <a:off x="6282048" y="1922400"/>
              <a:ext cx="234913" cy="59729"/>
            </a:xfrm>
            <a:custGeom>
              <a:rect b="b" l="l" r="r" t="t"/>
              <a:pathLst>
                <a:path extrusionOk="0" h="1835" w="7217">
                  <a:moveTo>
                    <a:pt x="1739" y="596"/>
                  </a:moveTo>
                  <a:lnTo>
                    <a:pt x="1739" y="1215"/>
                  </a:lnTo>
                  <a:lnTo>
                    <a:pt x="1120" y="1215"/>
                  </a:lnTo>
                  <a:lnTo>
                    <a:pt x="1120" y="596"/>
                  </a:lnTo>
                  <a:close/>
                  <a:moveTo>
                    <a:pt x="2906" y="596"/>
                  </a:moveTo>
                  <a:lnTo>
                    <a:pt x="2906" y="1215"/>
                  </a:lnTo>
                  <a:lnTo>
                    <a:pt x="2286" y="1215"/>
                  </a:lnTo>
                  <a:lnTo>
                    <a:pt x="2286" y="596"/>
                  </a:lnTo>
                  <a:close/>
                  <a:moveTo>
                    <a:pt x="4049" y="596"/>
                  </a:moveTo>
                  <a:lnTo>
                    <a:pt x="4049" y="1215"/>
                  </a:lnTo>
                  <a:lnTo>
                    <a:pt x="3430" y="1215"/>
                  </a:lnTo>
                  <a:lnTo>
                    <a:pt x="3430" y="596"/>
                  </a:lnTo>
                  <a:close/>
                  <a:moveTo>
                    <a:pt x="0" y="1"/>
                  </a:moveTo>
                  <a:lnTo>
                    <a:pt x="0" y="1834"/>
                  </a:lnTo>
                  <a:lnTo>
                    <a:pt x="5692" y="1834"/>
                  </a:lnTo>
                  <a:lnTo>
                    <a:pt x="721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2"/>
            <p:cNvSpPr/>
            <p:nvPr/>
          </p:nvSpPr>
          <p:spPr>
            <a:xfrm>
              <a:off x="6282048" y="1922400"/>
              <a:ext cx="348057" cy="308541"/>
            </a:xfrm>
            <a:custGeom>
              <a:rect b="b" l="l" r="r" t="t"/>
              <a:pathLst>
                <a:path extrusionOk="0" h="9479" w="10693">
                  <a:moveTo>
                    <a:pt x="5144" y="3311"/>
                  </a:moveTo>
                  <a:lnTo>
                    <a:pt x="5740" y="3478"/>
                  </a:lnTo>
                  <a:lnTo>
                    <a:pt x="5430" y="4573"/>
                  </a:lnTo>
                  <a:lnTo>
                    <a:pt x="4835" y="4406"/>
                  </a:lnTo>
                  <a:lnTo>
                    <a:pt x="5144" y="3311"/>
                  </a:lnTo>
                  <a:close/>
                  <a:moveTo>
                    <a:pt x="3954" y="3454"/>
                  </a:moveTo>
                  <a:lnTo>
                    <a:pt x="4501" y="4430"/>
                  </a:lnTo>
                  <a:lnTo>
                    <a:pt x="3954" y="4740"/>
                  </a:lnTo>
                  <a:lnTo>
                    <a:pt x="3406" y="3739"/>
                  </a:lnTo>
                  <a:lnTo>
                    <a:pt x="3954" y="3454"/>
                  </a:lnTo>
                  <a:close/>
                  <a:moveTo>
                    <a:pt x="6716" y="4263"/>
                  </a:moveTo>
                  <a:lnTo>
                    <a:pt x="7026" y="4811"/>
                  </a:lnTo>
                  <a:lnTo>
                    <a:pt x="6025" y="5359"/>
                  </a:lnTo>
                  <a:lnTo>
                    <a:pt x="5740" y="4787"/>
                  </a:lnTo>
                  <a:lnTo>
                    <a:pt x="6716" y="4263"/>
                  </a:lnTo>
                  <a:close/>
                  <a:moveTo>
                    <a:pt x="2644" y="4692"/>
                  </a:moveTo>
                  <a:lnTo>
                    <a:pt x="3739" y="5002"/>
                  </a:lnTo>
                  <a:lnTo>
                    <a:pt x="3549" y="5597"/>
                  </a:lnTo>
                  <a:lnTo>
                    <a:pt x="2477" y="5287"/>
                  </a:lnTo>
                  <a:lnTo>
                    <a:pt x="2644" y="4692"/>
                  </a:lnTo>
                  <a:close/>
                  <a:moveTo>
                    <a:pt x="3596" y="5978"/>
                  </a:moveTo>
                  <a:lnTo>
                    <a:pt x="3906" y="6526"/>
                  </a:lnTo>
                  <a:lnTo>
                    <a:pt x="2906" y="7073"/>
                  </a:lnTo>
                  <a:lnTo>
                    <a:pt x="2620" y="6526"/>
                  </a:lnTo>
                  <a:lnTo>
                    <a:pt x="3596" y="5978"/>
                  </a:lnTo>
                  <a:close/>
                  <a:moveTo>
                    <a:pt x="8050" y="1"/>
                  </a:moveTo>
                  <a:lnTo>
                    <a:pt x="6002" y="2477"/>
                  </a:lnTo>
                  <a:lnTo>
                    <a:pt x="0" y="2477"/>
                  </a:lnTo>
                  <a:lnTo>
                    <a:pt x="0" y="9479"/>
                  </a:lnTo>
                  <a:lnTo>
                    <a:pt x="4978" y="9479"/>
                  </a:lnTo>
                  <a:lnTo>
                    <a:pt x="4692" y="5383"/>
                  </a:lnTo>
                  <a:lnTo>
                    <a:pt x="9050" y="8598"/>
                  </a:lnTo>
                  <a:lnTo>
                    <a:pt x="7931" y="9241"/>
                  </a:lnTo>
                  <a:lnTo>
                    <a:pt x="8050" y="9479"/>
                  </a:lnTo>
                  <a:lnTo>
                    <a:pt x="10693" y="9479"/>
                  </a:lnTo>
                  <a:lnTo>
                    <a:pt x="1069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82"/>
          <p:cNvGrpSpPr/>
          <p:nvPr/>
        </p:nvGrpSpPr>
        <p:grpSpPr>
          <a:xfrm>
            <a:off x="5537183" y="1768643"/>
            <a:ext cx="336497" cy="349778"/>
            <a:chOff x="5534776" y="1922400"/>
            <a:chExt cx="335657" cy="348871"/>
          </a:xfrm>
        </p:grpSpPr>
        <p:sp>
          <p:nvSpPr>
            <p:cNvPr id="10180" name="Google Shape;10180;p82"/>
            <p:cNvSpPr/>
            <p:nvPr/>
          </p:nvSpPr>
          <p:spPr>
            <a:xfrm>
              <a:off x="5596004" y="2068130"/>
              <a:ext cx="274429" cy="134139"/>
            </a:xfrm>
            <a:custGeom>
              <a:rect b="b" l="l" r="r" t="t"/>
              <a:pathLst>
                <a:path extrusionOk="0" h="4121" w="8431">
                  <a:moveTo>
                    <a:pt x="2715" y="715"/>
                  </a:moveTo>
                  <a:lnTo>
                    <a:pt x="2715" y="1334"/>
                  </a:lnTo>
                  <a:lnTo>
                    <a:pt x="2049" y="1334"/>
                  </a:lnTo>
                  <a:lnTo>
                    <a:pt x="2049" y="3430"/>
                  </a:lnTo>
                  <a:lnTo>
                    <a:pt x="1429" y="3430"/>
                  </a:lnTo>
                  <a:lnTo>
                    <a:pt x="1429" y="1334"/>
                  </a:lnTo>
                  <a:lnTo>
                    <a:pt x="786" y="1334"/>
                  </a:lnTo>
                  <a:lnTo>
                    <a:pt x="786" y="715"/>
                  </a:lnTo>
                  <a:close/>
                  <a:moveTo>
                    <a:pt x="5311" y="715"/>
                  </a:moveTo>
                  <a:lnTo>
                    <a:pt x="4597" y="2073"/>
                  </a:lnTo>
                  <a:lnTo>
                    <a:pt x="5335" y="3430"/>
                  </a:lnTo>
                  <a:lnTo>
                    <a:pt x="4620" y="3430"/>
                  </a:lnTo>
                  <a:lnTo>
                    <a:pt x="4239" y="2739"/>
                  </a:lnTo>
                  <a:lnTo>
                    <a:pt x="3858" y="3430"/>
                  </a:lnTo>
                  <a:lnTo>
                    <a:pt x="3144" y="3430"/>
                  </a:lnTo>
                  <a:lnTo>
                    <a:pt x="3882" y="2073"/>
                  </a:lnTo>
                  <a:lnTo>
                    <a:pt x="3144" y="715"/>
                  </a:lnTo>
                  <a:lnTo>
                    <a:pt x="3858" y="715"/>
                  </a:lnTo>
                  <a:lnTo>
                    <a:pt x="4239" y="1406"/>
                  </a:lnTo>
                  <a:lnTo>
                    <a:pt x="4620" y="715"/>
                  </a:lnTo>
                  <a:close/>
                  <a:moveTo>
                    <a:pt x="7645" y="715"/>
                  </a:moveTo>
                  <a:lnTo>
                    <a:pt x="7645" y="1334"/>
                  </a:lnTo>
                  <a:lnTo>
                    <a:pt x="7002" y="1334"/>
                  </a:lnTo>
                  <a:lnTo>
                    <a:pt x="7002" y="3430"/>
                  </a:lnTo>
                  <a:lnTo>
                    <a:pt x="6359" y="3430"/>
                  </a:lnTo>
                  <a:lnTo>
                    <a:pt x="6359" y="1334"/>
                  </a:lnTo>
                  <a:lnTo>
                    <a:pt x="5716" y="1334"/>
                  </a:lnTo>
                  <a:lnTo>
                    <a:pt x="5716" y="715"/>
                  </a:lnTo>
                  <a:close/>
                  <a:moveTo>
                    <a:pt x="0" y="1"/>
                  </a:moveTo>
                  <a:lnTo>
                    <a:pt x="0" y="4121"/>
                  </a:lnTo>
                  <a:lnTo>
                    <a:pt x="8431" y="4121"/>
                  </a:lnTo>
                  <a:lnTo>
                    <a:pt x="84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2"/>
            <p:cNvSpPr/>
            <p:nvPr/>
          </p:nvSpPr>
          <p:spPr>
            <a:xfrm>
              <a:off x="5534776" y="1922400"/>
              <a:ext cx="75972" cy="76004"/>
            </a:xfrm>
            <a:custGeom>
              <a:rect b="b" l="l" r="r" t="t"/>
              <a:pathLst>
                <a:path extrusionOk="0" h="2335" w="2334">
                  <a:moveTo>
                    <a:pt x="2334" y="1"/>
                  </a:moveTo>
                  <a:lnTo>
                    <a:pt x="0" y="2334"/>
                  </a:lnTo>
                  <a:lnTo>
                    <a:pt x="2334" y="2334"/>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2"/>
            <p:cNvSpPr/>
            <p:nvPr/>
          </p:nvSpPr>
          <p:spPr>
            <a:xfrm>
              <a:off x="5534776" y="1922400"/>
              <a:ext cx="261246" cy="348871"/>
            </a:xfrm>
            <a:custGeom>
              <a:rect b="b" l="l" r="r" t="t"/>
              <a:pathLst>
                <a:path extrusionOk="0" h="10718" w="8026">
                  <a:moveTo>
                    <a:pt x="6597" y="2382"/>
                  </a:moveTo>
                  <a:lnTo>
                    <a:pt x="6597" y="3001"/>
                  </a:lnTo>
                  <a:lnTo>
                    <a:pt x="3739" y="3001"/>
                  </a:lnTo>
                  <a:lnTo>
                    <a:pt x="3739"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82"/>
          <p:cNvGrpSpPr/>
          <p:nvPr/>
        </p:nvGrpSpPr>
        <p:grpSpPr>
          <a:xfrm>
            <a:off x="4774827" y="1768643"/>
            <a:ext cx="349710" cy="349781"/>
            <a:chOff x="4774321" y="1922400"/>
            <a:chExt cx="348838" cy="348874"/>
          </a:xfrm>
        </p:grpSpPr>
        <p:sp>
          <p:nvSpPr>
            <p:cNvPr id="10184" name="Google Shape;10184;p82"/>
            <p:cNvSpPr/>
            <p:nvPr/>
          </p:nvSpPr>
          <p:spPr>
            <a:xfrm>
              <a:off x="4846388" y="2191400"/>
              <a:ext cx="23306" cy="24054"/>
            </a:xfrm>
            <a:custGeom>
              <a:rect b="b" l="l" r="r" t="t"/>
              <a:pathLst>
                <a:path extrusionOk="0" h="739" w="716">
                  <a:moveTo>
                    <a:pt x="1" y="0"/>
                  </a:moveTo>
                  <a:lnTo>
                    <a:pt x="1" y="738"/>
                  </a:lnTo>
                  <a:lnTo>
                    <a:pt x="715" y="738"/>
                  </a:lnTo>
                  <a:lnTo>
                    <a:pt x="71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2"/>
            <p:cNvSpPr/>
            <p:nvPr/>
          </p:nvSpPr>
          <p:spPr>
            <a:xfrm>
              <a:off x="4774321" y="1947985"/>
              <a:ext cx="348838" cy="77534"/>
            </a:xfrm>
            <a:custGeom>
              <a:rect b="b" l="l" r="r" t="t"/>
              <a:pathLst>
                <a:path extrusionOk="0" h="2382" w="10717">
                  <a:moveTo>
                    <a:pt x="0" y="0"/>
                  </a:moveTo>
                  <a:lnTo>
                    <a:pt x="0" y="2382"/>
                  </a:lnTo>
                  <a:lnTo>
                    <a:pt x="10717" y="2382"/>
                  </a:lnTo>
                  <a:lnTo>
                    <a:pt x="10717" y="0"/>
                  </a:lnTo>
                  <a:lnTo>
                    <a:pt x="9288" y="0"/>
                  </a:lnTo>
                  <a:lnTo>
                    <a:pt x="9288" y="310"/>
                  </a:lnTo>
                  <a:cubicBezTo>
                    <a:pt x="9288" y="834"/>
                    <a:pt x="8859" y="1263"/>
                    <a:pt x="8335" y="1263"/>
                  </a:cubicBezTo>
                  <a:lnTo>
                    <a:pt x="8264" y="1263"/>
                  </a:lnTo>
                  <a:cubicBezTo>
                    <a:pt x="7740" y="1263"/>
                    <a:pt x="7311" y="834"/>
                    <a:pt x="7311" y="310"/>
                  </a:cubicBezTo>
                  <a:lnTo>
                    <a:pt x="7311" y="0"/>
                  </a:lnTo>
                  <a:lnTo>
                    <a:pt x="3406" y="0"/>
                  </a:lnTo>
                  <a:lnTo>
                    <a:pt x="3406" y="310"/>
                  </a:lnTo>
                  <a:cubicBezTo>
                    <a:pt x="3406" y="834"/>
                    <a:pt x="2977" y="1263"/>
                    <a:pt x="2453" y="1263"/>
                  </a:cubicBezTo>
                  <a:lnTo>
                    <a:pt x="2382" y="1263"/>
                  </a:lnTo>
                  <a:cubicBezTo>
                    <a:pt x="1858" y="1263"/>
                    <a:pt x="1429" y="834"/>
                    <a:pt x="1429" y="310"/>
                  </a:cubicBezTo>
                  <a:lnTo>
                    <a:pt x="142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2"/>
            <p:cNvSpPr/>
            <p:nvPr/>
          </p:nvSpPr>
          <p:spPr>
            <a:xfrm>
              <a:off x="4774321" y="2045670"/>
              <a:ext cx="348838" cy="225604"/>
            </a:xfrm>
            <a:custGeom>
              <a:rect b="b" l="l" r="r" t="t"/>
              <a:pathLst>
                <a:path extrusionOk="0" h="6931" w="10717">
                  <a:moveTo>
                    <a:pt x="3572" y="1096"/>
                  </a:moveTo>
                  <a:lnTo>
                    <a:pt x="3572" y="3072"/>
                  </a:lnTo>
                  <a:lnTo>
                    <a:pt x="1596" y="3072"/>
                  </a:lnTo>
                  <a:lnTo>
                    <a:pt x="1596" y="1096"/>
                  </a:lnTo>
                  <a:close/>
                  <a:moveTo>
                    <a:pt x="6382" y="1096"/>
                  </a:moveTo>
                  <a:lnTo>
                    <a:pt x="6382" y="3072"/>
                  </a:lnTo>
                  <a:lnTo>
                    <a:pt x="4406" y="3072"/>
                  </a:lnTo>
                  <a:lnTo>
                    <a:pt x="4406" y="1096"/>
                  </a:lnTo>
                  <a:close/>
                  <a:moveTo>
                    <a:pt x="9169" y="1096"/>
                  </a:moveTo>
                  <a:lnTo>
                    <a:pt x="9169" y="3072"/>
                  </a:lnTo>
                  <a:lnTo>
                    <a:pt x="7168" y="3072"/>
                  </a:lnTo>
                  <a:lnTo>
                    <a:pt x="7168" y="1096"/>
                  </a:lnTo>
                  <a:close/>
                  <a:moveTo>
                    <a:pt x="3572" y="3858"/>
                  </a:moveTo>
                  <a:lnTo>
                    <a:pt x="3572" y="5835"/>
                  </a:lnTo>
                  <a:lnTo>
                    <a:pt x="1596" y="5835"/>
                  </a:lnTo>
                  <a:lnTo>
                    <a:pt x="1596" y="3858"/>
                  </a:lnTo>
                  <a:close/>
                  <a:moveTo>
                    <a:pt x="6382" y="3858"/>
                  </a:moveTo>
                  <a:lnTo>
                    <a:pt x="6382" y="5835"/>
                  </a:lnTo>
                  <a:lnTo>
                    <a:pt x="4406" y="5835"/>
                  </a:lnTo>
                  <a:lnTo>
                    <a:pt x="4406" y="3858"/>
                  </a:lnTo>
                  <a:close/>
                  <a:moveTo>
                    <a:pt x="9169" y="3858"/>
                  </a:moveTo>
                  <a:lnTo>
                    <a:pt x="9169" y="5835"/>
                  </a:lnTo>
                  <a:lnTo>
                    <a:pt x="7168" y="5835"/>
                  </a:lnTo>
                  <a:lnTo>
                    <a:pt x="7168" y="3858"/>
                  </a:lnTo>
                  <a:close/>
                  <a:moveTo>
                    <a:pt x="0" y="0"/>
                  </a:moveTo>
                  <a:lnTo>
                    <a:pt x="0" y="6930"/>
                  </a:lnTo>
                  <a:lnTo>
                    <a:pt x="10717" y="6930"/>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2"/>
            <p:cNvSpPr/>
            <p:nvPr/>
          </p:nvSpPr>
          <p:spPr>
            <a:xfrm>
              <a:off x="4846388" y="2101462"/>
              <a:ext cx="23306" cy="24054"/>
            </a:xfrm>
            <a:custGeom>
              <a:rect b="b" l="l" r="r" t="t"/>
              <a:pathLst>
                <a:path extrusionOk="0" h="739" w="716">
                  <a:moveTo>
                    <a:pt x="1" y="1"/>
                  </a:moveTo>
                  <a:lnTo>
                    <a:pt x="1" y="739"/>
                  </a:lnTo>
                  <a:lnTo>
                    <a:pt x="715" y="739"/>
                  </a:lnTo>
                  <a:lnTo>
                    <a:pt x="7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2"/>
            <p:cNvSpPr/>
            <p:nvPr/>
          </p:nvSpPr>
          <p:spPr>
            <a:xfrm>
              <a:off x="4840985" y="1922400"/>
              <a:ext cx="24054" cy="46547"/>
            </a:xfrm>
            <a:custGeom>
              <a:rect b="b" l="l" r="r" t="t"/>
              <a:pathLst>
                <a:path extrusionOk="0" h="1430" w="739">
                  <a:moveTo>
                    <a:pt x="0" y="1"/>
                  </a:moveTo>
                  <a:lnTo>
                    <a:pt x="0" y="1096"/>
                  </a:lnTo>
                  <a:cubicBezTo>
                    <a:pt x="0" y="1287"/>
                    <a:pt x="167" y="1429"/>
                    <a:pt x="334" y="1429"/>
                  </a:cubicBezTo>
                  <a:lnTo>
                    <a:pt x="405" y="1429"/>
                  </a:lnTo>
                  <a:cubicBezTo>
                    <a:pt x="596" y="1429"/>
                    <a:pt x="738" y="1287"/>
                    <a:pt x="738" y="1096"/>
                  </a:cubicBezTo>
                  <a:lnTo>
                    <a:pt x="7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2"/>
            <p:cNvSpPr/>
            <p:nvPr/>
          </p:nvSpPr>
          <p:spPr>
            <a:xfrm>
              <a:off x="5032450" y="1922400"/>
              <a:ext cx="24054" cy="46547"/>
            </a:xfrm>
            <a:custGeom>
              <a:rect b="b" l="l" r="r" t="t"/>
              <a:pathLst>
                <a:path extrusionOk="0" h="1430" w="739">
                  <a:moveTo>
                    <a:pt x="0" y="1"/>
                  </a:moveTo>
                  <a:lnTo>
                    <a:pt x="0" y="1096"/>
                  </a:lnTo>
                  <a:cubicBezTo>
                    <a:pt x="0" y="1287"/>
                    <a:pt x="167" y="1429"/>
                    <a:pt x="334" y="1429"/>
                  </a:cubicBezTo>
                  <a:lnTo>
                    <a:pt x="405" y="1429"/>
                  </a:lnTo>
                  <a:cubicBezTo>
                    <a:pt x="596" y="1429"/>
                    <a:pt x="739" y="1287"/>
                    <a:pt x="739" y="1096"/>
                  </a:cubicBezTo>
                  <a:lnTo>
                    <a:pt x="7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2"/>
            <p:cNvSpPr/>
            <p:nvPr/>
          </p:nvSpPr>
          <p:spPr>
            <a:xfrm>
              <a:off x="4937108" y="2191400"/>
              <a:ext cx="24054" cy="24054"/>
            </a:xfrm>
            <a:custGeom>
              <a:rect b="b" l="l" r="r" t="t"/>
              <a:pathLst>
                <a:path extrusionOk="0" h="739" w="739">
                  <a:moveTo>
                    <a:pt x="0" y="0"/>
                  </a:moveTo>
                  <a:lnTo>
                    <a:pt x="0" y="738"/>
                  </a:lnTo>
                  <a:lnTo>
                    <a:pt x="738" y="738"/>
                  </a:lnTo>
                  <a:lnTo>
                    <a:pt x="7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2"/>
            <p:cNvSpPr/>
            <p:nvPr/>
          </p:nvSpPr>
          <p:spPr>
            <a:xfrm>
              <a:off x="5027795" y="2101462"/>
              <a:ext cx="23273" cy="24054"/>
            </a:xfrm>
            <a:custGeom>
              <a:rect b="b" l="l" r="r" t="t"/>
              <a:pathLst>
                <a:path extrusionOk="0" h="739" w="715">
                  <a:moveTo>
                    <a:pt x="0" y="1"/>
                  </a:moveTo>
                  <a:lnTo>
                    <a:pt x="0" y="739"/>
                  </a:lnTo>
                  <a:lnTo>
                    <a:pt x="715" y="739"/>
                  </a:lnTo>
                  <a:lnTo>
                    <a:pt x="7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2"/>
            <p:cNvSpPr/>
            <p:nvPr/>
          </p:nvSpPr>
          <p:spPr>
            <a:xfrm>
              <a:off x="5027795" y="2191400"/>
              <a:ext cx="23273" cy="24054"/>
            </a:xfrm>
            <a:custGeom>
              <a:rect b="b" l="l" r="r" t="t"/>
              <a:pathLst>
                <a:path extrusionOk="0" h="739" w="715">
                  <a:moveTo>
                    <a:pt x="0" y="0"/>
                  </a:moveTo>
                  <a:lnTo>
                    <a:pt x="0" y="738"/>
                  </a:lnTo>
                  <a:lnTo>
                    <a:pt x="715" y="738"/>
                  </a:lnTo>
                  <a:lnTo>
                    <a:pt x="71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2"/>
            <p:cNvSpPr/>
            <p:nvPr/>
          </p:nvSpPr>
          <p:spPr>
            <a:xfrm>
              <a:off x="4937108" y="2101462"/>
              <a:ext cx="24054" cy="24054"/>
            </a:xfrm>
            <a:custGeom>
              <a:rect b="b" l="l" r="r" t="t"/>
              <a:pathLst>
                <a:path extrusionOk="0" h="739" w="739">
                  <a:moveTo>
                    <a:pt x="0" y="1"/>
                  </a:moveTo>
                  <a:lnTo>
                    <a:pt x="0" y="739"/>
                  </a:lnTo>
                  <a:lnTo>
                    <a:pt x="738" y="739"/>
                  </a:lnTo>
                  <a:lnTo>
                    <a:pt x="7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82"/>
          <p:cNvGrpSpPr/>
          <p:nvPr/>
        </p:nvGrpSpPr>
        <p:grpSpPr>
          <a:xfrm>
            <a:off x="4063736" y="1768643"/>
            <a:ext cx="261149" cy="349778"/>
            <a:chOff x="4065003" y="1922400"/>
            <a:chExt cx="260498" cy="348871"/>
          </a:xfrm>
        </p:grpSpPr>
        <p:sp>
          <p:nvSpPr>
            <p:cNvPr id="10195" name="Google Shape;10195;p82"/>
            <p:cNvSpPr/>
            <p:nvPr/>
          </p:nvSpPr>
          <p:spPr>
            <a:xfrm>
              <a:off x="4065003" y="1922400"/>
              <a:ext cx="75223" cy="76004"/>
            </a:xfrm>
            <a:custGeom>
              <a:rect b="b" l="l" r="r" t="t"/>
              <a:pathLst>
                <a:path extrusionOk="0" h="2335" w="2311">
                  <a:moveTo>
                    <a:pt x="2311" y="1"/>
                  </a:moveTo>
                  <a:lnTo>
                    <a:pt x="1" y="2334"/>
                  </a:lnTo>
                  <a:lnTo>
                    <a:pt x="2311" y="2334"/>
                  </a:lnTo>
                  <a:lnTo>
                    <a:pt x="231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2"/>
            <p:cNvSpPr/>
            <p:nvPr/>
          </p:nvSpPr>
          <p:spPr>
            <a:xfrm>
              <a:off x="4065003" y="1922400"/>
              <a:ext cx="260498" cy="348871"/>
            </a:xfrm>
            <a:custGeom>
              <a:rect b="b" l="l" r="r" t="t"/>
              <a:pathLst>
                <a:path extrusionOk="0" h="10718" w="8003">
                  <a:moveTo>
                    <a:pt x="4311" y="3739"/>
                  </a:moveTo>
                  <a:lnTo>
                    <a:pt x="4311" y="6526"/>
                  </a:lnTo>
                  <a:lnTo>
                    <a:pt x="5240" y="5621"/>
                  </a:lnTo>
                  <a:lnTo>
                    <a:pt x="5693" y="6049"/>
                  </a:lnTo>
                  <a:lnTo>
                    <a:pt x="4002" y="7740"/>
                  </a:lnTo>
                  <a:lnTo>
                    <a:pt x="2335" y="6073"/>
                  </a:lnTo>
                  <a:lnTo>
                    <a:pt x="2787" y="5621"/>
                  </a:lnTo>
                  <a:lnTo>
                    <a:pt x="3692" y="6526"/>
                  </a:lnTo>
                  <a:lnTo>
                    <a:pt x="3692" y="3739"/>
                  </a:lnTo>
                  <a:close/>
                  <a:moveTo>
                    <a:pt x="6312" y="7740"/>
                  </a:moveTo>
                  <a:lnTo>
                    <a:pt x="6312" y="9169"/>
                  </a:lnTo>
                  <a:lnTo>
                    <a:pt x="1668" y="9169"/>
                  </a:lnTo>
                  <a:lnTo>
                    <a:pt x="1668" y="7740"/>
                  </a:lnTo>
                  <a:lnTo>
                    <a:pt x="2287" y="7740"/>
                  </a:lnTo>
                  <a:lnTo>
                    <a:pt x="2287" y="8526"/>
                  </a:lnTo>
                  <a:lnTo>
                    <a:pt x="5693" y="8526"/>
                  </a:lnTo>
                  <a:lnTo>
                    <a:pt x="5693" y="7740"/>
                  </a:lnTo>
                  <a:close/>
                  <a:moveTo>
                    <a:pt x="2954" y="1"/>
                  </a:moveTo>
                  <a:lnTo>
                    <a:pt x="2954" y="2954"/>
                  </a:lnTo>
                  <a:lnTo>
                    <a:pt x="1" y="2954"/>
                  </a:lnTo>
                  <a:lnTo>
                    <a:pt x="1" y="10717"/>
                  </a:lnTo>
                  <a:lnTo>
                    <a:pt x="8003" y="10717"/>
                  </a:lnTo>
                  <a:lnTo>
                    <a:pt x="800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82"/>
          <p:cNvGrpSpPr/>
          <p:nvPr/>
        </p:nvGrpSpPr>
        <p:grpSpPr>
          <a:xfrm>
            <a:off x="2508740" y="1781077"/>
            <a:ext cx="349710" cy="325661"/>
            <a:chOff x="2513885" y="1934802"/>
            <a:chExt cx="348838" cy="324816"/>
          </a:xfrm>
        </p:grpSpPr>
        <p:sp>
          <p:nvSpPr>
            <p:cNvPr id="10198" name="Google Shape;10198;p82"/>
            <p:cNvSpPr/>
            <p:nvPr/>
          </p:nvSpPr>
          <p:spPr>
            <a:xfrm>
              <a:off x="2669674" y="2065038"/>
              <a:ext cx="35707" cy="61259"/>
            </a:xfrm>
            <a:custGeom>
              <a:rect b="b" l="l" r="r" t="t"/>
              <a:pathLst>
                <a:path extrusionOk="0" h="1882" w="1097">
                  <a:moveTo>
                    <a:pt x="549" y="0"/>
                  </a:moveTo>
                  <a:cubicBezTo>
                    <a:pt x="525" y="0"/>
                    <a:pt x="382" y="120"/>
                    <a:pt x="215" y="572"/>
                  </a:cubicBezTo>
                  <a:cubicBezTo>
                    <a:pt x="96" y="1001"/>
                    <a:pt x="25" y="1429"/>
                    <a:pt x="1" y="1882"/>
                  </a:cubicBezTo>
                  <a:lnTo>
                    <a:pt x="1096" y="1882"/>
                  </a:lnTo>
                  <a:cubicBezTo>
                    <a:pt x="1096" y="1429"/>
                    <a:pt x="1025" y="1001"/>
                    <a:pt x="882" y="572"/>
                  </a:cubicBezTo>
                  <a:cubicBezTo>
                    <a:pt x="739" y="120"/>
                    <a:pt x="596"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2"/>
            <p:cNvSpPr/>
            <p:nvPr/>
          </p:nvSpPr>
          <p:spPr>
            <a:xfrm>
              <a:off x="2669674" y="2146415"/>
              <a:ext cx="35707" cy="62073"/>
            </a:xfrm>
            <a:custGeom>
              <a:rect b="b" l="l" r="r" t="t"/>
              <a:pathLst>
                <a:path extrusionOk="0" h="1907" w="1097">
                  <a:moveTo>
                    <a:pt x="1" y="1"/>
                  </a:moveTo>
                  <a:cubicBezTo>
                    <a:pt x="25" y="453"/>
                    <a:pt x="96" y="906"/>
                    <a:pt x="215" y="1335"/>
                  </a:cubicBezTo>
                  <a:cubicBezTo>
                    <a:pt x="382" y="1763"/>
                    <a:pt x="525" y="1882"/>
                    <a:pt x="549" y="1906"/>
                  </a:cubicBezTo>
                  <a:cubicBezTo>
                    <a:pt x="596" y="1906"/>
                    <a:pt x="739" y="1763"/>
                    <a:pt x="882" y="1335"/>
                  </a:cubicBezTo>
                  <a:cubicBezTo>
                    <a:pt x="1025" y="906"/>
                    <a:pt x="1096" y="453"/>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2"/>
            <p:cNvSpPr/>
            <p:nvPr/>
          </p:nvSpPr>
          <p:spPr>
            <a:xfrm>
              <a:off x="2715408" y="2071222"/>
              <a:ext cx="42673" cy="55075"/>
            </a:xfrm>
            <a:custGeom>
              <a:rect b="b" l="l" r="r" t="t"/>
              <a:pathLst>
                <a:path extrusionOk="0" h="1692" w="1311">
                  <a:moveTo>
                    <a:pt x="1" y="1"/>
                  </a:moveTo>
                  <a:lnTo>
                    <a:pt x="1" y="1"/>
                  </a:lnTo>
                  <a:cubicBezTo>
                    <a:pt x="215" y="549"/>
                    <a:pt x="310" y="1120"/>
                    <a:pt x="334" y="1692"/>
                  </a:cubicBezTo>
                  <a:lnTo>
                    <a:pt x="1311" y="1692"/>
                  </a:lnTo>
                  <a:cubicBezTo>
                    <a:pt x="1215" y="930"/>
                    <a:pt x="715" y="287"/>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2"/>
            <p:cNvSpPr/>
            <p:nvPr/>
          </p:nvSpPr>
          <p:spPr>
            <a:xfrm>
              <a:off x="2677421" y="1949547"/>
              <a:ext cx="162066" cy="41892"/>
            </a:xfrm>
            <a:custGeom>
              <a:rect b="b" l="l" r="r" t="t"/>
              <a:pathLst>
                <a:path extrusionOk="0" h="1287" w="4979">
                  <a:moveTo>
                    <a:pt x="1" y="0"/>
                  </a:moveTo>
                  <a:lnTo>
                    <a:pt x="739" y="1286"/>
                  </a:lnTo>
                  <a:lnTo>
                    <a:pt x="4978" y="1286"/>
                  </a:lnTo>
                  <a:lnTo>
                    <a:pt x="497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2"/>
            <p:cNvSpPr/>
            <p:nvPr/>
          </p:nvSpPr>
          <p:spPr>
            <a:xfrm>
              <a:off x="2616974" y="2071222"/>
              <a:ext cx="42673" cy="55075"/>
            </a:xfrm>
            <a:custGeom>
              <a:rect b="b" l="l" r="r" t="t"/>
              <a:pathLst>
                <a:path extrusionOk="0" h="1692" w="1311">
                  <a:moveTo>
                    <a:pt x="1310" y="1"/>
                  </a:moveTo>
                  <a:lnTo>
                    <a:pt x="1310" y="1"/>
                  </a:lnTo>
                  <a:cubicBezTo>
                    <a:pt x="620" y="287"/>
                    <a:pt x="119" y="930"/>
                    <a:pt x="0" y="1692"/>
                  </a:cubicBezTo>
                  <a:lnTo>
                    <a:pt x="1001" y="1692"/>
                  </a:lnTo>
                  <a:cubicBezTo>
                    <a:pt x="1001" y="1120"/>
                    <a:pt x="1120" y="549"/>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2"/>
            <p:cNvSpPr/>
            <p:nvPr/>
          </p:nvSpPr>
          <p:spPr>
            <a:xfrm>
              <a:off x="2616974" y="2146415"/>
              <a:ext cx="42673" cy="55856"/>
            </a:xfrm>
            <a:custGeom>
              <a:rect b="b" l="l" r="r" t="t"/>
              <a:pathLst>
                <a:path extrusionOk="0" h="1716" w="1311">
                  <a:moveTo>
                    <a:pt x="0" y="1"/>
                  </a:moveTo>
                  <a:cubicBezTo>
                    <a:pt x="119" y="763"/>
                    <a:pt x="620" y="1406"/>
                    <a:pt x="1310" y="1716"/>
                  </a:cubicBezTo>
                  <a:cubicBezTo>
                    <a:pt x="1120" y="1168"/>
                    <a:pt x="1001" y="596"/>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2"/>
            <p:cNvSpPr/>
            <p:nvPr/>
          </p:nvSpPr>
          <p:spPr>
            <a:xfrm>
              <a:off x="2513885" y="1934802"/>
              <a:ext cx="348838" cy="324816"/>
            </a:xfrm>
            <a:custGeom>
              <a:rect b="b" l="l" r="r" t="t"/>
              <a:pathLst>
                <a:path extrusionOk="0" h="9979" w="10717">
                  <a:moveTo>
                    <a:pt x="5315" y="3371"/>
                  </a:moveTo>
                  <a:cubicBezTo>
                    <a:pt x="6767" y="3371"/>
                    <a:pt x="8168" y="4497"/>
                    <a:pt x="8168" y="6192"/>
                  </a:cubicBezTo>
                  <a:cubicBezTo>
                    <a:pt x="8168" y="7740"/>
                    <a:pt x="6906" y="9002"/>
                    <a:pt x="5335" y="9002"/>
                  </a:cubicBezTo>
                  <a:cubicBezTo>
                    <a:pt x="2834" y="9002"/>
                    <a:pt x="1572" y="5978"/>
                    <a:pt x="3358" y="4192"/>
                  </a:cubicBezTo>
                  <a:cubicBezTo>
                    <a:pt x="3925" y="3625"/>
                    <a:pt x="4626" y="3371"/>
                    <a:pt x="5315" y="3371"/>
                  </a:cubicBezTo>
                  <a:close/>
                  <a:moveTo>
                    <a:pt x="0" y="1"/>
                  </a:moveTo>
                  <a:lnTo>
                    <a:pt x="0" y="9979"/>
                  </a:lnTo>
                  <a:lnTo>
                    <a:pt x="10717" y="9979"/>
                  </a:lnTo>
                  <a:lnTo>
                    <a:pt x="10717" y="2382"/>
                  </a:lnTo>
                  <a:lnTo>
                    <a:pt x="5406" y="2382"/>
                  </a:lnTo>
                  <a:lnTo>
                    <a:pt x="40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2"/>
            <p:cNvSpPr/>
            <p:nvPr/>
          </p:nvSpPr>
          <p:spPr>
            <a:xfrm>
              <a:off x="2715408" y="2146415"/>
              <a:ext cx="42673" cy="55856"/>
            </a:xfrm>
            <a:custGeom>
              <a:rect b="b" l="l" r="r" t="t"/>
              <a:pathLst>
                <a:path extrusionOk="0" h="1716" w="1311">
                  <a:moveTo>
                    <a:pt x="334" y="1"/>
                  </a:moveTo>
                  <a:cubicBezTo>
                    <a:pt x="310" y="596"/>
                    <a:pt x="215" y="1168"/>
                    <a:pt x="1" y="1716"/>
                  </a:cubicBezTo>
                  <a:cubicBezTo>
                    <a:pt x="715" y="1406"/>
                    <a:pt x="1215" y="763"/>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82"/>
          <p:cNvGrpSpPr/>
          <p:nvPr/>
        </p:nvGrpSpPr>
        <p:grpSpPr>
          <a:xfrm>
            <a:off x="1752584" y="1784178"/>
            <a:ext cx="349743" cy="318684"/>
            <a:chOff x="1759614" y="1937894"/>
            <a:chExt cx="348871" cy="317857"/>
          </a:xfrm>
        </p:grpSpPr>
        <p:sp>
          <p:nvSpPr>
            <p:cNvPr id="10207" name="Google Shape;10207;p82"/>
            <p:cNvSpPr/>
            <p:nvPr/>
          </p:nvSpPr>
          <p:spPr>
            <a:xfrm>
              <a:off x="1844898" y="1937894"/>
              <a:ext cx="179090" cy="251188"/>
            </a:xfrm>
            <a:custGeom>
              <a:rect b="b" l="l" r="r" t="t"/>
              <a:pathLst>
                <a:path extrusionOk="0" h="7717" w="5502">
                  <a:moveTo>
                    <a:pt x="1858" y="2525"/>
                  </a:moveTo>
                  <a:lnTo>
                    <a:pt x="2310" y="2954"/>
                  </a:lnTo>
                  <a:lnTo>
                    <a:pt x="1286" y="4026"/>
                  </a:lnTo>
                  <a:lnTo>
                    <a:pt x="524" y="3311"/>
                  </a:lnTo>
                  <a:lnTo>
                    <a:pt x="953" y="2859"/>
                  </a:lnTo>
                  <a:lnTo>
                    <a:pt x="1262" y="3144"/>
                  </a:lnTo>
                  <a:lnTo>
                    <a:pt x="1858" y="2525"/>
                  </a:lnTo>
                  <a:close/>
                  <a:moveTo>
                    <a:pt x="4811" y="3406"/>
                  </a:moveTo>
                  <a:lnTo>
                    <a:pt x="4811" y="4026"/>
                  </a:lnTo>
                  <a:lnTo>
                    <a:pt x="2667" y="4026"/>
                  </a:lnTo>
                  <a:lnTo>
                    <a:pt x="2667" y="3406"/>
                  </a:lnTo>
                  <a:close/>
                  <a:moveTo>
                    <a:pt x="1739" y="4692"/>
                  </a:moveTo>
                  <a:lnTo>
                    <a:pt x="1739" y="5312"/>
                  </a:lnTo>
                  <a:lnTo>
                    <a:pt x="1096" y="5312"/>
                  </a:lnTo>
                  <a:lnTo>
                    <a:pt x="1096" y="4692"/>
                  </a:lnTo>
                  <a:close/>
                  <a:moveTo>
                    <a:pt x="4811" y="4692"/>
                  </a:moveTo>
                  <a:lnTo>
                    <a:pt x="4811" y="5312"/>
                  </a:lnTo>
                  <a:lnTo>
                    <a:pt x="2667" y="5312"/>
                  </a:lnTo>
                  <a:lnTo>
                    <a:pt x="2667" y="4692"/>
                  </a:lnTo>
                  <a:close/>
                  <a:moveTo>
                    <a:pt x="1739" y="5954"/>
                  </a:moveTo>
                  <a:lnTo>
                    <a:pt x="1739" y="6597"/>
                  </a:lnTo>
                  <a:lnTo>
                    <a:pt x="1096" y="6597"/>
                  </a:lnTo>
                  <a:lnTo>
                    <a:pt x="1096" y="5954"/>
                  </a:lnTo>
                  <a:close/>
                  <a:moveTo>
                    <a:pt x="4811" y="5954"/>
                  </a:moveTo>
                  <a:lnTo>
                    <a:pt x="4811" y="6597"/>
                  </a:lnTo>
                  <a:lnTo>
                    <a:pt x="2667" y="6597"/>
                  </a:lnTo>
                  <a:lnTo>
                    <a:pt x="2667" y="5954"/>
                  </a:lnTo>
                  <a:close/>
                  <a:moveTo>
                    <a:pt x="1953" y="1"/>
                  </a:moveTo>
                  <a:lnTo>
                    <a:pt x="1953" y="1954"/>
                  </a:lnTo>
                  <a:lnTo>
                    <a:pt x="0" y="1954"/>
                  </a:lnTo>
                  <a:lnTo>
                    <a:pt x="0" y="7717"/>
                  </a:lnTo>
                  <a:lnTo>
                    <a:pt x="5501" y="7717"/>
                  </a:lnTo>
                  <a:lnTo>
                    <a:pt x="55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2"/>
            <p:cNvSpPr/>
            <p:nvPr/>
          </p:nvSpPr>
          <p:spPr>
            <a:xfrm>
              <a:off x="1853426" y="1946422"/>
              <a:ext cx="34894" cy="34145"/>
            </a:xfrm>
            <a:custGeom>
              <a:rect b="b" l="l" r="r" t="t"/>
              <a:pathLst>
                <a:path extrusionOk="0" h="1049" w="1072">
                  <a:moveTo>
                    <a:pt x="1072" y="1"/>
                  </a:moveTo>
                  <a:lnTo>
                    <a:pt x="0" y="1049"/>
                  </a:lnTo>
                  <a:lnTo>
                    <a:pt x="1072" y="1049"/>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2"/>
            <p:cNvSpPr/>
            <p:nvPr/>
          </p:nvSpPr>
          <p:spPr>
            <a:xfrm>
              <a:off x="2044110" y="2012338"/>
              <a:ext cx="43454" cy="176747"/>
            </a:xfrm>
            <a:custGeom>
              <a:rect b="b" l="l" r="r" t="t"/>
              <a:pathLst>
                <a:path extrusionOk="0" h="5430" w="1335">
                  <a:moveTo>
                    <a:pt x="1" y="0"/>
                  </a:moveTo>
                  <a:lnTo>
                    <a:pt x="1" y="5430"/>
                  </a:lnTo>
                  <a:lnTo>
                    <a:pt x="1334" y="5430"/>
                  </a:lnTo>
                  <a:lnTo>
                    <a:pt x="13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2"/>
            <p:cNvSpPr/>
            <p:nvPr/>
          </p:nvSpPr>
          <p:spPr>
            <a:xfrm>
              <a:off x="1780545" y="2012338"/>
              <a:ext cx="44235" cy="176747"/>
            </a:xfrm>
            <a:custGeom>
              <a:rect b="b" l="l" r="r" t="t"/>
              <a:pathLst>
                <a:path extrusionOk="0" h="5430" w="1359">
                  <a:moveTo>
                    <a:pt x="1" y="0"/>
                  </a:moveTo>
                  <a:lnTo>
                    <a:pt x="1" y="5430"/>
                  </a:lnTo>
                  <a:lnTo>
                    <a:pt x="1358" y="5430"/>
                  </a:lnTo>
                  <a:lnTo>
                    <a:pt x="13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2"/>
            <p:cNvSpPr/>
            <p:nvPr/>
          </p:nvSpPr>
          <p:spPr>
            <a:xfrm>
              <a:off x="1759614" y="2209205"/>
              <a:ext cx="348871" cy="46547"/>
            </a:xfrm>
            <a:custGeom>
              <a:rect b="b" l="l" r="r" t="t"/>
              <a:pathLst>
                <a:path extrusionOk="0" h="1430" w="10718">
                  <a:moveTo>
                    <a:pt x="1" y="1"/>
                  </a:moveTo>
                  <a:lnTo>
                    <a:pt x="1" y="406"/>
                  </a:lnTo>
                  <a:cubicBezTo>
                    <a:pt x="1" y="977"/>
                    <a:pt x="477" y="1430"/>
                    <a:pt x="1025" y="1430"/>
                  </a:cubicBezTo>
                  <a:lnTo>
                    <a:pt x="9693" y="1430"/>
                  </a:lnTo>
                  <a:cubicBezTo>
                    <a:pt x="10265" y="1430"/>
                    <a:pt x="10717" y="977"/>
                    <a:pt x="10717" y="406"/>
                  </a:cubicBez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82"/>
          <p:cNvGrpSpPr/>
          <p:nvPr/>
        </p:nvGrpSpPr>
        <p:grpSpPr>
          <a:xfrm>
            <a:off x="1052392" y="1768643"/>
            <a:ext cx="240167" cy="349785"/>
            <a:chOff x="1061169" y="1922400"/>
            <a:chExt cx="239568" cy="348878"/>
          </a:xfrm>
        </p:grpSpPr>
        <p:sp>
          <p:nvSpPr>
            <p:cNvPr id="10213" name="Google Shape;10213;p82"/>
            <p:cNvSpPr/>
            <p:nvPr/>
          </p:nvSpPr>
          <p:spPr>
            <a:xfrm>
              <a:off x="1159635" y="2002247"/>
              <a:ext cx="31801" cy="36456"/>
            </a:xfrm>
            <a:custGeom>
              <a:rect b="b" l="l" r="r" t="t"/>
              <a:pathLst>
                <a:path extrusionOk="0" h="1120" w="977">
                  <a:moveTo>
                    <a:pt x="0" y="1"/>
                  </a:moveTo>
                  <a:lnTo>
                    <a:pt x="0" y="1120"/>
                  </a:lnTo>
                  <a:lnTo>
                    <a:pt x="977" y="548"/>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2"/>
            <p:cNvSpPr/>
            <p:nvPr/>
          </p:nvSpPr>
          <p:spPr>
            <a:xfrm>
              <a:off x="1061169" y="1922400"/>
              <a:ext cx="239568" cy="265901"/>
            </a:xfrm>
            <a:custGeom>
              <a:rect b="b" l="l" r="r" t="t"/>
              <a:pathLst>
                <a:path extrusionOk="0" h="8169" w="7360">
                  <a:moveTo>
                    <a:pt x="2406" y="1358"/>
                  </a:moveTo>
                  <a:lnTo>
                    <a:pt x="5264" y="3025"/>
                  </a:lnTo>
                  <a:lnTo>
                    <a:pt x="2406" y="4668"/>
                  </a:lnTo>
                  <a:lnTo>
                    <a:pt x="2406" y="1358"/>
                  </a:lnTo>
                  <a:close/>
                  <a:moveTo>
                    <a:pt x="5573" y="5335"/>
                  </a:moveTo>
                  <a:lnTo>
                    <a:pt x="5573" y="5954"/>
                  </a:lnTo>
                  <a:lnTo>
                    <a:pt x="1763" y="5954"/>
                  </a:lnTo>
                  <a:lnTo>
                    <a:pt x="1763" y="5335"/>
                  </a:lnTo>
                  <a:close/>
                  <a:moveTo>
                    <a:pt x="5573" y="6645"/>
                  </a:moveTo>
                  <a:lnTo>
                    <a:pt x="5573" y="7264"/>
                  </a:lnTo>
                  <a:lnTo>
                    <a:pt x="1763" y="7264"/>
                  </a:lnTo>
                  <a:lnTo>
                    <a:pt x="1763" y="6645"/>
                  </a:lnTo>
                  <a:close/>
                  <a:moveTo>
                    <a:pt x="1" y="1"/>
                  </a:moveTo>
                  <a:lnTo>
                    <a:pt x="1" y="8169"/>
                  </a:lnTo>
                  <a:lnTo>
                    <a:pt x="7359" y="8169"/>
                  </a:lnTo>
                  <a:lnTo>
                    <a:pt x="7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2"/>
            <p:cNvSpPr/>
            <p:nvPr/>
          </p:nvSpPr>
          <p:spPr>
            <a:xfrm>
              <a:off x="1061169" y="2208456"/>
              <a:ext cx="239568" cy="62822"/>
            </a:xfrm>
            <a:custGeom>
              <a:rect b="b" l="l" r="r" t="t"/>
              <a:pathLst>
                <a:path extrusionOk="0" h="1930" w="7360">
                  <a:moveTo>
                    <a:pt x="4002" y="643"/>
                  </a:moveTo>
                  <a:lnTo>
                    <a:pt x="3978" y="1286"/>
                  </a:lnTo>
                  <a:lnTo>
                    <a:pt x="3382" y="1286"/>
                  </a:lnTo>
                  <a:lnTo>
                    <a:pt x="3382" y="643"/>
                  </a:lnTo>
                  <a:close/>
                  <a:moveTo>
                    <a:pt x="1" y="0"/>
                  </a:moveTo>
                  <a:lnTo>
                    <a:pt x="1" y="1929"/>
                  </a:lnTo>
                  <a:lnTo>
                    <a:pt x="7359" y="1929"/>
                  </a:lnTo>
                  <a:lnTo>
                    <a:pt x="73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82"/>
          <p:cNvGrpSpPr/>
          <p:nvPr/>
        </p:nvGrpSpPr>
        <p:grpSpPr>
          <a:xfrm>
            <a:off x="3262547" y="2914996"/>
            <a:ext cx="348927" cy="293026"/>
            <a:chOff x="3265812" y="3065780"/>
            <a:chExt cx="348057" cy="292266"/>
          </a:xfrm>
        </p:grpSpPr>
        <p:sp>
          <p:nvSpPr>
            <p:cNvPr id="10217" name="Google Shape;10217;p82"/>
            <p:cNvSpPr/>
            <p:nvPr/>
          </p:nvSpPr>
          <p:spPr>
            <a:xfrm>
              <a:off x="3327040" y="3127040"/>
              <a:ext cx="225604" cy="126359"/>
            </a:xfrm>
            <a:custGeom>
              <a:rect b="b" l="l" r="r" t="t"/>
              <a:pathLst>
                <a:path extrusionOk="0" h="3882" w="6931">
                  <a:moveTo>
                    <a:pt x="4763" y="595"/>
                  </a:moveTo>
                  <a:cubicBezTo>
                    <a:pt x="5263" y="595"/>
                    <a:pt x="5692" y="1000"/>
                    <a:pt x="5692" y="1524"/>
                  </a:cubicBezTo>
                  <a:lnTo>
                    <a:pt x="5692" y="2405"/>
                  </a:lnTo>
                  <a:cubicBezTo>
                    <a:pt x="5692" y="2905"/>
                    <a:pt x="5263" y="3310"/>
                    <a:pt x="4763" y="3310"/>
                  </a:cubicBezTo>
                  <a:lnTo>
                    <a:pt x="3763" y="3310"/>
                  </a:lnTo>
                  <a:lnTo>
                    <a:pt x="3763" y="595"/>
                  </a:lnTo>
                  <a:close/>
                  <a:moveTo>
                    <a:pt x="3168" y="595"/>
                  </a:moveTo>
                  <a:lnTo>
                    <a:pt x="3168" y="3310"/>
                  </a:lnTo>
                  <a:lnTo>
                    <a:pt x="2549" y="3310"/>
                  </a:lnTo>
                  <a:lnTo>
                    <a:pt x="2549" y="2286"/>
                  </a:lnTo>
                  <a:lnTo>
                    <a:pt x="1882" y="2286"/>
                  </a:lnTo>
                  <a:lnTo>
                    <a:pt x="1882" y="3334"/>
                  </a:lnTo>
                  <a:lnTo>
                    <a:pt x="1239" y="3334"/>
                  </a:lnTo>
                  <a:lnTo>
                    <a:pt x="1239" y="595"/>
                  </a:lnTo>
                  <a:lnTo>
                    <a:pt x="1882" y="595"/>
                  </a:lnTo>
                  <a:lnTo>
                    <a:pt x="1882" y="1667"/>
                  </a:lnTo>
                  <a:lnTo>
                    <a:pt x="2549" y="1667"/>
                  </a:lnTo>
                  <a:lnTo>
                    <a:pt x="2549" y="595"/>
                  </a:lnTo>
                  <a:close/>
                  <a:moveTo>
                    <a:pt x="0" y="0"/>
                  </a:moveTo>
                  <a:lnTo>
                    <a:pt x="0" y="3882"/>
                  </a:lnTo>
                  <a:lnTo>
                    <a:pt x="6931" y="3882"/>
                  </a:lnTo>
                  <a:lnTo>
                    <a:pt x="693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2"/>
            <p:cNvSpPr/>
            <p:nvPr/>
          </p:nvSpPr>
          <p:spPr>
            <a:xfrm>
              <a:off x="3265812" y="3065780"/>
              <a:ext cx="348057" cy="292266"/>
            </a:xfrm>
            <a:custGeom>
              <a:rect b="b" l="l" r="r" t="t"/>
              <a:pathLst>
                <a:path extrusionOk="0" h="8979" w="10693">
                  <a:moveTo>
                    <a:pt x="9454" y="1239"/>
                  </a:moveTo>
                  <a:lnTo>
                    <a:pt x="9454" y="6407"/>
                  </a:lnTo>
                  <a:lnTo>
                    <a:pt x="1238" y="6407"/>
                  </a:lnTo>
                  <a:lnTo>
                    <a:pt x="1238" y="1239"/>
                  </a:lnTo>
                  <a:close/>
                  <a:moveTo>
                    <a:pt x="0" y="1"/>
                  </a:moveTo>
                  <a:lnTo>
                    <a:pt x="0" y="7645"/>
                  </a:lnTo>
                  <a:lnTo>
                    <a:pt x="3358" y="7645"/>
                  </a:lnTo>
                  <a:lnTo>
                    <a:pt x="3358" y="8979"/>
                  </a:lnTo>
                  <a:lnTo>
                    <a:pt x="7359" y="8979"/>
                  </a:lnTo>
                  <a:lnTo>
                    <a:pt x="7359" y="7645"/>
                  </a:lnTo>
                  <a:lnTo>
                    <a:pt x="10693" y="7645"/>
                  </a:lnTo>
                  <a:lnTo>
                    <a:pt x="1069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2"/>
            <p:cNvSpPr/>
            <p:nvPr/>
          </p:nvSpPr>
          <p:spPr>
            <a:xfrm>
              <a:off x="3469679" y="3166557"/>
              <a:ext cx="21743" cy="48109"/>
            </a:xfrm>
            <a:custGeom>
              <a:rect b="b" l="l" r="r" t="t"/>
              <a:pathLst>
                <a:path extrusionOk="0" h="1478" w="668">
                  <a:moveTo>
                    <a:pt x="381" y="1"/>
                  </a:moveTo>
                  <a:lnTo>
                    <a:pt x="381" y="24"/>
                  </a:lnTo>
                  <a:lnTo>
                    <a:pt x="0" y="24"/>
                  </a:lnTo>
                  <a:lnTo>
                    <a:pt x="0" y="1477"/>
                  </a:lnTo>
                  <a:lnTo>
                    <a:pt x="381" y="1477"/>
                  </a:lnTo>
                  <a:cubicBezTo>
                    <a:pt x="548" y="1477"/>
                    <a:pt x="667" y="1334"/>
                    <a:pt x="667" y="1191"/>
                  </a:cubicBezTo>
                  <a:lnTo>
                    <a:pt x="667" y="310"/>
                  </a:lnTo>
                  <a:cubicBezTo>
                    <a:pt x="667" y="144"/>
                    <a:pt x="548"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82"/>
          <p:cNvGrpSpPr/>
          <p:nvPr/>
        </p:nvGrpSpPr>
        <p:grpSpPr>
          <a:xfrm>
            <a:off x="997211" y="2914996"/>
            <a:ext cx="349749" cy="292249"/>
            <a:chOff x="1006125" y="3065780"/>
            <a:chExt cx="348877" cy="291491"/>
          </a:xfrm>
        </p:grpSpPr>
        <p:sp>
          <p:nvSpPr>
            <p:cNvPr id="10221" name="Google Shape;10221;p82"/>
            <p:cNvSpPr/>
            <p:nvPr/>
          </p:nvSpPr>
          <p:spPr>
            <a:xfrm>
              <a:off x="1027055" y="3113857"/>
              <a:ext cx="307012" cy="176746"/>
            </a:xfrm>
            <a:custGeom>
              <a:rect b="b" l="l" r="r" t="t"/>
              <a:pathLst>
                <a:path extrusionOk="0" h="5430" w="9432">
                  <a:moveTo>
                    <a:pt x="1" y="0"/>
                  </a:moveTo>
                  <a:lnTo>
                    <a:pt x="1" y="5430"/>
                  </a:lnTo>
                  <a:lnTo>
                    <a:pt x="882" y="5430"/>
                  </a:lnTo>
                  <a:lnTo>
                    <a:pt x="882" y="5168"/>
                  </a:lnTo>
                  <a:cubicBezTo>
                    <a:pt x="882" y="4430"/>
                    <a:pt x="1287" y="3763"/>
                    <a:pt x="1930" y="3453"/>
                  </a:cubicBezTo>
                  <a:cubicBezTo>
                    <a:pt x="1739" y="3215"/>
                    <a:pt x="1620" y="2882"/>
                    <a:pt x="1644" y="2572"/>
                  </a:cubicBezTo>
                  <a:cubicBezTo>
                    <a:pt x="1682" y="1923"/>
                    <a:pt x="2225" y="1458"/>
                    <a:pt x="2831" y="1458"/>
                  </a:cubicBezTo>
                  <a:cubicBezTo>
                    <a:pt x="2982" y="1458"/>
                    <a:pt x="3136" y="1487"/>
                    <a:pt x="3287" y="1548"/>
                  </a:cubicBezTo>
                  <a:cubicBezTo>
                    <a:pt x="4049" y="1882"/>
                    <a:pt x="4264" y="2834"/>
                    <a:pt x="3716" y="3453"/>
                  </a:cubicBezTo>
                  <a:cubicBezTo>
                    <a:pt x="4359" y="3787"/>
                    <a:pt x="4764" y="4430"/>
                    <a:pt x="4764" y="5168"/>
                  </a:cubicBezTo>
                  <a:lnTo>
                    <a:pt x="4764" y="5430"/>
                  </a:lnTo>
                  <a:lnTo>
                    <a:pt x="9431" y="5430"/>
                  </a:lnTo>
                  <a:lnTo>
                    <a:pt x="9431" y="2263"/>
                  </a:lnTo>
                  <a:lnTo>
                    <a:pt x="7645" y="2263"/>
                  </a:lnTo>
                  <a:lnTo>
                    <a:pt x="5788" y="3477"/>
                  </a:lnTo>
                  <a:lnTo>
                    <a:pt x="5788" y="2263"/>
                  </a:lnTo>
                  <a:lnTo>
                    <a:pt x="5693" y="2263"/>
                  </a:lnTo>
                  <a:cubicBezTo>
                    <a:pt x="5192" y="2263"/>
                    <a:pt x="4788" y="1858"/>
                    <a:pt x="4788" y="1358"/>
                  </a:cubicBezTo>
                  <a:lnTo>
                    <a:pt x="47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2"/>
            <p:cNvSpPr/>
            <p:nvPr/>
          </p:nvSpPr>
          <p:spPr>
            <a:xfrm>
              <a:off x="1203026" y="3065780"/>
              <a:ext cx="151976" cy="123299"/>
            </a:xfrm>
            <a:custGeom>
              <a:rect b="b" l="l" r="r" t="t"/>
              <a:pathLst>
                <a:path extrusionOk="0" h="3788" w="4669">
                  <a:moveTo>
                    <a:pt x="1406" y="1168"/>
                  </a:moveTo>
                  <a:lnTo>
                    <a:pt x="1406" y="1763"/>
                  </a:lnTo>
                  <a:lnTo>
                    <a:pt x="763" y="1763"/>
                  </a:lnTo>
                  <a:lnTo>
                    <a:pt x="763" y="1168"/>
                  </a:lnTo>
                  <a:close/>
                  <a:moveTo>
                    <a:pt x="2644" y="1168"/>
                  </a:moveTo>
                  <a:lnTo>
                    <a:pt x="2644" y="1763"/>
                  </a:lnTo>
                  <a:lnTo>
                    <a:pt x="2025" y="1763"/>
                  </a:lnTo>
                  <a:lnTo>
                    <a:pt x="2025" y="1168"/>
                  </a:lnTo>
                  <a:close/>
                  <a:moveTo>
                    <a:pt x="3906" y="1168"/>
                  </a:moveTo>
                  <a:lnTo>
                    <a:pt x="3906" y="1763"/>
                  </a:lnTo>
                  <a:lnTo>
                    <a:pt x="3287" y="1763"/>
                  </a:lnTo>
                  <a:lnTo>
                    <a:pt x="3287" y="1168"/>
                  </a:lnTo>
                  <a:close/>
                  <a:moveTo>
                    <a:pt x="287" y="1"/>
                  </a:moveTo>
                  <a:cubicBezTo>
                    <a:pt x="120" y="1"/>
                    <a:pt x="1" y="120"/>
                    <a:pt x="1" y="287"/>
                  </a:cubicBezTo>
                  <a:lnTo>
                    <a:pt x="1" y="2835"/>
                  </a:lnTo>
                  <a:cubicBezTo>
                    <a:pt x="1" y="2978"/>
                    <a:pt x="120" y="3097"/>
                    <a:pt x="287" y="3097"/>
                  </a:cubicBezTo>
                  <a:lnTo>
                    <a:pt x="1001" y="3097"/>
                  </a:lnTo>
                  <a:lnTo>
                    <a:pt x="1001" y="3787"/>
                  </a:lnTo>
                  <a:lnTo>
                    <a:pt x="2025" y="3097"/>
                  </a:lnTo>
                  <a:lnTo>
                    <a:pt x="4383" y="3097"/>
                  </a:lnTo>
                  <a:cubicBezTo>
                    <a:pt x="4549" y="3097"/>
                    <a:pt x="4668" y="2978"/>
                    <a:pt x="4668" y="2835"/>
                  </a:cubicBezTo>
                  <a:lnTo>
                    <a:pt x="4668" y="287"/>
                  </a:lnTo>
                  <a:cubicBezTo>
                    <a:pt x="4668" y="120"/>
                    <a:pt x="4549" y="1"/>
                    <a:pt x="4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2"/>
            <p:cNvSpPr/>
            <p:nvPr/>
          </p:nvSpPr>
          <p:spPr>
            <a:xfrm>
              <a:off x="1006125" y="3310757"/>
              <a:ext cx="348871" cy="46514"/>
            </a:xfrm>
            <a:custGeom>
              <a:rect b="b" l="l" r="r" t="t"/>
              <a:pathLst>
                <a:path extrusionOk="0" h="1429" w="10718">
                  <a:moveTo>
                    <a:pt x="1" y="0"/>
                  </a:moveTo>
                  <a:lnTo>
                    <a:pt x="1" y="405"/>
                  </a:lnTo>
                  <a:cubicBezTo>
                    <a:pt x="1" y="977"/>
                    <a:pt x="453" y="1429"/>
                    <a:pt x="1025" y="1429"/>
                  </a:cubicBezTo>
                  <a:lnTo>
                    <a:pt x="9693" y="1429"/>
                  </a:lnTo>
                  <a:cubicBezTo>
                    <a:pt x="10241" y="1429"/>
                    <a:pt x="10717" y="977"/>
                    <a:pt x="10717" y="405"/>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2"/>
            <p:cNvSpPr/>
            <p:nvPr/>
          </p:nvSpPr>
          <p:spPr>
            <a:xfrm>
              <a:off x="1075133" y="3237094"/>
              <a:ext cx="88015" cy="53512"/>
            </a:xfrm>
            <a:custGeom>
              <a:rect b="b" l="l" r="r" t="t"/>
              <a:pathLst>
                <a:path extrusionOk="0" h="1644" w="2704">
                  <a:moveTo>
                    <a:pt x="1362" y="1"/>
                  </a:moveTo>
                  <a:cubicBezTo>
                    <a:pt x="682" y="1"/>
                    <a:pt x="0" y="471"/>
                    <a:pt x="48" y="1406"/>
                  </a:cubicBezTo>
                  <a:lnTo>
                    <a:pt x="48" y="1644"/>
                  </a:lnTo>
                  <a:lnTo>
                    <a:pt x="2668" y="1644"/>
                  </a:lnTo>
                  <a:lnTo>
                    <a:pt x="2668" y="1382"/>
                  </a:lnTo>
                  <a:cubicBezTo>
                    <a:pt x="2703" y="459"/>
                    <a:pt x="2033" y="1"/>
                    <a:pt x="13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2"/>
            <p:cNvSpPr/>
            <p:nvPr/>
          </p:nvSpPr>
          <p:spPr>
            <a:xfrm>
              <a:off x="1094501" y="3181335"/>
              <a:ext cx="43454" cy="37205"/>
            </a:xfrm>
            <a:custGeom>
              <a:rect b="b" l="l" r="r" t="t"/>
              <a:pathLst>
                <a:path extrusionOk="0" h="1143" w="1335">
                  <a:moveTo>
                    <a:pt x="752" y="1"/>
                  </a:moveTo>
                  <a:cubicBezTo>
                    <a:pt x="613" y="1"/>
                    <a:pt x="472" y="52"/>
                    <a:pt x="358" y="166"/>
                  </a:cubicBezTo>
                  <a:cubicBezTo>
                    <a:pt x="1" y="523"/>
                    <a:pt x="263" y="1142"/>
                    <a:pt x="763" y="1142"/>
                  </a:cubicBezTo>
                  <a:cubicBezTo>
                    <a:pt x="1072" y="1142"/>
                    <a:pt x="1334" y="880"/>
                    <a:pt x="1334" y="571"/>
                  </a:cubicBezTo>
                  <a:cubicBezTo>
                    <a:pt x="1334" y="231"/>
                    <a:pt x="1048" y="1"/>
                    <a:pt x="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82"/>
          <p:cNvGrpSpPr/>
          <p:nvPr/>
        </p:nvGrpSpPr>
        <p:grpSpPr>
          <a:xfrm>
            <a:off x="7797037" y="2327460"/>
            <a:ext cx="349752" cy="349750"/>
            <a:chOff x="7788994" y="2479767"/>
            <a:chExt cx="348880" cy="348843"/>
          </a:xfrm>
        </p:grpSpPr>
        <p:sp>
          <p:nvSpPr>
            <p:cNvPr id="10227" name="Google Shape;10227;p82"/>
            <p:cNvSpPr/>
            <p:nvPr/>
          </p:nvSpPr>
          <p:spPr>
            <a:xfrm>
              <a:off x="8109166" y="2698346"/>
              <a:ext cx="28709" cy="29490"/>
            </a:xfrm>
            <a:custGeom>
              <a:rect b="b" l="l" r="r" t="t"/>
              <a:pathLst>
                <a:path extrusionOk="0" h="906" w="882">
                  <a:moveTo>
                    <a:pt x="0" y="1"/>
                  </a:moveTo>
                  <a:lnTo>
                    <a:pt x="0" y="906"/>
                  </a:lnTo>
                  <a:lnTo>
                    <a:pt x="881" y="906"/>
                  </a:lnTo>
                  <a:lnTo>
                    <a:pt x="88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2"/>
            <p:cNvSpPr/>
            <p:nvPr/>
          </p:nvSpPr>
          <p:spPr>
            <a:xfrm>
              <a:off x="8024663" y="2698346"/>
              <a:ext cx="63603" cy="29490"/>
            </a:xfrm>
            <a:custGeom>
              <a:rect b="b" l="l" r="r" t="t"/>
              <a:pathLst>
                <a:path extrusionOk="0" h="906" w="1954">
                  <a:moveTo>
                    <a:pt x="0" y="1"/>
                  </a:moveTo>
                  <a:lnTo>
                    <a:pt x="1072" y="906"/>
                  </a:lnTo>
                  <a:lnTo>
                    <a:pt x="1953" y="906"/>
                  </a:lnTo>
                  <a:lnTo>
                    <a:pt x="19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2"/>
            <p:cNvSpPr/>
            <p:nvPr/>
          </p:nvSpPr>
          <p:spPr>
            <a:xfrm>
              <a:off x="8109166" y="2479767"/>
              <a:ext cx="28709" cy="29490"/>
            </a:xfrm>
            <a:custGeom>
              <a:rect b="b" l="l" r="r" t="t"/>
              <a:pathLst>
                <a:path extrusionOk="0" h="906" w="882">
                  <a:moveTo>
                    <a:pt x="0" y="0"/>
                  </a:moveTo>
                  <a:lnTo>
                    <a:pt x="0" y="905"/>
                  </a:lnTo>
                  <a:lnTo>
                    <a:pt x="881" y="905"/>
                  </a:lnTo>
                  <a:lnTo>
                    <a:pt x="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2"/>
            <p:cNvSpPr/>
            <p:nvPr/>
          </p:nvSpPr>
          <p:spPr>
            <a:xfrm>
              <a:off x="8109166" y="2530156"/>
              <a:ext cx="28709" cy="148070"/>
            </a:xfrm>
            <a:custGeom>
              <a:rect b="b" l="l" r="r" t="t"/>
              <a:pathLst>
                <a:path extrusionOk="0" h="4549" w="882">
                  <a:moveTo>
                    <a:pt x="0" y="0"/>
                  </a:moveTo>
                  <a:lnTo>
                    <a:pt x="0" y="4549"/>
                  </a:lnTo>
                  <a:lnTo>
                    <a:pt x="881" y="4549"/>
                  </a:lnTo>
                  <a:lnTo>
                    <a:pt x="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2"/>
            <p:cNvSpPr/>
            <p:nvPr/>
          </p:nvSpPr>
          <p:spPr>
            <a:xfrm>
              <a:off x="7968057" y="2678978"/>
              <a:ext cx="87625" cy="149632"/>
            </a:xfrm>
            <a:custGeom>
              <a:rect b="b" l="l" r="r" t="t"/>
              <a:pathLst>
                <a:path extrusionOk="0" h="4597" w="2692">
                  <a:moveTo>
                    <a:pt x="1" y="0"/>
                  </a:moveTo>
                  <a:lnTo>
                    <a:pt x="48" y="3477"/>
                  </a:lnTo>
                  <a:lnTo>
                    <a:pt x="1001" y="3025"/>
                  </a:lnTo>
                  <a:lnTo>
                    <a:pt x="1739" y="4597"/>
                  </a:lnTo>
                  <a:lnTo>
                    <a:pt x="2478" y="4239"/>
                  </a:lnTo>
                  <a:lnTo>
                    <a:pt x="1739" y="2668"/>
                  </a:lnTo>
                  <a:lnTo>
                    <a:pt x="2692" y="2215"/>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2"/>
            <p:cNvSpPr/>
            <p:nvPr/>
          </p:nvSpPr>
          <p:spPr>
            <a:xfrm>
              <a:off x="7788994" y="2698346"/>
              <a:ext cx="29490" cy="29490"/>
            </a:xfrm>
            <a:custGeom>
              <a:rect b="b" l="l" r="r" t="t"/>
              <a:pathLst>
                <a:path extrusionOk="0" h="906" w="906">
                  <a:moveTo>
                    <a:pt x="1" y="1"/>
                  </a:moveTo>
                  <a:lnTo>
                    <a:pt x="1" y="906"/>
                  </a:lnTo>
                  <a:lnTo>
                    <a:pt x="906" y="906"/>
                  </a:lnTo>
                  <a:lnTo>
                    <a:pt x="9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2"/>
            <p:cNvSpPr/>
            <p:nvPr/>
          </p:nvSpPr>
          <p:spPr>
            <a:xfrm>
              <a:off x="7839383" y="2530156"/>
              <a:ext cx="248877" cy="148070"/>
            </a:xfrm>
            <a:custGeom>
              <a:rect b="b" l="l" r="r" t="t"/>
              <a:pathLst>
                <a:path extrusionOk="0" h="4549" w="7646">
                  <a:moveTo>
                    <a:pt x="5692" y="881"/>
                  </a:moveTo>
                  <a:lnTo>
                    <a:pt x="5692" y="1500"/>
                  </a:lnTo>
                  <a:lnTo>
                    <a:pt x="2049" y="1500"/>
                  </a:lnTo>
                  <a:lnTo>
                    <a:pt x="2049" y="881"/>
                  </a:lnTo>
                  <a:close/>
                  <a:moveTo>
                    <a:pt x="6359" y="2167"/>
                  </a:moveTo>
                  <a:lnTo>
                    <a:pt x="6359" y="2786"/>
                  </a:lnTo>
                  <a:lnTo>
                    <a:pt x="1382" y="2786"/>
                  </a:lnTo>
                  <a:lnTo>
                    <a:pt x="1382" y="2167"/>
                  </a:lnTo>
                  <a:close/>
                  <a:moveTo>
                    <a:pt x="1" y="0"/>
                  </a:moveTo>
                  <a:lnTo>
                    <a:pt x="1" y="4549"/>
                  </a:lnTo>
                  <a:lnTo>
                    <a:pt x="3335" y="4549"/>
                  </a:lnTo>
                  <a:lnTo>
                    <a:pt x="3335" y="3239"/>
                  </a:lnTo>
                  <a:lnTo>
                    <a:pt x="4930" y="4549"/>
                  </a:lnTo>
                  <a:lnTo>
                    <a:pt x="7645" y="4549"/>
                  </a:lnTo>
                  <a:lnTo>
                    <a:pt x="764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2"/>
            <p:cNvSpPr/>
            <p:nvPr/>
          </p:nvSpPr>
          <p:spPr>
            <a:xfrm>
              <a:off x="7838602" y="2698346"/>
              <a:ext cx="109335" cy="29490"/>
            </a:xfrm>
            <a:custGeom>
              <a:rect b="b" l="l" r="r" t="t"/>
              <a:pathLst>
                <a:path extrusionOk="0" h="906" w="3359">
                  <a:moveTo>
                    <a:pt x="1" y="1"/>
                  </a:moveTo>
                  <a:lnTo>
                    <a:pt x="1" y="906"/>
                  </a:lnTo>
                  <a:lnTo>
                    <a:pt x="3359" y="906"/>
                  </a:lnTo>
                  <a:lnTo>
                    <a:pt x="3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2"/>
            <p:cNvSpPr/>
            <p:nvPr/>
          </p:nvSpPr>
          <p:spPr>
            <a:xfrm>
              <a:off x="7788994" y="2530156"/>
              <a:ext cx="29490" cy="148070"/>
            </a:xfrm>
            <a:custGeom>
              <a:rect b="b" l="l" r="r" t="t"/>
              <a:pathLst>
                <a:path extrusionOk="0" h="4549" w="906">
                  <a:moveTo>
                    <a:pt x="1" y="0"/>
                  </a:moveTo>
                  <a:lnTo>
                    <a:pt x="1" y="4549"/>
                  </a:lnTo>
                  <a:lnTo>
                    <a:pt x="906" y="4549"/>
                  </a:lnTo>
                  <a:lnTo>
                    <a:pt x="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2"/>
            <p:cNvSpPr/>
            <p:nvPr/>
          </p:nvSpPr>
          <p:spPr>
            <a:xfrm>
              <a:off x="7788994" y="2479767"/>
              <a:ext cx="29490" cy="29490"/>
            </a:xfrm>
            <a:custGeom>
              <a:rect b="b" l="l" r="r" t="t"/>
              <a:pathLst>
                <a:path extrusionOk="0" h="906" w="906">
                  <a:moveTo>
                    <a:pt x="1" y="0"/>
                  </a:moveTo>
                  <a:lnTo>
                    <a:pt x="1" y="905"/>
                  </a:lnTo>
                  <a:lnTo>
                    <a:pt x="906" y="905"/>
                  </a:lnTo>
                  <a:lnTo>
                    <a:pt x="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2"/>
            <p:cNvSpPr/>
            <p:nvPr/>
          </p:nvSpPr>
          <p:spPr>
            <a:xfrm>
              <a:off x="7839383" y="2479767"/>
              <a:ext cx="248877" cy="29490"/>
            </a:xfrm>
            <a:custGeom>
              <a:rect b="b" l="l" r="r" t="t"/>
              <a:pathLst>
                <a:path extrusionOk="0" h="906" w="7646">
                  <a:moveTo>
                    <a:pt x="1" y="0"/>
                  </a:moveTo>
                  <a:lnTo>
                    <a:pt x="1" y="905"/>
                  </a:lnTo>
                  <a:lnTo>
                    <a:pt x="7645" y="905"/>
                  </a:lnTo>
                  <a:lnTo>
                    <a:pt x="764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82"/>
          <p:cNvGrpSpPr/>
          <p:nvPr/>
        </p:nvGrpSpPr>
        <p:grpSpPr>
          <a:xfrm>
            <a:off x="7061113" y="2327460"/>
            <a:ext cx="310096" cy="349426"/>
            <a:chOff x="7054905" y="2479767"/>
            <a:chExt cx="309323" cy="348520"/>
          </a:xfrm>
        </p:grpSpPr>
        <p:sp>
          <p:nvSpPr>
            <p:cNvPr id="10239" name="Google Shape;10239;p82"/>
            <p:cNvSpPr/>
            <p:nvPr/>
          </p:nvSpPr>
          <p:spPr>
            <a:xfrm>
              <a:off x="7155683" y="2595258"/>
              <a:ext cx="105429" cy="105462"/>
            </a:xfrm>
            <a:custGeom>
              <a:rect b="b" l="l" r="r" t="t"/>
              <a:pathLst>
                <a:path extrusionOk="0" h="3240" w="3239">
                  <a:moveTo>
                    <a:pt x="1620" y="0"/>
                  </a:moveTo>
                  <a:cubicBezTo>
                    <a:pt x="715" y="0"/>
                    <a:pt x="0" y="715"/>
                    <a:pt x="0" y="1620"/>
                  </a:cubicBezTo>
                  <a:cubicBezTo>
                    <a:pt x="0" y="2525"/>
                    <a:pt x="715" y="3239"/>
                    <a:pt x="1620" y="3239"/>
                  </a:cubicBezTo>
                  <a:cubicBezTo>
                    <a:pt x="2525" y="3239"/>
                    <a:pt x="3239" y="2525"/>
                    <a:pt x="3239" y="1620"/>
                  </a:cubicBezTo>
                  <a:cubicBezTo>
                    <a:pt x="3239" y="715"/>
                    <a:pt x="252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2"/>
            <p:cNvSpPr/>
            <p:nvPr/>
          </p:nvSpPr>
          <p:spPr>
            <a:xfrm>
              <a:off x="7199855" y="2492918"/>
              <a:ext cx="144978" cy="37270"/>
            </a:xfrm>
            <a:custGeom>
              <a:rect b="b" l="l" r="r" t="t"/>
              <a:pathLst>
                <a:path extrusionOk="0" h="1145" w="4454">
                  <a:moveTo>
                    <a:pt x="1" y="1"/>
                  </a:moveTo>
                  <a:lnTo>
                    <a:pt x="644" y="1144"/>
                  </a:lnTo>
                  <a:lnTo>
                    <a:pt x="4454" y="1144"/>
                  </a:lnTo>
                  <a:lnTo>
                    <a:pt x="44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2"/>
            <p:cNvSpPr/>
            <p:nvPr/>
          </p:nvSpPr>
          <p:spPr>
            <a:xfrm>
              <a:off x="7054905" y="2479767"/>
              <a:ext cx="309323" cy="288393"/>
            </a:xfrm>
            <a:custGeom>
              <a:rect b="b" l="l" r="r" t="t"/>
              <a:pathLst>
                <a:path extrusionOk="0" h="8860" w="9503">
                  <a:moveTo>
                    <a:pt x="0" y="0"/>
                  </a:moveTo>
                  <a:lnTo>
                    <a:pt x="0" y="8859"/>
                  </a:lnTo>
                  <a:lnTo>
                    <a:pt x="3644" y="8859"/>
                  </a:lnTo>
                  <a:lnTo>
                    <a:pt x="3644" y="8049"/>
                  </a:lnTo>
                  <a:lnTo>
                    <a:pt x="4406" y="8049"/>
                  </a:lnTo>
                  <a:lnTo>
                    <a:pt x="4406" y="7406"/>
                  </a:lnTo>
                  <a:cubicBezTo>
                    <a:pt x="3215" y="7240"/>
                    <a:pt x="2358" y="6192"/>
                    <a:pt x="2453" y="5001"/>
                  </a:cubicBezTo>
                  <a:cubicBezTo>
                    <a:pt x="2525" y="3810"/>
                    <a:pt x="3525" y="2905"/>
                    <a:pt x="4716" y="2905"/>
                  </a:cubicBezTo>
                  <a:cubicBezTo>
                    <a:pt x="5906" y="2905"/>
                    <a:pt x="6883" y="3810"/>
                    <a:pt x="6954" y="5001"/>
                  </a:cubicBezTo>
                  <a:cubicBezTo>
                    <a:pt x="7049" y="6192"/>
                    <a:pt x="6192" y="7240"/>
                    <a:pt x="5025" y="7406"/>
                  </a:cubicBezTo>
                  <a:lnTo>
                    <a:pt x="5025" y="8049"/>
                  </a:lnTo>
                  <a:lnTo>
                    <a:pt x="5763" y="8049"/>
                  </a:lnTo>
                  <a:lnTo>
                    <a:pt x="5763" y="8859"/>
                  </a:lnTo>
                  <a:lnTo>
                    <a:pt x="9502" y="8859"/>
                  </a:lnTo>
                  <a:lnTo>
                    <a:pt x="9502" y="2167"/>
                  </a:lnTo>
                  <a:lnTo>
                    <a:pt x="4763" y="2167"/>
                  </a:lnTo>
                  <a:lnTo>
                    <a:pt x="3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2"/>
            <p:cNvSpPr/>
            <p:nvPr/>
          </p:nvSpPr>
          <p:spPr>
            <a:xfrm>
              <a:off x="7194419" y="2761918"/>
              <a:ext cx="28742" cy="66369"/>
            </a:xfrm>
            <a:custGeom>
              <a:rect b="b" l="l" r="r" t="t"/>
              <a:pathLst>
                <a:path extrusionOk="0" h="2039" w="883">
                  <a:moveTo>
                    <a:pt x="1" y="1"/>
                  </a:moveTo>
                  <a:lnTo>
                    <a:pt x="1" y="1596"/>
                  </a:lnTo>
                  <a:cubicBezTo>
                    <a:pt x="1" y="1844"/>
                    <a:pt x="199" y="2039"/>
                    <a:pt x="422" y="2039"/>
                  </a:cubicBezTo>
                  <a:cubicBezTo>
                    <a:pt x="456" y="2039"/>
                    <a:pt x="490" y="2034"/>
                    <a:pt x="525" y="2025"/>
                  </a:cubicBezTo>
                  <a:cubicBezTo>
                    <a:pt x="739" y="1977"/>
                    <a:pt x="882" y="1810"/>
                    <a:pt x="882" y="1596"/>
                  </a:cubicBezTo>
                  <a:lnTo>
                    <a:pt x="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82"/>
          <p:cNvGrpSpPr/>
          <p:nvPr/>
        </p:nvGrpSpPr>
        <p:grpSpPr>
          <a:xfrm>
            <a:off x="6323622" y="2327460"/>
            <a:ext cx="274332" cy="349751"/>
            <a:chOff x="6319254" y="2479767"/>
            <a:chExt cx="273648" cy="348844"/>
          </a:xfrm>
        </p:grpSpPr>
        <p:sp>
          <p:nvSpPr>
            <p:cNvPr id="10244" name="Google Shape;10244;p82"/>
            <p:cNvSpPr/>
            <p:nvPr/>
          </p:nvSpPr>
          <p:spPr>
            <a:xfrm>
              <a:off x="6319254" y="2479767"/>
              <a:ext cx="273648" cy="260465"/>
            </a:xfrm>
            <a:custGeom>
              <a:rect b="b" l="l" r="r" t="t"/>
              <a:pathLst>
                <a:path extrusionOk="0" h="8002" w="8407">
                  <a:moveTo>
                    <a:pt x="4227" y="1237"/>
                  </a:moveTo>
                  <a:cubicBezTo>
                    <a:pt x="4906" y="1237"/>
                    <a:pt x="5600" y="1488"/>
                    <a:pt x="6168" y="2048"/>
                  </a:cubicBezTo>
                  <a:cubicBezTo>
                    <a:pt x="7907" y="3787"/>
                    <a:pt x="6668" y="6763"/>
                    <a:pt x="4192" y="6763"/>
                  </a:cubicBezTo>
                  <a:cubicBezTo>
                    <a:pt x="2668" y="6763"/>
                    <a:pt x="1453" y="5525"/>
                    <a:pt x="1453" y="4025"/>
                  </a:cubicBezTo>
                  <a:cubicBezTo>
                    <a:pt x="1437" y="2346"/>
                    <a:pt x="2799" y="1237"/>
                    <a:pt x="4227" y="1237"/>
                  </a:cubicBezTo>
                  <a:close/>
                  <a:moveTo>
                    <a:pt x="2906" y="0"/>
                  </a:moveTo>
                  <a:lnTo>
                    <a:pt x="2120" y="1119"/>
                  </a:lnTo>
                  <a:lnTo>
                    <a:pt x="810" y="1524"/>
                  </a:lnTo>
                  <a:lnTo>
                    <a:pt x="810" y="2905"/>
                  </a:lnTo>
                  <a:lnTo>
                    <a:pt x="0" y="4001"/>
                  </a:lnTo>
                  <a:lnTo>
                    <a:pt x="810" y="5096"/>
                  </a:lnTo>
                  <a:lnTo>
                    <a:pt x="786" y="6478"/>
                  </a:lnTo>
                  <a:lnTo>
                    <a:pt x="2096" y="6882"/>
                  </a:lnTo>
                  <a:lnTo>
                    <a:pt x="2906" y="8002"/>
                  </a:lnTo>
                  <a:lnTo>
                    <a:pt x="4192" y="7549"/>
                  </a:lnTo>
                  <a:lnTo>
                    <a:pt x="5502" y="8002"/>
                  </a:lnTo>
                  <a:lnTo>
                    <a:pt x="6287" y="6882"/>
                  </a:lnTo>
                  <a:lnTo>
                    <a:pt x="7597" y="6478"/>
                  </a:lnTo>
                  <a:lnTo>
                    <a:pt x="7597" y="5096"/>
                  </a:lnTo>
                  <a:lnTo>
                    <a:pt x="8407" y="4001"/>
                  </a:lnTo>
                  <a:lnTo>
                    <a:pt x="7597" y="2905"/>
                  </a:lnTo>
                  <a:lnTo>
                    <a:pt x="7621" y="1524"/>
                  </a:lnTo>
                  <a:lnTo>
                    <a:pt x="6311" y="1119"/>
                  </a:lnTo>
                  <a:lnTo>
                    <a:pt x="5502" y="0"/>
                  </a:lnTo>
                  <a:lnTo>
                    <a:pt x="4216" y="453"/>
                  </a:lnTo>
                  <a:lnTo>
                    <a:pt x="2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2"/>
            <p:cNvSpPr/>
            <p:nvPr/>
          </p:nvSpPr>
          <p:spPr>
            <a:xfrm>
              <a:off x="6378171" y="2725493"/>
              <a:ext cx="65133" cy="103118"/>
            </a:xfrm>
            <a:custGeom>
              <a:rect b="b" l="l" r="r" t="t"/>
              <a:pathLst>
                <a:path extrusionOk="0" h="3168" w="2001">
                  <a:moveTo>
                    <a:pt x="0" y="0"/>
                  </a:moveTo>
                  <a:lnTo>
                    <a:pt x="0" y="3168"/>
                  </a:lnTo>
                  <a:lnTo>
                    <a:pt x="1001" y="2763"/>
                  </a:lnTo>
                  <a:lnTo>
                    <a:pt x="2001" y="3168"/>
                  </a:lnTo>
                  <a:lnTo>
                    <a:pt x="2001" y="810"/>
                  </a:lnTo>
                  <a:lnTo>
                    <a:pt x="858" y="1191"/>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2"/>
            <p:cNvSpPr/>
            <p:nvPr/>
          </p:nvSpPr>
          <p:spPr>
            <a:xfrm>
              <a:off x="6363426" y="2540214"/>
              <a:ext cx="162066" cy="139444"/>
            </a:xfrm>
            <a:custGeom>
              <a:rect b="b" l="l" r="r" t="t"/>
              <a:pathLst>
                <a:path extrusionOk="0" h="4284" w="4979">
                  <a:moveTo>
                    <a:pt x="3144" y="715"/>
                  </a:moveTo>
                  <a:lnTo>
                    <a:pt x="3144" y="2858"/>
                  </a:lnTo>
                  <a:lnTo>
                    <a:pt x="3621" y="2858"/>
                  </a:lnTo>
                  <a:lnTo>
                    <a:pt x="3621" y="3478"/>
                  </a:lnTo>
                  <a:lnTo>
                    <a:pt x="2073" y="3478"/>
                  </a:lnTo>
                  <a:lnTo>
                    <a:pt x="2073" y="2858"/>
                  </a:lnTo>
                  <a:lnTo>
                    <a:pt x="2525" y="2858"/>
                  </a:lnTo>
                  <a:lnTo>
                    <a:pt x="2525" y="1525"/>
                  </a:lnTo>
                  <a:lnTo>
                    <a:pt x="2144" y="1715"/>
                  </a:lnTo>
                  <a:lnTo>
                    <a:pt x="1858" y="1168"/>
                  </a:lnTo>
                  <a:lnTo>
                    <a:pt x="2692" y="715"/>
                  </a:lnTo>
                  <a:close/>
                  <a:moveTo>
                    <a:pt x="2835" y="1"/>
                  </a:moveTo>
                  <a:cubicBezTo>
                    <a:pt x="953" y="1"/>
                    <a:pt x="1" y="2311"/>
                    <a:pt x="1334" y="3644"/>
                  </a:cubicBezTo>
                  <a:cubicBezTo>
                    <a:pt x="1769" y="4086"/>
                    <a:pt x="2306" y="4283"/>
                    <a:pt x="2834" y="4283"/>
                  </a:cubicBezTo>
                  <a:cubicBezTo>
                    <a:pt x="3927" y="4283"/>
                    <a:pt x="4978" y="3437"/>
                    <a:pt x="4978" y="2168"/>
                  </a:cubicBezTo>
                  <a:cubicBezTo>
                    <a:pt x="4978" y="977"/>
                    <a:pt x="4025" y="1"/>
                    <a:pt x="2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2"/>
            <p:cNvSpPr/>
            <p:nvPr/>
          </p:nvSpPr>
          <p:spPr>
            <a:xfrm>
              <a:off x="6468858" y="2725493"/>
              <a:ext cx="65133" cy="103118"/>
            </a:xfrm>
            <a:custGeom>
              <a:rect b="b" l="l" r="r" t="t"/>
              <a:pathLst>
                <a:path extrusionOk="0" h="3168" w="2001">
                  <a:moveTo>
                    <a:pt x="2001" y="0"/>
                  </a:moveTo>
                  <a:lnTo>
                    <a:pt x="1144" y="1191"/>
                  </a:lnTo>
                  <a:lnTo>
                    <a:pt x="1" y="810"/>
                  </a:lnTo>
                  <a:lnTo>
                    <a:pt x="1" y="3168"/>
                  </a:lnTo>
                  <a:lnTo>
                    <a:pt x="1001" y="2763"/>
                  </a:lnTo>
                  <a:lnTo>
                    <a:pt x="2001" y="3168"/>
                  </a:lnTo>
                  <a:lnTo>
                    <a:pt x="2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82"/>
          <p:cNvGrpSpPr/>
          <p:nvPr/>
        </p:nvGrpSpPr>
        <p:grpSpPr>
          <a:xfrm>
            <a:off x="5530167" y="2327460"/>
            <a:ext cx="349748" cy="349753"/>
            <a:chOff x="5527778" y="2479767"/>
            <a:chExt cx="348876" cy="348846"/>
          </a:xfrm>
        </p:grpSpPr>
        <p:sp>
          <p:nvSpPr>
            <p:cNvPr id="10249" name="Google Shape;10249;p82"/>
            <p:cNvSpPr/>
            <p:nvPr/>
          </p:nvSpPr>
          <p:spPr>
            <a:xfrm>
              <a:off x="5599097" y="2546431"/>
              <a:ext cx="50420" cy="171343"/>
            </a:xfrm>
            <a:custGeom>
              <a:rect b="b" l="l" r="r" t="t"/>
              <a:pathLst>
                <a:path extrusionOk="0" h="5264" w="1549">
                  <a:moveTo>
                    <a:pt x="1" y="0"/>
                  </a:moveTo>
                  <a:lnTo>
                    <a:pt x="1" y="5263"/>
                  </a:lnTo>
                  <a:lnTo>
                    <a:pt x="1549" y="5263"/>
                  </a:lnTo>
                  <a:lnTo>
                    <a:pt x="15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2"/>
            <p:cNvSpPr/>
            <p:nvPr/>
          </p:nvSpPr>
          <p:spPr>
            <a:xfrm>
              <a:off x="5527778" y="2479767"/>
              <a:ext cx="121737" cy="46514"/>
            </a:xfrm>
            <a:custGeom>
              <a:rect b="b" l="l" r="r" t="t"/>
              <a:pathLst>
                <a:path extrusionOk="0" h="1429" w="3740">
                  <a:moveTo>
                    <a:pt x="1" y="0"/>
                  </a:moveTo>
                  <a:lnTo>
                    <a:pt x="1" y="1429"/>
                  </a:lnTo>
                  <a:lnTo>
                    <a:pt x="3740" y="1429"/>
                  </a:lnTo>
                  <a:lnTo>
                    <a:pt x="37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2"/>
            <p:cNvSpPr/>
            <p:nvPr/>
          </p:nvSpPr>
          <p:spPr>
            <a:xfrm>
              <a:off x="5565764" y="2792939"/>
              <a:ext cx="45765" cy="35675"/>
            </a:xfrm>
            <a:custGeom>
              <a:rect b="b" l="l" r="r" t="t"/>
              <a:pathLst>
                <a:path extrusionOk="0" h="1096" w="1406">
                  <a:moveTo>
                    <a:pt x="1" y="0"/>
                  </a:moveTo>
                  <a:lnTo>
                    <a:pt x="691" y="1096"/>
                  </a:lnTo>
                  <a:lnTo>
                    <a:pt x="1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2"/>
            <p:cNvSpPr/>
            <p:nvPr/>
          </p:nvSpPr>
          <p:spPr>
            <a:xfrm>
              <a:off x="5527778" y="2546431"/>
              <a:ext cx="50420" cy="171343"/>
            </a:xfrm>
            <a:custGeom>
              <a:rect b="b" l="l" r="r" t="t"/>
              <a:pathLst>
                <a:path extrusionOk="0" h="5264" w="1549">
                  <a:moveTo>
                    <a:pt x="1" y="0"/>
                  </a:moveTo>
                  <a:lnTo>
                    <a:pt x="1" y="5263"/>
                  </a:lnTo>
                  <a:lnTo>
                    <a:pt x="1549" y="5263"/>
                  </a:lnTo>
                  <a:lnTo>
                    <a:pt x="15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2"/>
            <p:cNvSpPr/>
            <p:nvPr/>
          </p:nvSpPr>
          <p:spPr>
            <a:xfrm>
              <a:off x="5529340" y="2737895"/>
              <a:ext cx="118645" cy="34894"/>
            </a:xfrm>
            <a:custGeom>
              <a:rect b="b" l="l" r="r" t="t"/>
              <a:pathLst>
                <a:path extrusionOk="0" h="1072" w="3645">
                  <a:moveTo>
                    <a:pt x="0" y="0"/>
                  </a:moveTo>
                  <a:lnTo>
                    <a:pt x="715" y="1072"/>
                  </a:lnTo>
                  <a:lnTo>
                    <a:pt x="2930" y="1072"/>
                  </a:lnTo>
                  <a:lnTo>
                    <a:pt x="36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2"/>
            <p:cNvSpPr/>
            <p:nvPr/>
          </p:nvSpPr>
          <p:spPr>
            <a:xfrm>
              <a:off x="5688254" y="2515411"/>
              <a:ext cx="188399" cy="178309"/>
            </a:xfrm>
            <a:custGeom>
              <a:rect b="b" l="l" r="r" t="t"/>
              <a:pathLst>
                <a:path extrusionOk="0" h="5478" w="5788">
                  <a:moveTo>
                    <a:pt x="1953" y="1739"/>
                  </a:moveTo>
                  <a:lnTo>
                    <a:pt x="1953" y="2382"/>
                  </a:lnTo>
                  <a:lnTo>
                    <a:pt x="1334" y="2382"/>
                  </a:lnTo>
                  <a:lnTo>
                    <a:pt x="1334" y="1739"/>
                  </a:lnTo>
                  <a:close/>
                  <a:moveTo>
                    <a:pt x="3192" y="1739"/>
                  </a:moveTo>
                  <a:lnTo>
                    <a:pt x="3192" y="2382"/>
                  </a:lnTo>
                  <a:lnTo>
                    <a:pt x="2572" y="2382"/>
                  </a:lnTo>
                  <a:lnTo>
                    <a:pt x="2572" y="1739"/>
                  </a:lnTo>
                  <a:close/>
                  <a:moveTo>
                    <a:pt x="4430" y="1739"/>
                  </a:moveTo>
                  <a:lnTo>
                    <a:pt x="4454" y="2382"/>
                  </a:lnTo>
                  <a:lnTo>
                    <a:pt x="3811" y="2382"/>
                  </a:lnTo>
                  <a:lnTo>
                    <a:pt x="3811" y="1739"/>
                  </a:lnTo>
                  <a:close/>
                  <a:moveTo>
                    <a:pt x="4906" y="1"/>
                  </a:moveTo>
                  <a:lnTo>
                    <a:pt x="4906" y="24"/>
                  </a:lnTo>
                  <a:lnTo>
                    <a:pt x="882" y="24"/>
                  </a:lnTo>
                  <a:cubicBezTo>
                    <a:pt x="381" y="24"/>
                    <a:pt x="0" y="405"/>
                    <a:pt x="0" y="906"/>
                  </a:cubicBezTo>
                  <a:lnTo>
                    <a:pt x="0" y="3382"/>
                  </a:lnTo>
                  <a:cubicBezTo>
                    <a:pt x="0" y="3859"/>
                    <a:pt x="381" y="4263"/>
                    <a:pt x="882" y="4263"/>
                  </a:cubicBezTo>
                  <a:lnTo>
                    <a:pt x="977" y="4263"/>
                  </a:lnTo>
                  <a:lnTo>
                    <a:pt x="977" y="5478"/>
                  </a:lnTo>
                  <a:lnTo>
                    <a:pt x="2787" y="4263"/>
                  </a:lnTo>
                  <a:lnTo>
                    <a:pt x="4906" y="4263"/>
                  </a:lnTo>
                  <a:cubicBezTo>
                    <a:pt x="5382" y="4263"/>
                    <a:pt x="5787" y="3859"/>
                    <a:pt x="5787" y="3382"/>
                  </a:cubicBezTo>
                  <a:lnTo>
                    <a:pt x="5787" y="906"/>
                  </a:lnTo>
                  <a:cubicBezTo>
                    <a:pt x="5787" y="405"/>
                    <a:pt x="5382"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82"/>
          <p:cNvGrpSpPr/>
          <p:nvPr/>
        </p:nvGrpSpPr>
        <p:grpSpPr>
          <a:xfrm>
            <a:off x="4774827" y="2327460"/>
            <a:ext cx="349716" cy="349752"/>
            <a:chOff x="4774321" y="2479767"/>
            <a:chExt cx="348844" cy="348845"/>
          </a:xfrm>
        </p:grpSpPr>
        <p:sp>
          <p:nvSpPr>
            <p:cNvPr id="10256" name="Google Shape;10256;p82"/>
            <p:cNvSpPr/>
            <p:nvPr/>
          </p:nvSpPr>
          <p:spPr>
            <a:xfrm>
              <a:off x="4958787" y="2479767"/>
              <a:ext cx="164378" cy="227915"/>
            </a:xfrm>
            <a:custGeom>
              <a:rect b="b" l="l" r="r" t="t"/>
              <a:pathLst>
                <a:path extrusionOk="0" h="7002" w="5050">
                  <a:moveTo>
                    <a:pt x="3883" y="1405"/>
                  </a:moveTo>
                  <a:lnTo>
                    <a:pt x="3883" y="2024"/>
                  </a:lnTo>
                  <a:lnTo>
                    <a:pt x="1192" y="2024"/>
                  </a:lnTo>
                  <a:lnTo>
                    <a:pt x="1192" y="1405"/>
                  </a:lnTo>
                  <a:close/>
                  <a:moveTo>
                    <a:pt x="3883" y="2834"/>
                  </a:moveTo>
                  <a:lnTo>
                    <a:pt x="3883" y="3429"/>
                  </a:lnTo>
                  <a:lnTo>
                    <a:pt x="1192" y="3429"/>
                  </a:lnTo>
                  <a:lnTo>
                    <a:pt x="1192" y="2834"/>
                  </a:lnTo>
                  <a:close/>
                  <a:moveTo>
                    <a:pt x="3883" y="4239"/>
                  </a:moveTo>
                  <a:lnTo>
                    <a:pt x="3883" y="4858"/>
                  </a:lnTo>
                  <a:lnTo>
                    <a:pt x="1192" y="4858"/>
                  </a:lnTo>
                  <a:lnTo>
                    <a:pt x="1192" y="4239"/>
                  </a:lnTo>
                  <a:close/>
                  <a:moveTo>
                    <a:pt x="1597" y="0"/>
                  </a:moveTo>
                  <a:cubicBezTo>
                    <a:pt x="715" y="0"/>
                    <a:pt x="1" y="715"/>
                    <a:pt x="1" y="1596"/>
                  </a:cubicBezTo>
                  <a:lnTo>
                    <a:pt x="1" y="7002"/>
                  </a:lnTo>
                  <a:cubicBezTo>
                    <a:pt x="430" y="6549"/>
                    <a:pt x="1001" y="6311"/>
                    <a:pt x="1597" y="6311"/>
                  </a:cubicBezTo>
                  <a:lnTo>
                    <a:pt x="5050" y="6311"/>
                  </a:lnTo>
                  <a:lnTo>
                    <a:pt x="505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2"/>
            <p:cNvSpPr/>
            <p:nvPr/>
          </p:nvSpPr>
          <p:spPr>
            <a:xfrm>
              <a:off x="4774321" y="2479767"/>
              <a:ext cx="164345" cy="227134"/>
            </a:xfrm>
            <a:custGeom>
              <a:rect b="b" l="l" r="r" t="t"/>
              <a:pathLst>
                <a:path extrusionOk="0" h="6978" w="5049">
                  <a:moveTo>
                    <a:pt x="3882" y="1405"/>
                  </a:moveTo>
                  <a:lnTo>
                    <a:pt x="3882" y="2024"/>
                  </a:lnTo>
                  <a:lnTo>
                    <a:pt x="1191" y="2024"/>
                  </a:lnTo>
                  <a:lnTo>
                    <a:pt x="1191" y="1405"/>
                  </a:lnTo>
                  <a:close/>
                  <a:moveTo>
                    <a:pt x="3882" y="2834"/>
                  </a:moveTo>
                  <a:lnTo>
                    <a:pt x="3882" y="3429"/>
                  </a:lnTo>
                  <a:lnTo>
                    <a:pt x="1191" y="3429"/>
                  </a:lnTo>
                  <a:lnTo>
                    <a:pt x="1191" y="2834"/>
                  </a:lnTo>
                  <a:close/>
                  <a:moveTo>
                    <a:pt x="3882" y="4239"/>
                  </a:moveTo>
                  <a:lnTo>
                    <a:pt x="3882" y="4858"/>
                  </a:lnTo>
                  <a:lnTo>
                    <a:pt x="1191" y="4858"/>
                  </a:lnTo>
                  <a:lnTo>
                    <a:pt x="1191" y="4239"/>
                  </a:lnTo>
                  <a:close/>
                  <a:moveTo>
                    <a:pt x="0" y="0"/>
                  </a:moveTo>
                  <a:lnTo>
                    <a:pt x="0" y="6287"/>
                  </a:lnTo>
                  <a:lnTo>
                    <a:pt x="3453" y="6287"/>
                  </a:lnTo>
                  <a:cubicBezTo>
                    <a:pt x="4049" y="6311"/>
                    <a:pt x="4620" y="6549"/>
                    <a:pt x="5049" y="6978"/>
                  </a:cubicBezTo>
                  <a:lnTo>
                    <a:pt x="5049" y="1596"/>
                  </a:lnTo>
                  <a:cubicBezTo>
                    <a:pt x="5049" y="715"/>
                    <a:pt x="4334" y="0"/>
                    <a:pt x="3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2"/>
            <p:cNvSpPr/>
            <p:nvPr/>
          </p:nvSpPr>
          <p:spPr>
            <a:xfrm>
              <a:off x="4961131" y="2705345"/>
              <a:ext cx="162034" cy="41892"/>
            </a:xfrm>
            <a:custGeom>
              <a:rect b="b" l="l" r="r" t="t"/>
              <a:pathLst>
                <a:path extrusionOk="0" h="1287" w="4978">
                  <a:moveTo>
                    <a:pt x="1548" y="0"/>
                  </a:moveTo>
                  <a:cubicBezTo>
                    <a:pt x="786" y="0"/>
                    <a:pt x="143" y="524"/>
                    <a:pt x="0" y="1286"/>
                  </a:cubicBezTo>
                  <a:lnTo>
                    <a:pt x="4978" y="1286"/>
                  </a:lnTo>
                  <a:lnTo>
                    <a:pt x="497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2"/>
            <p:cNvSpPr/>
            <p:nvPr/>
          </p:nvSpPr>
          <p:spPr>
            <a:xfrm>
              <a:off x="4774321" y="2705345"/>
              <a:ext cx="162034" cy="41892"/>
            </a:xfrm>
            <a:custGeom>
              <a:rect b="b" l="l" r="r" t="t"/>
              <a:pathLst>
                <a:path extrusionOk="0" h="1287" w="4978">
                  <a:moveTo>
                    <a:pt x="0" y="0"/>
                  </a:moveTo>
                  <a:lnTo>
                    <a:pt x="0" y="1286"/>
                  </a:lnTo>
                  <a:lnTo>
                    <a:pt x="4977" y="1286"/>
                  </a:lnTo>
                  <a:cubicBezTo>
                    <a:pt x="4834" y="524"/>
                    <a:pt x="4191" y="0"/>
                    <a:pt x="3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2"/>
            <p:cNvSpPr/>
            <p:nvPr/>
          </p:nvSpPr>
          <p:spPr>
            <a:xfrm>
              <a:off x="4847951" y="2767354"/>
              <a:ext cx="201582" cy="61259"/>
            </a:xfrm>
            <a:custGeom>
              <a:rect b="b" l="l" r="r" t="t"/>
              <a:pathLst>
                <a:path extrusionOk="0" h="1882" w="6193">
                  <a:moveTo>
                    <a:pt x="1739" y="0"/>
                  </a:moveTo>
                  <a:lnTo>
                    <a:pt x="1739" y="619"/>
                  </a:lnTo>
                  <a:cubicBezTo>
                    <a:pt x="1739" y="977"/>
                    <a:pt x="1453" y="1262"/>
                    <a:pt x="1120" y="1262"/>
                  </a:cubicBezTo>
                  <a:lnTo>
                    <a:pt x="1" y="1262"/>
                  </a:lnTo>
                  <a:lnTo>
                    <a:pt x="1" y="1882"/>
                  </a:lnTo>
                  <a:lnTo>
                    <a:pt x="6192" y="1882"/>
                  </a:lnTo>
                  <a:lnTo>
                    <a:pt x="6192" y="1239"/>
                  </a:lnTo>
                  <a:lnTo>
                    <a:pt x="5073" y="1239"/>
                  </a:lnTo>
                  <a:cubicBezTo>
                    <a:pt x="5059" y="1240"/>
                    <a:pt x="5045" y="1240"/>
                    <a:pt x="5031" y="1240"/>
                  </a:cubicBezTo>
                  <a:cubicBezTo>
                    <a:pt x="4694" y="1240"/>
                    <a:pt x="4430" y="963"/>
                    <a:pt x="4430" y="619"/>
                  </a:cubicBezTo>
                  <a:lnTo>
                    <a:pt x="4430" y="477"/>
                  </a:lnTo>
                  <a:lnTo>
                    <a:pt x="4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82"/>
          <p:cNvGrpSpPr/>
          <p:nvPr/>
        </p:nvGrpSpPr>
        <p:grpSpPr>
          <a:xfrm>
            <a:off x="4019454" y="2376413"/>
            <a:ext cx="349719" cy="251846"/>
            <a:chOff x="4020831" y="2528594"/>
            <a:chExt cx="348847" cy="251193"/>
          </a:xfrm>
        </p:grpSpPr>
        <p:sp>
          <p:nvSpPr>
            <p:cNvPr id="10262" name="Google Shape;10262;p82"/>
            <p:cNvSpPr/>
            <p:nvPr/>
          </p:nvSpPr>
          <p:spPr>
            <a:xfrm>
              <a:off x="4169654" y="2596820"/>
              <a:ext cx="40362" cy="46514"/>
            </a:xfrm>
            <a:custGeom>
              <a:rect b="b" l="l" r="r" t="t"/>
              <a:pathLst>
                <a:path extrusionOk="0" h="1429" w="1240">
                  <a:moveTo>
                    <a:pt x="1" y="0"/>
                  </a:moveTo>
                  <a:lnTo>
                    <a:pt x="1" y="1429"/>
                  </a:lnTo>
                  <a:lnTo>
                    <a:pt x="1239" y="715"/>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2"/>
            <p:cNvSpPr/>
            <p:nvPr/>
          </p:nvSpPr>
          <p:spPr>
            <a:xfrm>
              <a:off x="4266558" y="2726828"/>
              <a:ext cx="41111" cy="52178"/>
            </a:xfrm>
            <a:custGeom>
              <a:rect b="b" l="l" r="r" t="t"/>
              <a:pathLst>
                <a:path extrusionOk="0" h="1603" w="1263">
                  <a:moveTo>
                    <a:pt x="632" y="1"/>
                  </a:moveTo>
                  <a:cubicBezTo>
                    <a:pt x="316" y="1"/>
                    <a:pt x="1" y="209"/>
                    <a:pt x="1" y="626"/>
                  </a:cubicBezTo>
                  <a:lnTo>
                    <a:pt x="1" y="1602"/>
                  </a:lnTo>
                  <a:lnTo>
                    <a:pt x="1263" y="1602"/>
                  </a:lnTo>
                  <a:lnTo>
                    <a:pt x="1263" y="626"/>
                  </a:lnTo>
                  <a:cubicBezTo>
                    <a:pt x="1263" y="209"/>
                    <a:pt x="94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2"/>
            <p:cNvSpPr/>
            <p:nvPr/>
          </p:nvSpPr>
          <p:spPr>
            <a:xfrm>
              <a:off x="4204549" y="2725103"/>
              <a:ext cx="42673" cy="53903"/>
            </a:xfrm>
            <a:custGeom>
              <a:rect b="b" l="l" r="r" t="t"/>
              <a:pathLst>
                <a:path extrusionOk="0" h="1656" w="1311">
                  <a:moveTo>
                    <a:pt x="655" y="0"/>
                  </a:moveTo>
                  <a:cubicBezTo>
                    <a:pt x="328" y="0"/>
                    <a:pt x="0" y="227"/>
                    <a:pt x="24" y="679"/>
                  </a:cubicBezTo>
                  <a:lnTo>
                    <a:pt x="24" y="1655"/>
                  </a:lnTo>
                  <a:lnTo>
                    <a:pt x="1286" y="1655"/>
                  </a:lnTo>
                  <a:lnTo>
                    <a:pt x="1286" y="679"/>
                  </a:lnTo>
                  <a:cubicBezTo>
                    <a:pt x="1310" y="227"/>
                    <a:pt x="98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2"/>
            <p:cNvSpPr/>
            <p:nvPr/>
          </p:nvSpPr>
          <p:spPr>
            <a:xfrm>
              <a:off x="4020831" y="2528594"/>
              <a:ext cx="348838" cy="191492"/>
            </a:xfrm>
            <a:custGeom>
              <a:rect b="b" l="l" r="r" t="t"/>
              <a:pathLst>
                <a:path extrusionOk="0" h="5883" w="10717">
                  <a:moveTo>
                    <a:pt x="3954" y="1024"/>
                  </a:moveTo>
                  <a:lnTo>
                    <a:pt x="7050" y="2811"/>
                  </a:lnTo>
                  <a:lnTo>
                    <a:pt x="3954" y="4597"/>
                  </a:lnTo>
                  <a:lnTo>
                    <a:pt x="3954" y="1024"/>
                  </a:lnTo>
                  <a:close/>
                  <a:moveTo>
                    <a:pt x="0" y="0"/>
                  </a:moveTo>
                  <a:lnTo>
                    <a:pt x="0" y="5621"/>
                  </a:lnTo>
                  <a:cubicBezTo>
                    <a:pt x="191" y="5525"/>
                    <a:pt x="405" y="5454"/>
                    <a:pt x="643" y="5454"/>
                  </a:cubicBezTo>
                  <a:cubicBezTo>
                    <a:pt x="1001" y="5454"/>
                    <a:pt x="1334" y="5621"/>
                    <a:pt x="1572" y="5883"/>
                  </a:cubicBezTo>
                  <a:cubicBezTo>
                    <a:pt x="1822" y="5597"/>
                    <a:pt x="2168" y="5454"/>
                    <a:pt x="2516" y="5454"/>
                  </a:cubicBezTo>
                  <a:cubicBezTo>
                    <a:pt x="2864" y="5454"/>
                    <a:pt x="3215" y="5597"/>
                    <a:pt x="3477" y="5883"/>
                  </a:cubicBezTo>
                  <a:cubicBezTo>
                    <a:pt x="3727" y="5597"/>
                    <a:pt x="4073" y="5454"/>
                    <a:pt x="4418" y="5454"/>
                  </a:cubicBezTo>
                  <a:cubicBezTo>
                    <a:pt x="4763" y="5454"/>
                    <a:pt x="5109" y="5597"/>
                    <a:pt x="5359" y="5883"/>
                  </a:cubicBezTo>
                  <a:cubicBezTo>
                    <a:pt x="5609" y="5597"/>
                    <a:pt x="5954" y="5454"/>
                    <a:pt x="6299" y="5454"/>
                  </a:cubicBezTo>
                  <a:cubicBezTo>
                    <a:pt x="6645" y="5454"/>
                    <a:pt x="6990" y="5597"/>
                    <a:pt x="7240" y="5883"/>
                  </a:cubicBezTo>
                  <a:cubicBezTo>
                    <a:pt x="7490" y="5597"/>
                    <a:pt x="7841" y="5454"/>
                    <a:pt x="8193" y="5454"/>
                  </a:cubicBezTo>
                  <a:cubicBezTo>
                    <a:pt x="8544" y="5454"/>
                    <a:pt x="8895" y="5597"/>
                    <a:pt x="9145" y="5883"/>
                  </a:cubicBezTo>
                  <a:cubicBezTo>
                    <a:pt x="9383" y="5621"/>
                    <a:pt x="9717" y="5454"/>
                    <a:pt x="10098" y="5454"/>
                  </a:cubicBezTo>
                  <a:cubicBezTo>
                    <a:pt x="10312" y="5454"/>
                    <a:pt x="10526" y="5525"/>
                    <a:pt x="10717" y="5644"/>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2"/>
            <p:cNvSpPr/>
            <p:nvPr/>
          </p:nvSpPr>
          <p:spPr>
            <a:xfrm>
              <a:off x="4328568" y="2726828"/>
              <a:ext cx="41111" cy="52959"/>
            </a:xfrm>
            <a:custGeom>
              <a:rect b="b" l="l" r="r" t="t"/>
              <a:pathLst>
                <a:path extrusionOk="0" h="1627" w="1263">
                  <a:moveTo>
                    <a:pt x="632" y="1"/>
                  </a:moveTo>
                  <a:cubicBezTo>
                    <a:pt x="316" y="1"/>
                    <a:pt x="1" y="209"/>
                    <a:pt x="1" y="626"/>
                  </a:cubicBezTo>
                  <a:lnTo>
                    <a:pt x="1" y="1626"/>
                  </a:lnTo>
                  <a:lnTo>
                    <a:pt x="1263" y="1626"/>
                  </a:lnTo>
                  <a:lnTo>
                    <a:pt x="1263" y="1079"/>
                  </a:lnTo>
                  <a:lnTo>
                    <a:pt x="1263" y="626"/>
                  </a:lnTo>
                  <a:cubicBezTo>
                    <a:pt x="1263" y="209"/>
                    <a:pt x="94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2"/>
            <p:cNvSpPr/>
            <p:nvPr/>
          </p:nvSpPr>
          <p:spPr>
            <a:xfrm>
              <a:off x="4144069" y="2726828"/>
              <a:ext cx="41143" cy="52178"/>
            </a:xfrm>
            <a:custGeom>
              <a:rect b="b" l="l" r="r" t="t"/>
              <a:pathLst>
                <a:path extrusionOk="0" h="1603" w="1264">
                  <a:moveTo>
                    <a:pt x="632" y="1"/>
                  </a:moveTo>
                  <a:cubicBezTo>
                    <a:pt x="316" y="1"/>
                    <a:pt x="1" y="209"/>
                    <a:pt x="1" y="626"/>
                  </a:cubicBezTo>
                  <a:lnTo>
                    <a:pt x="1" y="1602"/>
                  </a:lnTo>
                  <a:lnTo>
                    <a:pt x="1263" y="1602"/>
                  </a:lnTo>
                  <a:lnTo>
                    <a:pt x="1263" y="626"/>
                  </a:lnTo>
                  <a:cubicBezTo>
                    <a:pt x="1263" y="209"/>
                    <a:pt x="948"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2"/>
            <p:cNvSpPr/>
            <p:nvPr/>
          </p:nvSpPr>
          <p:spPr>
            <a:xfrm>
              <a:off x="4020831" y="2726828"/>
              <a:ext cx="41111" cy="52178"/>
            </a:xfrm>
            <a:custGeom>
              <a:rect b="b" l="l" r="r" t="t"/>
              <a:pathLst>
                <a:path extrusionOk="0" h="1603" w="1263">
                  <a:moveTo>
                    <a:pt x="632" y="1"/>
                  </a:moveTo>
                  <a:cubicBezTo>
                    <a:pt x="316" y="1"/>
                    <a:pt x="0" y="209"/>
                    <a:pt x="0" y="626"/>
                  </a:cubicBezTo>
                  <a:lnTo>
                    <a:pt x="0" y="1602"/>
                  </a:lnTo>
                  <a:lnTo>
                    <a:pt x="1263" y="1602"/>
                  </a:lnTo>
                  <a:lnTo>
                    <a:pt x="1263" y="626"/>
                  </a:lnTo>
                  <a:cubicBezTo>
                    <a:pt x="1263" y="209"/>
                    <a:pt x="94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2"/>
            <p:cNvSpPr/>
            <p:nvPr/>
          </p:nvSpPr>
          <p:spPr>
            <a:xfrm>
              <a:off x="4081669" y="2725103"/>
              <a:ext cx="43064" cy="53903"/>
            </a:xfrm>
            <a:custGeom>
              <a:rect b="b" l="l" r="r" t="t"/>
              <a:pathLst>
                <a:path extrusionOk="0" h="1656" w="1323">
                  <a:moveTo>
                    <a:pt x="659" y="0"/>
                  </a:moveTo>
                  <a:cubicBezTo>
                    <a:pt x="328" y="0"/>
                    <a:pt x="1" y="227"/>
                    <a:pt x="37" y="679"/>
                  </a:cubicBezTo>
                  <a:lnTo>
                    <a:pt x="37" y="1655"/>
                  </a:lnTo>
                  <a:lnTo>
                    <a:pt x="1299" y="1655"/>
                  </a:lnTo>
                  <a:lnTo>
                    <a:pt x="1299" y="679"/>
                  </a:lnTo>
                  <a:cubicBezTo>
                    <a:pt x="1323" y="227"/>
                    <a:pt x="989" y="0"/>
                    <a:pt x="6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82"/>
          <p:cNvGrpSpPr/>
          <p:nvPr/>
        </p:nvGrpSpPr>
        <p:grpSpPr>
          <a:xfrm>
            <a:off x="3274980" y="2348445"/>
            <a:ext cx="349710" cy="307784"/>
            <a:chOff x="3278214" y="2500698"/>
            <a:chExt cx="348838" cy="306985"/>
          </a:xfrm>
        </p:grpSpPr>
        <p:sp>
          <p:nvSpPr>
            <p:cNvPr id="10271" name="Google Shape;10271;p82"/>
            <p:cNvSpPr/>
            <p:nvPr/>
          </p:nvSpPr>
          <p:spPr>
            <a:xfrm>
              <a:off x="3340223" y="2561926"/>
              <a:ext cx="225604" cy="120956"/>
            </a:xfrm>
            <a:custGeom>
              <a:rect b="b" l="l" r="r" t="t"/>
              <a:pathLst>
                <a:path extrusionOk="0" h="3716" w="6931">
                  <a:moveTo>
                    <a:pt x="5501" y="763"/>
                  </a:moveTo>
                  <a:lnTo>
                    <a:pt x="5501" y="1382"/>
                  </a:lnTo>
                  <a:lnTo>
                    <a:pt x="1405" y="1382"/>
                  </a:lnTo>
                  <a:lnTo>
                    <a:pt x="1405" y="763"/>
                  </a:lnTo>
                  <a:close/>
                  <a:moveTo>
                    <a:pt x="3501" y="2049"/>
                  </a:moveTo>
                  <a:lnTo>
                    <a:pt x="3501" y="2691"/>
                  </a:lnTo>
                  <a:lnTo>
                    <a:pt x="810" y="2691"/>
                  </a:lnTo>
                  <a:lnTo>
                    <a:pt x="810" y="2049"/>
                  </a:lnTo>
                  <a:close/>
                  <a:moveTo>
                    <a:pt x="834" y="0"/>
                  </a:moveTo>
                  <a:cubicBezTo>
                    <a:pt x="762" y="215"/>
                    <a:pt x="667" y="381"/>
                    <a:pt x="524" y="524"/>
                  </a:cubicBezTo>
                  <a:cubicBezTo>
                    <a:pt x="358" y="667"/>
                    <a:pt x="191" y="786"/>
                    <a:pt x="0" y="858"/>
                  </a:cubicBezTo>
                  <a:lnTo>
                    <a:pt x="0" y="2858"/>
                  </a:lnTo>
                  <a:cubicBezTo>
                    <a:pt x="381" y="2977"/>
                    <a:pt x="715" y="3311"/>
                    <a:pt x="834" y="3716"/>
                  </a:cubicBezTo>
                  <a:lnTo>
                    <a:pt x="3811" y="3716"/>
                  </a:lnTo>
                  <a:cubicBezTo>
                    <a:pt x="4000" y="2743"/>
                    <a:pt x="4852" y="2054"/>
                    <a:pt x="5823" y="2049"/>
                  </a:cubicBezTo>
                  <a:lnTo>
                    <a:pt x="5823" y="2049"/>
                  </a:lnTo>
                  <a:cubicBezTo>
                    <a:pt x="6223" y="2051"/>
                    <a:pt x="6600" y="2170"/>
                    <a:pt x="6930" y="2382"/>
                  </a:cubicBezTo>
                  <a:lnTo>
                    <a:pt x="6930" y="858"/>
                  </a:lnTo>
                  <a:cubicBezTo>
                    <a:pt x="6740" y="786"/>
                    <a:pt x="6549" y="667"/>
                    <a:pt x="6406" y="524"/>
                  </a:cubicBezTo>
                  <a:cubicBezTo>
                    <a:pt x="6264" y="381"/>
                    <a:pt x="6144" y="215"/>
                    <a:pt x="6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2"/>
            <p:cNvSpPr/>
            <p:nvPr/>
          </p:nvSpPr>
          <p:spPr>
            <a:xfrm>
              <a:off x="3278214" y="2500698"/>
              <a:ext cx="348838" cy="243409"/>
            </a:xfrm>
            <a:custGeom>
              <a:rect b="b" l="l" r="r" t="t"/>
              <a:pathLst>
                <a:path extrusionOk="0" h="7478" w="10717">
                  <a:moveTo>
                    <a:pt x="0" y="0"/>
                  </a:moveTo>
                  <a:lnTo>
                    <a:pt x="0" y="7478"/>
                  </a:lnTo>
                  <a:lnTo>
                    <a:pt x="6311" y="7478"/>
                  </a:lnTo>
                  <a:cubicBezTo>
                    <a:pt x="5954" y="7144"/>
                    <a:pt x="5739" y="6692"/>
                    <a:pt x="5692" y="6216"/>
                  </a:cubicBezTo>
                  <a:lnTo>
                    <a:pt x="2191" y="6216"/>
                  </a:lnTo>
                  <a:lnTo>
                    <a:pt x="2167" y="5906"/>
                  </a:lnTo>
                  <a:cubicBezTo>
                    <a:pt x="2143" y="5597"/>
                    <a:pt x="1882" y="5335"/>
                    <a:pt x="1548" y="5311"/>
                  </a:cubicBezTo>
                  <a:lnTo>
                    <a:pt x="1262" y="5287"/>
                  </a:lnTo>
                  <a:lnTo>
                    <a:pt x="1262" y="2191"/>
                  </a:lnTo>
                  <a:lnTo>
                    <a:pt x="1548" y="2167"/>
                  </a:lnTo>
                  <a:cubicBezTo>
                    <a:pt x="1882" y="2120"/>
                    <a:pt x="2143" y="1881"/>
                    <a:pt x="2167" y="1548"/>
                  </a:cubicBezTo>
                  <a:lnTo>
                    <a:pt x="2191" y="1238"/>
                  </a:lnTo>
                  <a:lnTo>
                    <a:pt x="8526" y="1238"/>
                  </a:lnTo>
                  <a:lnTo>
                    <a:pt x="8550" y="1548"/>
                  </a:lnTo>
                  <a:cubicBezTo>
                    <a:pt x="8573" y="1881"/>
                    <a:pt x="8835" y="2120"/>
                    <a:pt x="9169" y="2167"/>
                  </a:cubicBezTo>
                  <a:lnTo>
                    <a:pt x="9478" y="2191"/>
                  </a:lnTo>
                  <a:lnTo>
                    <a:pt x="9478" y="4906"/>
                  </a:lnTo>
                  <a:cubicBezTo>
                    <a:pt x="9978" y="5716"/>
                    <a:pt x="9859" y="6811"/>
                    <a:pt x="9145" y="7478"/>
                  </a:cubicBezTo>
                  <a:lnTo>
                    <a:pt x="10717" y="7478"/>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2"/>
            <p:cNvSpPr/>
            <p:nvPr/>
          </p:nvSpPr>
          <p:spPr>
            <a:xfrm>
              <a:off x="3483643" y="2648901"/>
              <a:ext cx="107773" cy="92898"/>
            </a:xfrm>
            <a:custGeom>
              <a:rect b="b" l="l" r="r" t="t"/>
              <a:pathLst>
                <a:path extrusionOk="0" h="2854" w="3311">
                  <a:moveTo>
                    <a:pt x="1428" y="1"/>
                  </a:moveTo>
                  <a:cubicBezTo>
                    <a:pt x="697" y="1"/>
                    <a:pt x="0" y="571"/>
                    <a:pt x="0" y="1425"/>
                  </a:cubicBezTo>
                  <a:cubicBezTo>
                    <a:pt x="0" y="2210"/>
                    <a:pt x="619" y="2853"/>
                    <a:pt x="1405" y="2853"/>
                  </a:cubicBezTo>
                  <a:cubicBezTo>
                    <a:pt x="2691" y="2853"/>
                    <a:pt x="3310" y="1329"/>
                    <a:pt x="2429" y="424"/>
                  </a:cubicBezTo>
                  <a:cubicBezTo>
                    <a:pt x="2136" y="131"/>
                    <a:pt x="1778" y="1"/>
                    <a:pt x="1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2"/>
            <p:cNvSpPr/>
            <p:nvPr/>
          </p:nvSpPr>
          <p:spPr>
            <a:xfrm>
              <a:off x="3499137" y="2754952"/>
              <a:ext cx="61259" cy="52731"/>
            </a:xfrm>
            <a:custGeom>
              <a:rect b="b" l="l" r="r" t="t"/>
              <a:pathLst>
                <a:path extrusionOk="0" h="1620" w="1882">
                  <a:moveTo>
                    <a:pt x="0" y="0"/>
                  </a:moveTo>
                  <a:lnTo>
                    <a:pt x="0" y="1620"/>
                  </a:lnTo>
                  <a:lnTo>
                    <a:pt x="953" y="1191"/>
                  </a:lnTo>
                  <a:lnTo>
                    <a:pt x="1882" y="1620"/>
                  </a:lnTo>
                  <a:lnTo>
                    <a:pt x="1882" y="0"/>
                  </a:lnTo>
                  <a:cubicBezTo>
                    <a:pt x="1596" y="143"/>
                    <a:pt x="1262" y="215"/>
                    <a:pt x="953" y="215"/>
                  </a:cubicBezTo>
                  <a:cubicBezTo>
                    <a:pt x="619" y="215"/>
                    <a:pt x="286" y="143"/>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82"/>
          <p:cNvGrpSpPr/>
          <p:nvPr/>
        </p:nvGrpSpPr>
        <p:grpSpPr>
          <a:xfrm>
            <a:off x="2508740" y="2327460"/>
            <a:ext cx="355943" cy="350530"/>
            <a:chOff x="2513885" y="2479767"/>
            <a:chExt cx="355055" cy="349621"/>
          </a:xfrm>
        </p:grpSpPr>
        <p:sp>
          <p:nvSpPr>
            <p:cNvPr id="10276" name="Google Shape;10276;p82"/>
            <p:cNvSpPr/>
            <p:nvPr/>
          </p:nvSpPr>
          <p:spPr>
            <a:xfrm>
              <a:off x="2606134" y="2572765"/>
              <a:ext cx="52731" cy="66695"/>
            </a:xfrm>
            <a:custGeom>
              <a:rect b="b" l="l" r="r" t="t"/>
              <a:pathLst>
                <a:path extrusionOk="0" h="2049" w="1620">
                  <a:moveTo>
                    <a:pt x="0" y="1"/>
                  </a:moveTo>
                  <a:cubicBezTo>
                    <a:pt x="119" y="930"/>
                    <a:pt x="738" y="1716"/>
                    <a:pt x="1619" y="2049"/>
                  </a:cubicBezTo>
                  <a:cubicBezTo>
                    <a:pt x="1572" y="1977"/>
                    <a:pt x="1548" y="1882"/>
                    <a:pt x="1524" y="1787"/>
                  </a:cubicBezTo>
                  <a:cubicBezTo>
                    <a:pt x="1334" y="1215"/>
                    <a:pt x="1215" y="596"/>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2"/>
            <p:cNvSpPr/>
            <p:nvPr/>
          </p:nvSpPr>
          <p:spPr>
            <a:xfrm>
              <a:off x="2606134" y="2485171"/>
              <a:ext cx="52731" cy="67476"/>
            </a:xfrm>
            <a:custGeom>
              <a:rect b="b" l="l" r="r" t="t"/>
              <a:pathLst>
                <a:path extrusionOk="0" h="2073" w="1620">
                  <a:moveTo>
                    <a:pt x="1619" y="1"/>
                  </a:moveTo>
                  <a:lnTo>
                    <a:pt x="1619" y="1"/>
                  </a:lnTo>
                  <a:cubicBezTo>
                    <a:pt x="738" y="334"/>
                    <a:pt x="119" y="1120"/>
                    <a:pt x="0" y="2073"/>
                  </a:cubicBezTo>
                  <a:lnTo>
                    <a:pt x="1215" y="2073"/>
                  </a:lnTo>
                  <a:cubicBezTo>
                    <a:pt x="1215" y="1454"/>
                    <a:pt x="1334" y="834"/>
                    <a:pt x="1500" y="263"/>
                  </a:cubicBezTo>
                  <a:cubicBezTo>
                    <a:pt x="1548" y="168"/>
                    <a:pt x="1572" y="72"/>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2"/>
            <p:cNvSpPr/>
            <p:nvPr/>
          </p:nvSpPr>
          <p:spPr>
            <a:xfrm>
              <a:off x="2716970" y="2572765"/>
              <a:ext cx="52731" cy="66695"/>
            </a:xfrm>
            <a:custGeom>
              <a:rect b="b" l="l" r="r" t="t"/>
              <a:pathLst>
                <a:path extrusionOk="0" h="2049" w="1620">
                  <a:moveTo>
                    <a:pt x="405" y="1"/>
                  </a:moveTo>
                  <a:cubicBezTo>
                    <a:pt x="382" y="596"/>
                    <a:pt x="286" y="1215"/>
                    <a:pt x="96" y="1787"/>
                  </a:cubicBezTo>
                  <a:cubicBezTo>
                    <a:pt x="72" y="1882"/>
                    <a:pt x="24" y="1977"/>
                    <a:pt x="0" y="2049"/>
                  </a:cubicBezTo>
                  <a:cubicBezTo>
                    <a:pt x="882" y="1716"/>
                    <a:pt x="1501" y="930"/>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2"/>
            <p:cNvSpPr/>
            <p:nvPr/>
          </p:nvSpPr>
          <p:spPr>
            <a:xfrm>
              <a:off x="2665800" y="2479767"/>
              <a:ext cx="43454" cy="72098"/>
            </a:xfrm>
            <a:custGeom>
              <a:rect b="b" l="l" r="r" t="t"/>
              <a:pathLst>
                <a:path extrusionOk="0" h="2215" w="1335">
                  <a:moveTo>
                    <a:pt x="668" y="0"/>
                  </a:moveTo>
                  <a:cubicBezTo>
                    <a:pt x="620" y="0"/>
                    <a:pt x="429" y="143"/>
                    <a:pt x="263" y="619"/>
                  </a:cubicBezTo>
                  <a:cubicBezTo>
                    <a:pt x="120" y="1143"/>
                    <a:pt x="25" y="1691"/>
                    <a:pt x="1" y="2215"/>
                  </a:cubicBezTo>
                  <a:lnTo>
                    <a:pt x="1334" y="2215"/>
                  </a:lnTo>
                  <a:cubicBezTo>
                    <a:pt x="1334" y="1691"/>
                    <a:pt x="1239" y="1143"/>
                    <a:pt x="1072" y="619"/>
                  </a:cubicBezTo>
                  <a:cubicBezTo>
                    <a:pt x="906" y="167"/>
                    <a:pt x="739"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2"/>
            <p:cNvSpPr/>
            <p:nvPr/>
          </p:nvSpPr>
          <p:spPr>
            <a:xfrm>
              <a:off x="2716970" y="2485171"/>
              <a:ext cx="52731" cy="66695"/>
            </a:xfrm>
            <a:custGeom>
              <a:rect b="b" l="l" r="r" t="t"/>
              <a:pathLst>
                <a:path extrusionOk="0" h="2049" w="1620">
                  <a:moveTo>
                    <a:pt x="0" y="1"/>
                  </a:moveTo>
                  <a:cubicBezTo>
                    <a:pt x="24" y="72"/>
                    <a:pt x="72" y="168"/>
                    <a:pt x="96" y="263"/>
                  </a:cubicBezTo>
                  <a:cubicBezTo>
                    <a:pt x="286" y="834"/>
                    <a:pt x="382" y="1454"/>
                    <a:pt x="405" y="2049"/>
                  </a:cubicBezTo>
                  <a:lnTo>
                    <a:pt x="1620" y="2049"/>
                  </a:lnTo>
                  <a:cubicBezTo>
                    <a:pt x="1501" y="1120"/>
                    <a:pt x="882" y="334"/>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2"/>
            <p:cNvSpPr/>
            <p:nvPr/>
          </p:nvSpPr>
          <p:spPr>
            <a:xfrm>
              <a:off x="2665800" y="2572765"/>
              <a:ext cx="43454" cy="72131"/>
            </a:xfrm>
            <a:custGeom>
              <a:rect b="b" l="l" r="r" t="t"/>
              <a:pathLst>
                <a:path extrusionOk="0" h="2216" w="1335">
                  <a:moveTo>
                    <a:pt x="1" y="1"/>
                  </a:moveTo>
                  <a:cubicBezTo>
                    <a:pt x="25" y="525"/>
                    <a:pt x="120" y="1073"/>
                    <a:pt x="263" y="1596"/>
                  </a:cubicBezTo>
                  <a:cubicBezTo>
                    <a:pt x="429" y="2049"/>
                    <a:pt x="620" y="2216"/>
                    <a:pt x="668" y="2216"/>
                  </a:cubicBezTo>
                  <a:cubicBezTo>
                    <a:pt x="739" y="2216"/>
                    <a:pt x="906" y="2049"/>
                    <a:pt x="1072" y="1596"/>
                  </a:cubicBezTo>
                  <a:cubicBezTo>
                    <a:pt x="1239" y="1073"/>
                    <a:pt x="1334" y="525"/>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2"/>
            <p:cNvSpPr/>
            <p:nvPr/>
          </p:nvSpPr>
          <p:spPr>
            <a:xfrm>
              <a:off x="2513885" y="2549524"/>
              <a:ext cx="355055" cy="279865"/>
            </a:xfrm>
            <a:custGeom>
              <a:rect b="b" l="l" r="r" t="t"/>
              <a:pathLst>
                <a:path extrusionOk="0" h="8598" w="10908">
                  <a:moveTo>
                    <a:pt x="2215" y="4835"/>
                  </a:moveTo>
                  <a:lnTo>
                    <a:pt x="2215" y="5454"/>
                  </a:lnTo>
                  <a:lnTo>
                    <a:pt x="1572" y="5454"/>
                  </a:lnTo>
                  <a:lnTo>
                    <a:pt x="1572" y="4835"/>
                  </a:lnTo>
                  <a:close/>
                  <a:moveTo>
                    <a:pt x="3358" y="4835"/>
                  </a:moveTo>
                  <a:lnTo>
                    <a:pt x="3358" y="5454"/>
                  </a:lnTo>
                  <a:lnTo>
                    <a:pt x="2739" y="5454"/>
                  </a:lnTo>
                  <a:lnTo>
                    <a:pt x="2739" y="4835"/>
                  </a:lnTo>
                  <a:close/>
                  <a:moveTo>
                    <a:pt x="4501" y="4835"/>
                  </a:moveTo>
                  <a:lnTo>
                    <a:pt x="4501" y="5454"/>
                  </a:lnTo>
                  <a:lnTo>
                    <a:pt x="3882" y="5454"/>
                  </a:lnTo>
                  <a:lnTo>
                    <a:pt x="3882" y="4835"/>
                  </a:lnTo>
                  <a:close/>
                  <a:moveTo>
                    <a:pt x="5668" y="4835"/>
                  </a:moveTo>
                  <a:lnTo>
                    <a:pt x="5668" y="5454"/>
                  </a:lnTo>
                  <a:lnTo>
                    <a:pt x="5025" y="5454"/>
                  </a:lnTo>
                  <a:lnTo>
                    <a:pt x="5025" y="4835"/>
                  </a:lnTo>
                  <a:close/>
                  <a:moveTo>
                    <a:pt x="6811" y="4835"/>
                  </a:moveTo>
                  <a:lnTo>
                    <a:pt x="6811" y="5454"/>
                  </a:lnTo>
                  <a:lnTo>
                    <a:pt x="6192" y="5454"/>
                  </a:lnTo>
                  <a:lnTo>
                    <a:pt x="6192" y="4835"/>
                  </a:lnTo>
                  <a:close/>
                  <a:moveTo>
                    <a:pt x="7954" y="4835"/>
                  </a:moveTo>
                  <a:lnTo>
                    <a:pt x="7954" y="5454"/>
                  </a:lnTo>
                  <a:lnTo>
                    <a:pt x="7335" y="5454"/>
                  </a:lnTo>
                  <a:lnTo>
                    <a:pt x="7335" y="4835"/>
                  </a:lnTo>
                  <a:close/>
                  <a:moveTo>
                    <a:pt x="9097" y="4835"/>
                  </a:moveTo>
                  <a:lnTo>
                    <a:pt x="9097" y="5454"/>
                  </a:lnTo>
                  <a:lnTo>
                    <a:pt x="8478" y="5454"/>
                  </a:lnTo>
                  <a:lnTo>
                    <a:pt x="8478" y="4835"/>
                  </a:lnTo>
                  <a:close/>
                  <a:moveTo>
                    <a:pt x="2215" y="5835"/>
                  </a:moveTo>
                  <a:lnTo>
                    <a:pt x="2215" y="6454"/>
                  </a:lnTo>
                  <a:lnTo>
                    <a:pt x="1572" y="6454"/>
                  </a:lnTo>
                  <a:lnTo>
                    <a:pt x="1572" y="5835"/>
                  </a:lnTo>
                  <a:close/>
                  <a:moveTo>
                    <a:pt x="3358" y="5835"/>
                  </a:moveTo>
                  <a:lnTo>
                    <a:pt x="3358" y="6454"/>
                  </a:lnTo>
                  <a:lnTo>
                    <a:pt x="2739" y="6454"/>
                  </a:lnTo>
                  <a:lnTo>
                    <a:pt x="2739" y="5835"/>
                  </a:lnTo>
                  <a:close/>
                  <a:moveTo>
                    <a:pt x="4501" y="5835"/>
                  </a:moveTo>
                  <a:lnTo>
                    <a:pt x="4501" y="6454"/>
                  </a:lnTo>
                  <a:lnTo>
                    <a:pt x="3882" y="6454"/>
                  </a:lnTo>
                  <a:lnTo>
                    <a:pt x="3882" y="5835"/>
                  </a:lnTo>
                  <a:close/>
                  <a:moveTo>
                    <a:pt x="5668" y="5835"/>
                  </a:moveTo>
                  <a:lnTo>
                    <a:pt x="5668" y="6454"/>
                  </a:lnTo>
                  <a:lnTo>
                    <a:pt x="5025" y="6454"/>
                  </a:lnTo>
                  <a:lnTo>
                    <a:pt x="5025" y="5835"/>
                  </a:lnTo>
                  <a:close/>
                  <a:moveTo>
                    <a:pt x="6811" y="5835"/>
                  </a:moveTo>
                  <a:lnTo>
                    <a:pt x="6811" y="6454"/>
                  </a:lnTo>
                  <a:lnTo>
                    <a:pt x="6192" y="6454"/>
                  </a:lnTo>
                  <a:lnTo>
                    <a:pt x="6192" y="5835"/>
                  </a:lnTo>
                  <a:close/>
                  <a:moveTo>
                    <a:pt x="7954" y="5835"/>
                  </a:moveTo>
                  <a:lnTo>
                    <a:pt x="7954" y="6454"/>
                  </a:lnTo>
                  <a:lnTo>
                    <a:pt x="7335" y="6454"/>
                  </a:lnTo>
                  <a:lnTo>
                    <a:pt x="7335" y="5835"/>
                  </a:lnTo>
                  <a:close/>
                  <a:moveTo>
                    <a:pt x="9097" y="5835"/>
                  </a:moveTo>
                  <a:lnTo>
                    <a:pt x="9097" y="6454"/>
                  </a:lnTo>
                  <a:lnTo>
                    <a:pt x="8478" y="6454"/>
                  </a:lnTo>
                  <a:lnTo>
                    <a:pt x="8478" y="5835"/>
                  </a:lnTo>
                  <a:close/>
                  <a:moveTo>
                    <a:pt x="3358" y="6930"/>
                  </a:moveTo>
                  <a:lnTo>
                    <a:pt x="3358" y="7573"/>
                  </a:lnTo>
                  <a:lnTo>
                    <a:pt x="2739" y="7573"/>
                  </a:lnTo>
                  <a:lnTo>
                    <a:pt x="2739" y="6930"/>
                  </a:lnTo>
                  <a:close/>
                  <a:moveTo>
                    <a:pt x="6835" y="6930"/>
                  </a:moveTo>
                  <a:lnTo>
                    <a:pt x="6835" y="7573"/>
                  </a:lnTo>
                  <a:lnTo>
                    <a:pt x="3882" y="7573"/>
                  </a:lnTo>
                  <a:lnTo>
                    <a:pt x="3882" y="6930"/>
                  </a:lnTo>
                  <a:close/>
                  <a:moveTo>
                    <a:pt x="7954" y="6930"/>
                  </a:moveTo>
                  <a:lnTo>
                    <a:pt x="7954" y="7573"/>
                  </a:lnTo>
                  <a:lnTo>
                    <a:pt x="7335" y="7573"/>
                  </a:lnTo>
                  <a:lnTo>
                    <a:pt x="7335" y="6930"/>
                  </a:lnTo>
                  <a:close/>
                  <a:moveTo>
                    <a:pt x="8478" y="0"/>
                  </a:moveTo>
                  <a:cubicBezTo>
                    <a:pt x="8502" y="143"/>
                    <a:pt x="8502" y="262"/>
                    <a:pt x="8502" y="405"/>
                  </a:cubicBezTo>
                  <a:lnTo>
                    <a:pt x="8502" y="620"/>
                  </a:lnTo>
                  <a:lnTo>
                    <a:pt x="9312" y="620"/>
                  </a:lnTo>
                  <a:cubicBezTo>
                    <a:pt x="9621" y="620"/>
                    <a:pt x="9859" y="858"/>
                    <a:pt x="9883" y="1144"/>
                  </a:cubicBezTo>
                  <a:cubicBezTo>
                    <a:pt x="9907" y="1477"/>
                    <a:pt x="9645" y="1763"/>
                    <a:pt x="9335" y="1763"/>
                  </a:cubicBezTo>
                  <a:lnTo>
                    <a:pt x="9264" y="1763"/>
                  </a:lnTo>
                  <a:cubicBezTo>
                    <a:pt x="8597" y="1763"/>
                    <a:pt x="8073" y="2287"/>
                    <a:pt x="8073" y="2953"/>
                  </a:cubicBezTo>
                  <a:lnTo>
                    <a:pt x="8073" y="3739"/>
                  </a:lnTo>
                  <a:lnTo>
                    <a:pt x="0" y="3739"/>
                  </a:lnTo>
                  <a:lnTo>
                    <a:pt x="0" y="8597"/>
                  </a:lnTo>
                  <a:lnTo>
                    <a:pt x="10717" y="8597"/>
                  </a:lnTo>
                  <a:lnTo>
                    <a:pt x="10717" y="3739"/>
                  </a:lnTo>
                  <a:lnTo>
                    <a:pt x="8692" y="3715"/>
                  </a:lnTo>
                  <a:lnTo>
                    <a:pt x="8692" y="2930"/>
                  </a:lnTo>
                  <a:cubicBezTo>
                    <a:pt x="8692" y="2620"/>
                    <a:pt x="8931" y="2382"/>
                    <a:pt x="9240" y="2382"/>
                  </a:cubicBezTo>
                  <a:lnTo>
                    <a:pt x="9312" y="2382"/>
                  </a:lnTo>
                  <a:cubicBezTo>
                    <a:pt x="10883" y="2382"/>
                    <a:pt x="10907" y="0"/>
                    <a:pt x="9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82"/>
          <p:cNvGrpSpPr/>
          <p:nvPr/>
        </p:nvGrpSpPr>
        <p:grpSpPr>
          <a:xfrm>
            <a:off x="5530950" y="3445126"/>
            <a:ext cx="331868" cy="348902"/>
            <a:chOff x="5528559" y="3594535"/>
            <a:chExt cx="331041" cy="347997"/>
          </a:xfrm>
        </p:grpSpPr>
        <p:sp>
          <p:nvSpPr>
            <p:cNvPr id="10284" name="Google Shape;10284;p82"/>
            <p:cNvSpPr/>
            <p:nvPr/>
          </p:nvSpPr>
          <p:spPr>
            <a:xfrm>
              <a:off x="5771975" y="3792899"/>
              <a:ext cx="87625" cy="149632"/>
            </a:xfrm>
            <a:custGeom>
              <a:rect b="b" l="l" r="r" t="t"/>
              <a:pathLst>
                <a:path extrusionOk="0" h="4597" w="2692">
                  <a:moveTo>
                    <a:pt x="0" y="1"/>
                  </a:moveTo>
                  <a:lnTo>
                    <a:pt x="48" y="3478"/>
                  </a:lnTo>
                  <a:lnTo>
                    <a:pt x="1001" y="3025"/>
                  </a:lnTo>
                  <a:lnTo>
                    <a:pt x="1739" y="4597"/>
                  </a:lnTo>
                  <a:lnTo>
                    <a:pt x="2477" y="4263"/>
                  </a:lnTo>
                  <a:lnTo>
                    <a:pt x="1739" y="2692"/>
                  </a:lnTo>
                  <a:lnTo>
                    <a:pt x="2691" y="2239"/>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2"/>
            <p:cNvSpPr/>
            <p:nvPr/>
          </p:nvSpPr>
          <p:spPr>
            <a:xfrm>
              <a:off x="5528559" y="3594535"/>
              <a:ext cx="323905" cy="304766"/>
            </a:xfrm>
            <a:custGeom>
              <a:rect b="b" l="l" r="r" t="t"/>
              <a:pathLst>
                <a:path extrusionOk="0" h="9363" w="9951">
                  <a:moveTo>
                    <a:pt x="5215" y="0"/>
                  </a:moveTo>
                  <a:cubicBezTo>
                    <a:pt x="4949" y="0"/>
                    <a:pt x="4679" y="23"/>
                    <a:pt x="4406" y="70"/>
                  </a:cubicBezTo>
                  <a:cubicBezTo>
                    <a:pt x="3740" y="189"/>
                    <a:pt x="3073" y="451"/>
                    <a:pt x="2525" y="856"/>
                  </a:cubicBezTo>
                  <a:cubicBezTo>
                    <a:pt x="596" y="2237"/>
                    <a:pt x="1" y="4809"/>
                    <a:pt x="1120" y="6881"/>
                  </a:cubicBezTo>
                  <a:cubicBezTo>
                    <a:pt x="1949" y="8449"/>
                    <a:pt x="3570" y="9362"/>
                    <a:pt x="5259" y="9362"/>
                  </a:cubicBezTo>
                  <a:cubicBezTo>
                    <a:pt x="5801" y="9362"/>
                    <a:pt x="6351" y="9268"/>
                    <a:pt x="6883" y="9071"/>
                  </a:cubicBezTo>
                  <a:lnTo>
                    <a:pt x="6859" y="7714"/>
                  </a:lnTo>
                  <a:cubicBezTo>
                    <a:pt x="6335" y="8000"/>
                    <a:pt x="5764" y="8143"/>
                    <a:pt x="5168" y="8143"/>
                  </a:cubicBezTo>
                  <a:cubicBezTo>
                    <a:pt x="1739" y="8071"/>
                    <a:pt x="453" y="3618"/>
                    <a:pt x="3335" y="1760"/>
                  </a:cubicBezTo>
                  <a:cubicBezTo>
                    <a:pt x="3949" y="1364"/>
                    <a:pt x="4594" y="1189"/>
                    <a:pt x="5215" y="1189"/>
                  </a:cubicBezTo>
                  <a:cubicBezTo>
                    <a:pt x="7505" y="1189"/>
                    <a:pt x="9470" y="3574"/>
                    <a:pt x="8383" y="6047"/>
                  </a:cubicBezTo>
                  <a:lnTo>
                    <a:pt x="9360" y="6857"/>
                  </a:lnTo>
                  <a:cubicBezTo>
                    <a:pt x="9693" y="6214"/>
                    <a:pt x="9884" y="5499"/>
                    <a:pt x="9907" y="4785"/>
                  </a:cubicBezTo>
                  <a:cubicBezTo>
                    <a:pt x="9951" y="2109"/>
                    <a:pt x="7784" y="0"/>
                    <a:pt x="5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2"/>
            <p:cNvSpPr/>
            <p:nvPr/>
          </p:nvSpPr>
          <p:spPr>
            <a:xfrm>
              <a:off x="5591350" y="3654917"/>
              <a:ext cx="214635" cy="183940"/>
            </a:xfrm>
            <a:custGeom>
              <a:rect b="b" l="l" r="r" t="t"/>
              <a:pathLst>
                <a:path extrusionOk="0" h="5651" w="6594">
                  <a:moveTo>
                    <a:pt x="3204" y="760"/>
                  </a:moveTo>
                  <a:cubicBezTo>
                    <a:pt x="3231" y="760"/>
                    <a:pt x="3259" y="761"/>
                    <a:pt x="3287" y="763"/>
                  </a:cubicBezTo>
                  <a:cubicBezTo>
                    <a:pt x="4502" y="810"/>
                    <a:pt x="4930" y="2382"/>
                    <a:pt x="3906" y="3049"/>
                  </a:cubicBezTo>
                  <a:cubicBezTo>
                    <a:pt x="3692" y="3192"/>
                    <a:pt x="3549" y="3454"/>
                    <a:pt x="3549" y="3716"/>
                  </a:cubicBezTo>
                  <a:lnTo>
                    <a:pt x="3549" y="3906"/>
                  </a:lnTo>
                  <a:lnTo>
                    <a:pt x="2930" y="3906"/>
                  </a:lnTo>
                  <a:lnTo>
                    <a:pt x="2930" y="3716"/>
                  </a:lnTo>
                  <a:cubicBezTo>
                    <a:pt x="2906" y="3239"/>
                    <a:pt x="3168" y="2787"/>
                    <a:pt x="3573" y="2525"/>
                  </a:cubicBezTo>
                  <a:cubicBezTo>
                    <a:pt x="4158" y="2129"/>
                    <a:pt x="3741" y="1373"/>
                    <a:pt x="3222" y="1373"/>
                  </a:cubicBezTo>
                  <a:cubicBezTo>
                    <a:pt x="3087" y="1373"/>
                    <a:pt x="2944" y="1425"/>
                    <a:pt x="2811" y="1549"/>
                  </a:cubicBezTo>
                  <a:cubicBezTo>
                    <a:pt x="2692" y="1668"/>
                    <a:pt x="2620" y="1834"/>
                    <a:pt x="2620" y="2001"/>
                  </a:cubicBezTo>
                  <a:lnTo>
                    <a:pt x="2001" y="2001"/>
                  </a:lnTo>
                  <a:cubicBezTo>
                    <a:pt x="1978" y="1315"/>
                    <a:pt x="2527" y="760"/>
                    <a:pt x="3204" y="760"/>
                  </a:cubicBezTo>
                  <a:close/>
                  <a:moveTo>
                    <a:pt x="3549" y="4263"/>
                  </a:moveTo>
                  <a:lnTo>
                    <a:pt x="3549" y="4835"/>
                  </a:lnTo>
                  <a:lnTo>
                    <a:pt x="2930" y="4835"/>
                  </a:lnTo>
                  <a:lnTo>
                    <a:pt x="2930" y="4263"/>
                  </a:lnTo>
                  <a:close/>
                  <a:moveTo>
                    <a:pt x="3322" y="1"/>
                  </a:moveTo>
                  <a:cubicBezTo>
                    <a:pt x="3311" y="1"/>
                    <a:pt x="3299" y="1"/>
                    <a:pt x="3287" y="1"/>
                  </a:cubicBezTo>
                  <a:cubicBezTo>
                    <a:pt x="1358" y="1"/>
                    <a:pt x="1" y="1858"/>
                    <a:pt x="596" y="3692"/>
                  </a:cubicBezTo>
                  <a:cubicBezTo>
                    <a:pt x="983" y="4917"/>
                    <a:pt x="2122" y="5650"/>
                    <a:pt x="3297" y="5650"/>
                  </a:cubicBezTo>
                  <a:cubicBezTo>
                    <a:pt x="3859" y="5650"/>
                    <a:pt x="4430" y="5483"/>
                    <a:pt x="4930" y="5121"/>
                  </a:cubicBezTo>
                  <a:lnTo>
                    <a:pt x="4906" y="2906"/>
                  </a:lnTo>
                  <a:lnTo>
                    <a:pt x="4906" y="2906"/>
                  </a:lnTo>
                  <a:lnTo>
                    <a:pt x="5954" y="3763"/>
                  </a:lnTo>
                  <a:cubicBezTo>
                    <a:pt x="6593" y="1941"/>
                    <a:pt x="5256" y="1"/>
                    <a:pt x="3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82"/>
          <p:cNvGrpSpPr/>
          <p:nvPr/>
        </p:nvGrpSpPr>
        <p:grpSpPr>
          <a:xfrm>
            <a:off x="3216698" y="3443886"/>
            <a:ext cx="404531" cy="350142"/>
            <a:chOff x="3220078" y="3593298"/>
            <a:chExt cx="403522" cy="349234"/>
          </a:xfrm>
        </p:grpSpPr>
        <p:sp>
          <p:nvSpPr>
            <p:cNvPr id="10288" name="Google Shape;10288;p82"/>
            <p:cNvSpPr/>
            <p:nvPr/>
          </p:nvSpPr>
          <p:spPr>
            <a:xfrm>
              <a:off x="3504573" y="3792899"/>
              <a:ext cx="87625" cy="149632"/>
            </a:xfrm>
            <a:custGeom>
              <a:rect b="b" l="l" r="r" t="t"/>
              <a:pathLst>
                <a:path extrusionOk="0" h="4597" w="2692">
                  <a:moveTo>
                    <a:pt x="0" y="1"/>
                  </a:moveTo>
                  <a:lnTo>
                    <a:pt x="48" y="3478"/>
                  </a:lnTo>
                  <a:lnTo>
                    <a:pt x="1000" y="3025"/>
                  </a:lnTo>
                  <a:lnTo>
                    <a:pt x="1738" y="4597"/>
                  </a:lnTo>
                  <a:lnTo>
                    <a:pt x="2477" y="4263"/>
                  </a:lnTo>
                  <a:lnTo>
                    <a:pt x="1738" y="2692"/>
                  </a:lnTo>
                  <a:lnTo>
                    <a:pt x="2691" y="2239"/>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2"/>
            <p:cNvSpPr/>
            <p:nvPr/>
          </p:nvSpPr>
          <p:spPr>
            <a:xfrm>
              <a:off x="3324046" y="3654917"/>
              <a:ext cx="214504" cy="183940"/>
            </a:xfrm>
            <a:custGeom>
              <a:rect b="b" l="l" r="r" t="t"/>
              <a:pathLst>
                <a:path extrusionOk="0" h="5651" w="6590">
                  <a:moveTo>
                    <a:pt x="3546" y="906"/>
                  </a:moveTo>
                  <a:lnTo>
                    <a:pt x="3546" y="3740"/>
                  </a:lnTo>
                  <a:lnTo>
                    <a:pt x="2926" y="3740"/>
                  </a:lnTo>
                  <a:lnTo>
                    <a:pt x="2926" y="906"/>
                  </a:lnTo>
                  <a:close/>
                  <a:moveTo>
                    <a:pt x="3546" y="4263"/>
                  </a:moveTo>
                  <a:lnTo>
                    <a:pt x="3546" y="4835"/>
                  </a:lnTo>
                  <a:lnTo>
                    <a:pt x="2926" y="4835"/>
                  </a:lnTo>
                  <a:lnTo>
                    <a:pt x="2926" y="4263"/>
                  </a:lnTo>
                  <a:close/>
                  <a:moveTo>
                    <a:pt x="3248" y="0"/>
                  </a:moveTo>
                  <a:cubicBezTo>
                    <a:pt x="1361" y="0"/>
                    <a:pt x="1" y="1870"/>
                    <a:pt x="593" y="3692"/>
                  </a:cubicBezTo>
                  <a:cubicBezTo>
                    <a:pt x="995" y="4917"/>
                    <a:pt x="2129" y="5650"/>
                    <a:pt x="3299" y="5650"/>
                  </a:cubicBezTo>
                  <a:cubicBezTo>
                    <a:pt x="3858" y="5650"/>
                    <a:pt x="4426" y="5483"/>
                    <a:pt x="4927" y="5121"/>
                  </a:cubicBezTo>
                  <a:lnTo>
                    <a:pt x="4903" y="2906"/>
                  </a:lnTo>
                  <a:lnTo>
                    <a:pt x="5951" y="3763"/>
                  </a:lnTo>
                  <a:cubicBezTo>
                    <a:pt x="6590" y="1941"/>
                    <a:pt x="5253" y="1"/>
                    <a:pt x="3319" y="1"/>
                  </a:cubicBezTo>
                  <a:cubicBezTo>
                    <a:pt x="3307" y="1"/>
                    <a:pt x="3295" y="1"/>
                    <a:pt x="3284" y="1"/>
                  </a:cubicBezTo>
                  <a:cubicBezTo>
                    <a:pt x="3272" y="1"/>
                    <a:pt x="3260" y="0"/>
                    <a:pt x="3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2"/>
            <p:cNvSpPr/>
            <p:nvPr/>
          </p:nvSpPr>
          <p:spPr>
            <a:xfrm>
              <a:off x="3220078" y="3593298"/>
              <a:ext cx="403522" cy="305840"/>
            </a:xfrm>
            <a:custGeom>
              <a:rect b="b" l="l" r="r" t="t"/>
              <a:pathLst>
                <a:path extrusionOk="0" h="9396" w="12397">
                  <a:moveTo>
                    <a:pt x="6491" y="0"/>
                  </a:moveTo>
                  <a:cubicBezTo>
                    <a:pt x="5691" y="0"/>
                    <a:pt x="4857" y="216"/>
                    <a:pt x="4049" y="703"/>
                  </a:cubicBezTo>
                  <a:cubicBezTo>
                    <a:pt x="0" y="3156"/>
                    <a:pt x="1739" y="9395"/>
                    <a:pt x="6478" y="9395"/>
                  </a:cubicBezTo>
                  <a:cubicBezTo>
                    <a:pt x="7049" y="9395"/>
                    <a:pt x="7621" y="9300"/>
                    <a:pt x="8145" y="9109"/>
                  </a:cubicBezTo>
                  <a:lnTo>
                    <a:pt x="8145" y="7752"/>
                  </a:lnTo>
                  <a:cubicBezTo>
                    <a:pt x="7564" y="8068"/>
                    <a:pt x="6984" y="8208"/>
                    <a:pt x="6433" y="8208"/>
                  </a:cubicBezTo>
                  <a:cubicBezTo>
                    <a:pt x="3710" y="8208"/>
                    <a:pt x="1707" y="4787"/>
                    <a:pt x="3906" y="2370"/>
                  </a:cubicBezTo>
                  <a:cubicBezTo>
                    <a:pt x="4582" y="1623"/>
                    <a:pt x="5517" y="1235"/>
                    <a:pt x="6459" y="1235"/>
                  </a:cubicBezTo>
                  <a:cubicBezTo>
                    <a:pt x="7109" y="1235"/>
                    <a:pt x="7762" y="1419"/>
                    <a:pt x="8335" y="1798"/>
                  </a:cubicBezTo>
                  <a:cubicBezTo>
                    <a:pt x="9764" y="2703"/>
                    <a:pt x="10336" y="4513"/>
                    <a:pt x="9645" y="6085"/>
                  </a:cubicBezTo>
                  <a:lnTo>
                    <a:pt x="10621" y="6895"/>
                  </a:lnTo>
                  <a:cubicBezTo>
                    <a:pt x="12396" y="3516"/>
                    <a:pt x="9720" y="0"/>
                    <a:pt x="6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82"/>
          <p:cNvGrpSpPr/>
          <p:nvPr/>
        </p:nvGrpSpPr>
        <p:grpSpPr>
          <a:xfrm>
            <a:off x="2507957" y="3445061"/>
            <a:ext cx="349710" cy="349752"/>
            <a:chOff x="2513104" y="3594470"/>
            <a:chExt cx="348838" cy="348845"/>
          </a:xfrm>
        </p:grpSpPr>
        <p:sp>
          <p:nvSpPr>
            <p:cNvPr id="10292" name="Google Shape;10292;p82"/>
            <p:cNvSpPr/>
            <p:nvPr/>
          </p:nvSpPr>
          <p:spPr>
            <a:xfrm>
              <a:off x="2661146" y="3856471"/>
              <a:ext cx="53545" cy="86843"/>
            </a:xfrm>
            <a:custGeom>
              <a:rect b="b" l="l" r="r" t="t"/>
              <a:pathLst>
                <a:path extrusionOk="0" h="2668" w="1645">
                  <a:moveTo>
                    <a:pt x="1" y="0"/>
                  </a:moveTo>
                  <a:cubicBezTo>
                    <a:pt x="25" y="643"/>
                    <a:pt x="120" y="1286"/>
                    <a:pt x="310" y="1906"/>
                  </a:cubicBezTo>
                  <a:cubicBezTo>
                    <a:pt x="501" y="2453"/>
                    <a:pt x="715" y="2668"/>
                    <a:pt x="811" y="2668"/>
                  </a:cubicBezTo>
                  <a:cubicBezTo>
                    <a:pt x="930" y="2668"/>
                    <a:pt x="1144" y="2453"/>
                    <a:pt x="1334" y="1906"/>
                  </a:cubicBezTo>
                  <a:cubicBezTo>
                    <a:pt x="1525" y="1286"/>
                    <a:pt x="1620" y="643"/>
                    <a:pt x="1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2"/>
            <p:cNvSpPr/>
            <p:nvPr/>
          </p:nvSpPr>
          <p:spPr>
            <a:xfrm>
              <a:off x="2718533" y="3856471"/>
              <a:ext cx="65133" cy="81408"/>
            </a:xfrm>
            <a:custGeom>
              <a:rect b="b" l="l" r="r" t="t"/>
              <a:pathLst>
                <a:path extrusionOk="0" h="2501" w="2001">
                  <a:moveTo>
                    <a:pt x="500" y="0"/>
                  </a:moveTo>
                  <a:cubicBezTo>
                    <a:pt x="500" y="715"/>
                    <a:pt x="381" y="1429"/>
                    <a:pt x="143" y="2120"/>
                  </a:cubicBezTo>
                  <a:cubicBezTo>
                    <a:pt x="119" y="2239"/>
                    <a:pt x="48" y="2382"/>
                    <a:pt x="0" y="2501"/>
                  </a:cubicBezTo>
                  <a:cubicBezTo>
                    <a:pt x="1096" y="2120"/>
                    <a:pt x="1881" y="1144"/>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2"/>
            <p:cNvSpPr/>
            <p:nvPr/>
          </p:nvSpPr>
          <p:spPr>
            <a:xfrm>
              <a:off x="2592170" y="3856471"/>
              <a:ext cx="65133" cy="81408"/>
            </a:xfrm>
            <a:custGeom>
              <a:rect b="b" l="l" r="r" t="t"/>
              <a:pathLst>
                <a:path extrusionOk="0" h="2501" w="2001">
                  <a:moveTo>
                    <a:pt x="0" y="0"/>
                  </a:moveTo>
                  <a:cubicBezTo>
                    <a:pt x="119" y="1144"/>
                    <a:pt x="905" y="2120"/>
                    <a:pt x="2001" y="2501"/>
                  </a:cubicBezTo>
                  <a:cubicBezTo>
                    <a:pt x="1953" y="2382"/>
                    <a:pt x="1882" y="2263"/>
                    <a:pt x="1834" y="2120"/>
                  </a:cubicBezTo>
                  <a:cubicBezTo>
                    <a:pt x="1620" y="1429"/>
                    <a:pt x="1501" y="715"/>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2"/>
            <p:cNvSpPr/>
            <p:nvPr/>
          </p:nvSpPr>
          <p:spPr>
            <a:xfrm>
              <a:off x="2596044" y="3729328"/>
              <a:ext cx="180653" cy="44235"/>
            </a:xfrm>
            <a:custGeom>
              <a:rect b="b" l="l" r="r" t="t"/>
              <a:pathLst>
                <a:path extrusionOk="0" h="1359" w="5550">
                  <a:moveTo>
                    <a:pt x="0" y="1"/>
                  </a:moveTo>
                  <a:lnTo>
                    <a:pt x="0" y="1358"/>
                  </a:lnTo>
                  <a:lnTo>
                    <a:pt x="5549" y="1358"/>
                  </a:lnTo>
                  <a:lnTo>
                    <a:pt x="55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2"/>
            <p:cNvSpPr/>
            <p:nvPr/>
          </p:nvSpPr>
          <p:spPr>
            <a:xfrm>
              <a:off x="2730154" y="3792899"/>
              <a:ext cx="53512" cy="43454"/>
            </a:xfrm>
            <a:custGeom>
              <a:rect b="b" l="l" r="r" t="t"/>
              <a:pathLst>
                <a:path extrusionOk="0" h="1335" w="1644">
                  <a:moveTo>
                    <a:pt x="0" y="1"/>
                  </a:moveTo>
                  <a:cubicBezTo>
                    <a:pt x="72" y="429"/>
                    <a:pt x="119" y="882"/>
                    <a:pt x="143" y="1334"/>
                  </a:cubicBezTo>
                  <a:lnTo>
                    <a:pt x="1644" y="1334"/>
                  </a:lnTo>
                  <a:cubicBezTo>
                    <a:pt x="1596" y="858"/>
                    <a:pt x="1429" y="382"/>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2"/>
            <p:cNvSpPr/>
            <p:nvPr/>
          </p:nvSpPr>
          <p:spPr>
            <a:xfrm>
              <a:off x="2513104" y="3594470"/>
              <a:ext cx="348838" cy="177528"/>
            </a:xfrm>
            <a:custGeom>
              <a:rect b="b" l="l" r="r" t="t"/>
              <a:pathLst>
                <a:path extrusionOk="0" h="5454" w="10717">
                  <a:moveTo>
                    <a:pt x="5359" y="0"/>
                  </a:moveTo>
                  <a:lnTo>
                    <a:pt x="0" y="2286"/>
                  </a:lnTo>
                  <a:lnTo>
                    <a:pt x="0" y="2763"/>
                  </a:lnTo>
                  <a:lnTo>
                    <a:pt x="1715" y="3501"/>
                  </a:lnTo>
                  <a:lnTo>
                    <a:pt x="9002" y="3501"/>
                  </a:lnTo>
                  <a:lnTo>
                    <a:pt x="9312" y="3382"/>
                  </a:lnTo>
                  <a:lnTo>
                    <a:pt x="9312" y="5454"/>
                  </a:lnTo>
                  <a:lnTo>
                    <a:pt x="9931" y="5454"/>
                  </a:lnTo>
                  <a:lnTo>
                    <a:pt x="9931" y="3120"/>
                  </a:lnTo>
                  <a:lnTo>
                    <a:pt x="10717" y="2786"/>
                  </a:lnTo>
                  <a:lnTo>
                    <a:pt x="10717" y="2286"/>
                  </a:lnTo>
                  <a:lnTo>
                    <a:pt x="53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2"/>
            <p:cNvSpPr/>
            <p:nvPr/>
          </p:nvSpPr>
          <p:spPr>
            <a:xfrm>
              <a:off x="2591389" y="3792899"/>
              <a:ext cx="54293" cy="43454"/>
            </a:xfrm>
            <a:custGeom>
              <a:rect b="b" l="l" r="r" t="t"/>
              <a:pathLst>
                <a:path extrusionOk="0" h="1335" w="1668">
                  <a:moveTo>
                    <a:pt x="501" y="1"/>
                  </a:moveTo>
                  <a:cubicBezTo>
                    <a:pt x="239" y="382"/>
                    <a:pt x="72" y="858"/>
                    <a:pt x="1" y="1334"/>
                  </a:cubicBezTo>
                  <a:lnTo>
                    <a:pt x="1525" y="1334"/>
                  </a:lnTo>
                  <a:cubicBezTo>
                    <a:pt x="1525" y="882"/>
                    <a:pt x="1572" y="429"/>
                    <a:pt x="1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2"/>
            <p:cNvSpPr/>
            <p:nvPr/>
          </p:nvSpPr>
          <p:spPr>
            <a:xfrm>
              <a:off x="2661146" y="3792899"/>
              <a:ext cx="53545" cy="43454"/>
            </a:xfrm>
            <a:custGeom>
              <a:rect b="b" l="l" r="r" t="t"/>
              <a:pathLst>
                <a:path extrusionOk="0" h="1335" w="1645">
                  <a:moveTo>
                    <a:pt x="144" y="1"/>
                  </a:moveTo>
                  <a:cubicBezTo>
                    <a:pt x="72" y="429"/>
                    <a:pt x="1" y="882"/>
                    <a:pt x="1" y="1334"/>
                  </a:cubicBezTo>
                  <a:lnTo>
                    <a:pt x="1644" y="1334"/>
                  </a:lnTo>
                  <a:cubicBezTo>
                    <a:pt x="1620" y="882"/>
                    <a:pt x="1573" y="429"/>
                    <a:pt x="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82"/>
          <p:cNvGrpSpPr/>
          <p:nvPr/>
        </p:nvGrpSpPr>
        <p:grpSpPr>
          <a:xfrm>
            <a:off x="1752584" y="3501781"/>
            <a:ext cx="349751" cy="235526"/>
            <a:chOff x="1759614" y="3651043"/>
            <a:chExt cx="348879" cy="234916"/>
          </a:xfrm>
        </p:grpSpPr>
        <p:sp>
          <p:nvSpPr>
            <p:cNvPr id="10301" name="Google Shape;10301;p82"/>
            <p:cNvSpPr/>
            <p:nvPr/>
          </p:nvSpPr>
          <p:spPr>
            <a:xfrm>
              <a:off x="1759614" y="3651043"/>
              <a:ext cx="262028" cy="95371"/>
            </a:xfrm>
            <a:custGeom>
              <a:rect b="b" l="l" r="r" t="t"/>
              <a:pathLst>
                <a:path extrusionOk="0" h="2930" w="8050">
                  <a:moveTo>
                    <a:pt x="1" y="1"/>
                  </a:moveTo>
                  <a:lnTo>
                    <a:pt x="1" y="2930"/>
                  </a:lnTo>
                  <a:lnTo>
                    <a:pt x="5049" y="2930"/>
                  </a:lnTo>
                  <a:lnTo>
                    <a:pt x="5025" y="1477"/>
                  </a:lnTo>
                  <a:lnTo>
                    <a:pt x="6788" y="2930"/>
                  </a:lnTo>
                  <a:lnTo>
                    <a:pt x="8050" y="2930"/>
                  </a:lnTo>
                  <a:lnTo>
                    <a:pt x="80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2"/>
            <p:cNvSpPr/>
            <p:nvPr/>
          </p:nvSpPr>
          <p:spPr>
            <a:xfrm>
              <a:off x="2041799" y="3651043"/>
              <a:ext cx="66695" cy="95371"/>
            </a:xfrm>
            <a:custGeom>
              <a:rect b="b" l="l" r="r" t="t"/>
              <a:pathLst>
                <a:path extrusionOk="0" h="2930" w="2049">
                  <a:moveTo>
                    <a:pt x="0" y="1"/>
                  </a:moveTo>
                  <a:lnTo>
                    <a:pt x="0" y="2930"/>
                  </a:lnTo>
                  <a:lnTo>
                    <a:pt x="2048" y="2930"/>
                  </a:lnTo>
                  <a:lnTo>
                    <a:pt x="20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2"/>
            <p:cNvSpPr/>
            <p:nvPr/>
          </p:nvSpPr>
          <p:spPr>
            <a:xfrm>
              <a:off x="1944894" y="3742511"/>
              <a:ext cx="82970" cy="143448"/>
            </a:xfrm>
            <a:custGeom>
              <a:rect b="b" l="l" r="r" t="t"/>
              <a:pathLst>
                <a:path extrusionOk="0" h="4407" w="2549">
                  <a:moveTo>
                    <a:pt x="0" y="1"/>
                  </a:moveTo>
                  <a:lnTo>
                    <a:pt x="48" y="3335"/>
                  </a:lnTo>
                  <a:lnTo>
                    <a:pt x="953" y="2882"/>
                  </a:lnTo>
                  <a:lnTo>
                    <a:pt x="1667" y="4406"/>
                  </a:lnTo>
                  <a:lnTo>
                    <a:pt x="2358" y="4073"/>
                  </a:lnTo>
                  <a:lnTo>
                    <a:pt x="1643" y="2549"/>
                  </a:lnTo>
                  <a:lnTo>
                    <a:pt x="2548" y="2120"/>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82"/>
          <p:cNvGrpSpPr/>
          <p:nvPr/>
        </p:nvGrpSpPr>
        <p:grpSpPr>
          <a:xfrm>
            <a:off x="997211" y="3469929"/>
            <a:ext cx="349743" cy="299233"/>
            <a:chOff x="1006125" y="3619273"/>
            <a:chExt cx="348871" cy="298457"/>
          </a:xfrm>
        </p:grpSpPr>
        <p:sp>
          <p:nvSpPr>
            <p:cNvPr id="10305" name="Google Shape;10305;p82"/>
            <p:cNvSpPr/>
            <p:nvPr/>
          </p:nvSpPr>
          <p:spPr>
            <a:xfrm>
              <a:off x="1085972" y="3747361"/>
              <a:ext cx="107806" cy="57190"/>
            </a:xfrm>
            <a:custGeom>
              <a:rect b="b" l="l" r="r" t="t"/>
              <a:pathLst>
                <a:path extrusionOk="0" h="1757" w="3312">
                  <a:moveTo>
                    <a:pt x="2442" y="1"/>
                  </a:moveTo>
                  <a:cubicBezTo>
                    <a:pt x="2216" y="1"/>
                    <a:pt x="1989" y="78"/>
                    <a:pt x="1811" y="233"/>
                  </a:cubicBezTo>
                  <a:cubicBezTo>
                    <a:pt x="1525" y="447"/>
                    <a:pt x="1168" y="566"/>
                    <a:pt x="811" y="566"/>
                  </a:cubicBezTo>
                  <a:cubicBezTo>
                    <a:pt x="525" y="566"/>
                    <a:pt x="239" y="495"/>
                    <a:pt x="1" y="352"/>
                  </a:cubicBezTo>
                  <a:lnTo>
                    <a:pt x="1" y="352"/>
                  </a:lnTo>
                  <a:cubicBezTo>
                    <a:pt x="145" y="1287"/>
                    <a:pt x="897" y="1757"/>
                    <a:pt x="1652" y="1757"/>
                  </a:cubicBezTo>
                  <a:cubicBezTo>
                    <a:pt x="2398" y="1757"/>
                    <a:pt x="3145" y="1298"/>
                    <a:pt x="3311" y="376"/>
                  </a:cubicBezTo>
                  <a:cubicBezTo>
                    <a:pt x="3216" y="328"/>
                    <a:pt x="3144" y="280"/>
                    <a:pt x="3073" y="233"/>
                  </a:cubicBezTo>
                  <a:cubicBezTo>
                    <a:pt x="2894" y="78"/>
                    <a:pt x="2668"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2"/>
            <p:cNvSpPr/>
            <p:nvPr/>
          </p:nvSpPr>
          <p:spPr>
            <a:xfrm>
              <a:off x="1088316" y="3663445"/>
              <a:ext cx="103900" cy="82026"/>
            </a:xfrm>
            <a:custGeom>
              <a:rect b="b" l="l" r="r" t="t"/>
              <a:pathLst>
                <a:path extrusionOk="0" h="2520" w="3192">
                  <a:moveTo>
                    <a:pt x="1072" y="1"/>
                  </a:moveTo>
                  <a:lnTo>
                    <a:pt x="1072" y="1072"/>
                  </a:lnTo>
                  <a:lnTo>
                    <a:pt x="905" y="1144"/>
                  </a:lnTo>
                  <a:cubicBezTo>
                    <a:pt x="453" y="1358"/>
                    <a:pt x="143" y="1739"/>
                    <a:pt x="0" y="2215"/>
                  </a:cubicBezTo>
                  <a:lnTo>
                    <a:pt x="143" y="2287"/>
                  </a:lnTo>
                  <a:cubicBezTo>
                    <a:pt x="322" y="2442"/>
                    <a:pt x="542" y="2519"/>
                    <a:pt x="765" y="2519"/>
                  </a:cubicBezTo>
                  <a:cubicBezTo>
                    <a:pt x="989" y="2519"/>
                    <a:pt x="1215" y="2442"/>
                    <a:pt x="1405" y="2287"/>
                  </a:cubicBezTo>
                  <a:cubicBezTo>
                    <a:pt x="1667" y="2073"/>
                    <a:pt x="2024" y="1953"/>
                    <a:pt x="2382" y="1953"/>
                  </a:cubicBezTo>
                  <a:cubicBezTo>
                    <a:pt x="2667" y="1953"/>
                    <a:pt x="2953" y="2025"/>
                    <a:pt x="3191" y="2168"/>
                  </a:cubicBezTo>
                  <a:cubicBezTo>
                    <a:pt x="3049" y="1715"/>
                    <a:pt x="2715" y="1358"/>
                    <a:pt x="2286" y="1144"/>
                  </a:cubicBezTo>
                  <a:lnTo>
                    <a:pt x="2096" y="1072"/>
                  </a:lnTo>
                  <a:lnTo>
                    <a:pt x="2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2"/>
            <p:cNvSpPr/>
            <p:nvPr/>
          </p:nvSpPr>
          <p:spPr>
            <a:xfrm>
              <a:off x="1123178" y="3619273"/>
              <a:ext cx="33364" cy="24054"/>
            </a:xfrm>
            <a:custGeom>
              <a:rect b="b" l="l" r="r" t="t"/>
              <a:pathLst>
                <a:path extrusionOk="0" h="739" w="1025">
                  <a:moveTo>
                    <a:pt x="1" y="0"/>
                  </a:moveTo>
                  <a:lnTo>
                    <a:pt x="1" y="739"/>
                  </a:lnTo>
                  <a:lnTo>
                    <a:pt x="1025" y="739"/>
                  </a:lnTo>
                  <a:lnTo>
                    <a:pt x="1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2"/>
            <p:cNvSpPr/>
            <p:nvPr/>
          </p:nvSpPr>
          <p:spPr>
            <a:xfrm>
              <a:off x="1006125" y="3871184"/>
              <a:ext cx="348871" cy="46546"/>
            </a:xfrm>
            <a:custGeom>
              <a:rect b="b" l="l" r="r" t="t"/>
              <a:pathLst>
                <a:path extrusionOk="0" h="1430" w="10718">
                  <a:moveTo>
                    <a:pt x="1" y="1"/>
                  </a:moveTo>
                  <a:lnTo>
                    <a:pt x="1" y="406"/>
                  </a:lnTo>
                  <a:cubicBezTo>
                    <a:pt x="1" y="977"/>
                    <a:pt x="453" y="1430"/>
                    <a:pt x="1025" y="1430"/>
                  </a:cubicBezTo>
                  <a:lnTo>
                    <a:pt x="9693" y="1430"/>
                  </a:lnTo>
                  <a:cubicBezTo>
                    <a:pt x="10241" y="1430"/>
                    <a:pt x="10717" y="953"/>
                    <a:pt x="10717" y="406"/>
                  </a:cubicBez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2"/>
            <p:cNvSpPr/>
            <p:nvPr/>
          </p:nvSpPr>
          <p:spPr>
            <a:xfrm>
              <a:off x="1027055" y="3673536"/>
              <a:ext cx="307012" cy="177528"/>
            </a:xfrm>
            <a:custGeom>
              <a:rect b="b" l="l" r="r" t="t"/>
              <a:pathLst>
                <a:path extrusionOk="0" h="5454" w="9432">
                  <a:moveTo>
                    <a:pt x="8241" y="1286"/>
                  </a:moveTo>
                  <a:lnTo>
                    <a:pt x="8241" y="1905"/>
                  </a:lnTo>
                  <a:lnTo>
                    <a:pt x="6621" y="1905"/>
                  </a:lnTo>
                  <a:lnTo>
                    <a:pt x="6621" y="1286"/>
                  </a:lnTo>
                  <a:close/>
                  <a:moveTo>
                    <a:pt x="8241" y="2525"/>
                  </a:moveTo>
                  <a:lnTo>
                    <a:pt x="8241" y="3144"/>
                  </a:lnTo>
                  <a:lnTo>
                    <a:pt x="6621" y="3144"/>
                  </a:lnTo>
                  <a:lnTo>
                    <a:pt x="6621" y="2525"/>
                  </a:lnTo>
                  <a:close/>
                  <a:moveTo>
                    <a:pt x="8241" y="3739"/>
                  </a:moveTo>
                  <a:lnTo>
                    <a:pt x="8241" y="4358"/>
                  </a:lnTo>
                  <a:lnTo>
                    <a:pt x="6621" y="4358"/>
                  </a:lnTo>
                  <a:lnTo>
                    <a:pt x="6621" y="3739"/>
                  </a:lnTo>
                  <a:close/>
                  <a:moveTo>
                    <a:pt x="4621" y="0"/>
                  </a:moveTo>
                  <a:lnTo>
                    <a:pt x="4621" y="381"/>
                  </a:lnTo>
                  <a:cubicBezTo>
                    <a:pt x="6645" y="1548"/>
                    <a:pt x="5812" y="4644"/>
                    <a:pt x="3478" y="4644"/>
                  </a:cubicBezTo>
                  <a:cubicBezTo>
                    <a:pt x="1120" y="4644"/>
                    <a:pt x="310" y="1548"/>
                    <a:pt x="2335" y="381"/>
                  </a:cubicBezTo>
                  <a:lnTo>
                    <a:pt x="2335" y="24"/>
                  </a:lnTo>
                  <a:lnTo>
                    <a:pt x="1" y="24"/>
                  </a:lnTo>
                  <a:lnTo>
                    <a:pt x="1" y="5454"/>
                  </a:lnTo>
                  <a:lnTo>
                    <a:pt x="9431" y="5454"/>
                  </a:lnTo>
                  <a:lnTo>
                    <a:pt x="943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82"/>
          <p:cNvGrpSpPr/>
          <p:nvPr/>
        </p:nvGrpSpPr>
        <p:grpSpPr>
          <a:xfrm>
            <a:off x="7797037" y="2937351"/>
            <a:ext cx="349751" cy="248156"/>
            <a:chOff x="7788994" y="3088077"/>
            <a:chExt cx="348878" cy="247513"/>
          </a:xfrm>
        </p:grpSpPr>
        <p:sp>
          <p:nvSpPr>
            <p:cNvPr id="10311" name="Google Shape;10311;p82"/>
            <p:cNvSpPr/>
            <p:nvPr/>
          </p:nvSpPr>
          <p:spPr>
            <a:xfrm>
              <a:off x="7989769" y="3127789"/>
              <a:ext cx="58167" cy="27179"/>
            </a:xfrm>
            <a:custGeom>
              <a:rect b="b" l="l" r="r" t="t"/>
              <a:pathLst>
                <a:path extrusionOk="0" h="835" w="1787">
                  <a:moveTo>
                    <a:pt x="903" y="1"/>
                  </a:moveTo>
                  <a:cubicBezTo>
                    <a:pt x="560" y="1"/>
                    <a:pt x="215" y="168"/>
                    <a:pt x="1" y="501"/>
                  </a:cubicBezTo>
                  <a:lnTo>
                    <a:pt x="525" y="834"/>
                  </a:lnTo>
                  <a:cubicBezTo>
                    <a:pt x="620" y="703"/>
                    <a:pt x="763" y="638"/>
                    <a:pt x="903" y="638"/>
                  </a:cubicBezTo>
                  <a:cubicBezTo>
                    <a:pt x="1042" y="638"/>
                    <a:pt x="1179" y="703"/>
                    <a:pt x="1263" y="834"/>
                  </a:cubicBezTo>
                  <a:lnTo>
                    <a:pt x="1787" y="501"/>
                  </a:lnTo>
                  <a:cubicBezTo>
                    <a:pt x="1584" y="168"/>
                    <a:pt x="1245" y="1"/>
                    <a:pt x="9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2"/>
            <p:cNvSpPr/>
            <p:nvPr/>
          </p:nvSpPr>
          <p:spPr>
            <a:xfrm>
              <a:off x="7955655" y="3088077"/>
              <a:ext cx="126392" cy="45961"/>
            </a:xfrm>
            <a:custGeom>
              <a:rect b="b" l="l" r="r" t="t"/>
              <a:pathLst>
                <a:path extrusionOk="0" h="1412" w="3883">
                  <a:moveTo>
                    <a:pt x="1942" y="0"/>
                  </a:moveTo>
                  <a:cubicBezTo>
                    <a:pt x="1197" y="0"/>
                    <a:pt x="453" y="352"/>
                    <a:pt x="1" y="1054"/>
                  </a:cubicBezTo>
                  <a:lnTo>
                    <a:pt x="549" y="1411"/>
                  </a:lnTo>
                  <a:cubicBezTo>
                    <a:pt x="834" y="911"/>
                    <a:pt x="1382" y="626"/>
                    <a:pt x="1954" y="626"/>
                  </a:cubicBezTo>
                  <a:cubicBezTo>
                    <a:pt x="2525" y="626"/>
                    <a:pt x="3049" y="911"/>
                    <a:pt x="3359" y="1411"/>
                  </a:cubicBezTo>
                  <a:lnTo>
                    <a:pt x="3883" y="1054"/>
                  </a:lnTo>
                  <a:cubicBezTo>
                    <a:pt x="3430" y="352"/>
                    <a:pt x="2686" y="0"/>
                    <a:pt x="1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2"/>
            <p:cNvSpPr/>
            <p:nvPr/>
          </p:nvSpPr>
          <p:spPr>
            <a:xfrm>
              <a:off x="7935506" y="3181368"/>
              <a:ext cx="145759" cy="124764"/>
            </a:xfrm>
            <a:custGeom>
              <a:rect b="b" l="l" r="r" t="t"/>
              <a:pathLst>
                <a:path extrusionOk="0" h="3833" w="4478">
                  <a:moveTo>
                    <a:pt x="2544" y="821"/>
                  </a:moveTo>
                  <a:cubicBezTo>
                    <a:pt x="3106" y="821"/>
                    <a:pt x="3644" y="1264"/>
                    <a:pt x="3644" y="1927"/>
                  </a:cubicBezTo>
                  <a:cubicBezTo>
                    <a:pt x="3644" y="2522"/>
                    <a:pt x="3168" y="2999"/>
                    <a:pt x="2573" y="2999"/>
                  </a:cubicBezTo>
                  <a:cubicBezTo>
                    <a:pt x="1596" y="2999"/>
                    <a:pt x="1096" y="1832"/>
                    <a:pt x="1787" y="1141"/>
                  </a:cubicBezTo>
                  <a:cubicBezTo>
                    <a:pt x="2008" y="920"/>
                    <a:pt x="2279" y="821"/>
                    <a:pt x="2544" y="821"/>
                  </a:cubicBezTo>
                  <a:close/>
                  <a:moveTo>
                    <a:pt x="2549" y="0"/>
                  </a:moveTo>
                  <a:cubicBezTo>
                    <a:pt x="2079" y="0"/>
                    <a:pt x="1601" y="176"/>
                    <a:pt x="1215" y="570"/>
                  </a:cubicBezTo>
                  <a:cubicBezTo>
                    <a:pt x="1" y="1784"/>
                    <a:pt x="858" y="3832"/>
                    <a:pt x="2573" y="3832"/>
                  </a:cubicBezTo>
                  <a:cubicBezTo>
                    <a:pt x="3620" y="3832"/>
                    <a:pt x="4478" y="2975"/>
                    <a:pt x="4478" y="1927"/>
                  </a:cubicBezTo>
                  <a:cubicBezTo>
                    <a:pt x="4478" y="768"/>
                    <a:pt x="3530" y="0"/>
                    <a:pt x="2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2"/>
            <p:cNvSpPr/>
            <p:nvPr/>
          </p:nvSpPr>
          <p:spPr>
            <a:xfrm>
              <a:off x="7999078" y="3229347"/>
              <a:ext cx="34926" cy="29621"/>
            </a:xfrm>
            <a:custGeom>
              <a:rect b="b" l="l" r="r" t="t"/>
              <a:pathLst>
                <a:path extrusionOk="0" h="910" w="1073">
                  <a:moveTo>
                    <a:pt x="620" y="1"/>
                  </a:moveTo>
                  <a:cubicBezTo>
                    <a:pt x="191" y="1"/>
                    <a:pt x="0" y="477"/>
                    <a:pt x="286" y="763"/>
                  </a:cubicBezTo>
                  <a:cubicBezTo>
                    <a:pt x="381" y="865"/>
                    <a:pt x="498" y="910"/>
                    <a:pt x="614" y="910"/>
                  </a:cubicBezTo>
                  <a:cubicBezTo>
                    <a:pt x="848" y="910"/>
                    <a:pt x="1072" y="724"/>
                    <a:pt x="1072" y="453"/>
                  </a:cubicBezTo>
                  <a:cubicBezTo>
                    <a:pt x="1072" y="191"/>
                    <a:pt x="858"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2"/>
            <p:cNvSpPr/>
            <p:nvPr/>
          </p:nvSpPr>
          <p:spPr>
            <a:xfrm>
              <a:off x="8044812" y="3184395"/>
              <a:ext cx="93060" cy="150414"/>
            </a:xfrm>
            <a:custGeom>
              <a:rect b="b" l="l" r="r" t="t"/>
              <a:pathLst>
                <a:path extrusionOk="0" h="4621" w="2859">
                  <a:moveTo>
                    <a:pt x="953" y="0"/>
                  </a:moveTo>
                  <a:cubicBezTo>
                    <a:pt x="2358" y="1310"/>
                    <a:pt x="1834" y="3668"/>
                    <a:pt x="0" y="4263"/>
                  </a:cubicBezTo>
                  <a:lnTo>
                    <a:pt x="0" y="4620"/>
                  </a:lnTo>
                  <a:lnTo>
                    <a:pt x="1834" y="4620"/>
                  </a:lnTo>
                  <a:lnTo>
                    <a:pt x="1834" y="3692"/>
                  </a:lnTo>
                  <a:lnTo>
                    <a:pt x="2858" y="3692"/>
                  </a:lnTo>
                  <a:lnTo>
                    <a:pt x="28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2"/>
            <p:cNvSpPr/>
            <p:nvPr/>
          </p:nvSpPr>
          <p:spPr>
            <a:xfrm>
              <a:off x="7788994" y="3184395"/>
              <a:ext cx="173687" cy="151195"/>
            </a:xfrm>
            <a:custGeom>
              <a:rect b="b" l="l" r="r" t="t"/>
              <a:pathLst>
                <a:path extrusionOk="0" h="4645" w="5336">
                  <a:moveTo>
                    <a:pt x="2692" y="1501"/>
                  </a:moveTo>
                  <a:lnTo>
                    <a:pt x="2692" y="2144"/>
                  </a:lnTo>
                  <a:lnTo>
                    <a:pt x="834" y="2144"/>
                  </a:lnTo>
                  <a:lnTo>
                    <a:pt x="834" y="1501"/>
                  </a:lnTo>
                  <a:close/>
                  <a:moveTo>
                    <a:pt x="3763" y="1501"/>
                  </a:moveTo>
                  <a:lnTo>
                    <a:pt x="3763" y="2144"/>
                  </a:lnTo>
                  <a:lnTo>
                    <a:pt x="3168" y="2144"/>
                  </a:lnTo>
                  <a:lnTo>
                    <a:pt x="3168" y="1501"/>
                  </a:lnTo>
                  <a:close/>
                  <a:moveTo>
                    <a:pt x="1" y="0"/>
                  </a:moveTo>
                  <a:lnTo>
                    <a:pt x="1" y="3692"/>
                  </a:lnTo>
                  <a:lnTo>
                    <a:pt x="1025" y="3692"/>
                  </a:lnTo>
                  <a:lnTo>
                    <a:pt x="1025" y="4644"/>
                  </a:lnTo>
                  <a:lnTo>
                    <a:pt x="2858" y="4644"/>
                  </a:lnTo>
                  <a:lnTo>
                    <a:pt x="2858" y="3692"/>
                  </a:lnTo>
                  <a:lnTo>
                    <a:pt x="5335" y="3692"/>
                  </a:lnTo>
                  <a:cubicBezTo>
                    <a:pt x="4811" y="3215"/>
                    <a:pt x="4525" y="2549"/>
                    <a:pt x="4525" y="1834"/>
                  </a:cubicBezTo>
                  <a:cubicBezTo>
                    <a:pt x="4525" y="1143"/>
                    <a:pt x="4811" y="477"/>
                    <a:pt x="5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82"/>
          <p:cNvGrpSpPr/>
          <p:nvPr/>
        </p:nvGrpSpPr>
        <p:grpSpPr>
          <a:xfrm>
            <a:off x="7041664" y="2886244"/>
            <a:ext cx="349748" cy="349784"/>
            <a:chOff x="7035505" y="3037102"/>
            <a:chExt cx="348876" cy="348877"/>
          </a:xfrm>
        </p:grpSpPr>
        <p:sp>
          <p:nvSpPr>
            <p:cNvPr id="10318" name="Google Shape;10318;p82"/>
            <p:cNvSpPr/>
            <p:nvPr/>
          </p:nvSpPr>
          <p:spPr>
            <a:xfrm>
              <a:off x="7220004" y="3037102"/>
              <a:ext cx="164377" cy="218638"/>
            </a:xfrm>
            <a:custGeom>
              <a:rect b="b" l="l" r="r" t="t"/>
              <a:pathLst>
                <a:path extrusionOk="0" h="6717" w="5050">
                  <a:moveTo>
                    <a:pt x="2430" y="1406"/>
                  </a:moveTo>
                  <a:cubicBezTo>
                    <a:pt x="3287" y="1406"/>
                    <a:pt x="3764" y="2382"/>
                    <a:pt x="3263" y="3073"/>
                  </a:cubicBezTo>
                  <a:cubicBezTo>
                    <a:pt x="3764" y="3358"/>
                    <a:pt x="4073" y="3906"/>
                    <a:pt x="4073" y="4502"/>
                  </a:cubicBezTo>
                  <a:lnTo>
                    <a:pt x="4073" y="5287"/>
                  </a:lnTo>
                  <a:lnTo>
                    <a:pt x="811" y="5287"/>
                  </a:lnTo>
                  <a:lnTo>
                    <a:pt x="811" y="4502"/>
                  </a:lnTo>
                  <a:cubicBezTo>
                    <a:pt x="811" y="3906"/>
                    <a:pt x="1120" y="3358"/>
                    <a:pt x="1620" y="3073"/>
                  </a:cubicBezTo>
                  <a:cubicBezTo>
                    <a:pt x="1096" y="2382"/>
                    <a:pt x="1573" y="1406"/>
                    <a:pt x="2430" y="1406"/>
                  </a:cubicBezTo>
                  <a:close/>
                  <a:moveTo>
                    <a:pt x="1" y="1"/>
                  </a:moveTo>
                  <a:lnTo>
                    <a:pt x="1" y="6716"/>
                  </a:lnTo>
                  <a:lnTo>
                    <a:pt x="5050" y="6716"/>
                  </a:lnTo>
                  <a:lnTo>
                    <a:pt x="50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2"/>
            <p:cNvSpPr/>
            <p:nvPr/>
          </p:nvSpPr>
          <p:spPr>
            <a:xfrm>
              <a:off x="7281265" y="3103669"/>
              <a:ext cx="31020" cy="26496"/>
            </a:xfrm>
            <a:custGeom>
              <a:rect b="b" l="l" r="r" t="t"/>
              <a:pathLst>
                <a:path extrusionOk="0" h="814" w="953">
                  <a:moveTo>
                    <a:pt x="547" y="1"/>
                  </a:moveTo>
                  <a:cubicBezTo>
                    <a:pt x="448" y="1"/>
                    <a:pt x="347" y="38"/>
                    <a:pt x="262" y="123"/>
                  </a:cubicBezTo>
                  <a:cubicBezTo>
                    <a:pt x="0" y="385"/>
                    <a:pt x="191" y="813"/>
                    <a:pt x="548" y="813"/>
                  </a:cubicBezTo>
                  <a:cubicBezTo>
                    <a:pt x="762" y="813"/>
                    <a:pt x="953" y="623"/>
                    <a:pt x="953" y="409"/>
                  </a:cubicBezTo>
                  <a:cubicBezTo>
                    <a:pt x="953" y="166"/>
                    <a:pt x="756" y="1"/>
                    <a:pt x="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2"/>
            <p:cNvSpPr/>
            <p:nvPr/>
          </p:nvSpPr>
          <p:spPr>
            <a:xfrm>
              <a:off x="7102951" y="3103669"/>
              <a:ext cx="31053" cy="26496"/>
            </a:xfrm>
            <a:custGeom>
              <a:rect b="b" l="l" r="r" t="t"/>
              <a:pathLst>
                <a:path extrusionOk="0" h="814" w="954">
                  <a:moveTo>
                    <a:pt x="538" y="1"/>
                  </a:moveTo>
                  <a:cubicBezTo>
                    <a:pt x="439" y="1"/>
                    <a:pt x="340" y="38"/>
                    <a:pt x="263" y="123"/>
                  </a:cubicBezTo>
                  <a:cubicBezTo>
                    <a:pt x="1" y="385"/>
                    <a:pt x="191" y="813"/>
                    <a:pt x="549" y="813"/>
                  </a:cubicBezTo>
                  <a:cubicBezTo>
                    <a:pt x="763" y="813"/>
                    <a:pt x="953" y="623"/>
                    <a:pt x="953" y="409"/>
                  </a:cubicBezTo>
                  <a:cubicBezTo>
                    <a:pt x="953" y="166"/>
                    <a:pt x="746"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2"/>
            <p:cNvSpPr/>
            <p:nvPr/>
          </p:nvSpPr>
          <p:spPr>
            <a:xfrm>
              <a:off x="7087456" y="3150477"/>
              <a:ext cx="66695" cy="37823"/>
            </a:xfrm>
            <a:custGeom>
              <a:rect b="b" l="l" r="r" t="t"/>
              <a:pathLst>
                <a:path extrusionOk="0" h="1162" w="2049">
                  <a:moveTo>
                    <a:pt x="1016" y="1"/>
                  </a:moveTo>
                  <a:cubicBezTo>
                    <a:pt x="507" y="1"/>
                    <a:pt x="1" y="340"/>
                    <a:pt x="1" y="1019"/>
                  </a:cubicBezTo>
                  <a:lnTo>
                    <a:pt x="1" y="1161"/>
                  </a:lnTo>
                  <a:lnTo>
                    <a:pt x="2049" y="1161"/>
                  </a:lnTo>
                  <a:lnTo>
                    <a:pt x="2049" y="1019"/>
                  </a:lnTo>
                  <a:cubicBezTo>
                    <a:pt x="2037" y="340"/>
                    <a:pt x="1525" y="1"/>
                    <a:pt x="1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2"/>
            <p:cNvSpPr/>
            <p:nvPr/>
          </p:nvSpPr>
          <p:spPr>
            <a:xfrm>
              <a:off x="7035505" y="3037102"/>
              <a:ext cx="164377" cy="218638"/>
            </a:xfrm>
            <a:custGeom>
              <a:rect b="b" l="l" r="r" t="t"/>
              <a:pathLst>
                <a:path extrusionOk="0" h="6717" w="5050">
                  <a:moveTo>
                    <a:pt x="2621" y="1406"/>
                  </a:moveTo>
                  <a:cubicBezTo>
                    <a:pt x="3478" y="1406"/>
                    <a:pt x="3954" y="2382"/>
                    <a:pt x="3454" y="3073"/>
                  </a:cubicBezTo>
                  <a:cubicBezTo>
                    <a:pt x="3954" y="3358"/>
                    <a:pt x="4264" y="3906"/>
                    <a:pt x="4264" y="4502"/>
                  </a:cubicBezTo>
                  <a:lnTo>
                    <a:pt x="4264" y="5287"/>
                  </a:lnTo>
                  <a:lnTo>
                    <a:pt x="1001" y="5287"/>
                  </a:lnTo>
                  <a:lnTo>
                    <a:pt x="977" y="4502"/>
                  </a:lnTo>
                  <a:cubicBezTo>
                    <a:pt x="977" y="3906"/>
                    <a:pt x="1287" y="3358"/>
                    <a:pt x="1811" y="3073"/>
                  </a:cubicBezTo>
                  <a:cubicBezTo>
                    <a:pt x="1287" y="2382"/>
                    <a:pt x="1763" y="1406"/>
                    <a:pt x="2621" y="1406"/>
                  </a:cubicBezTo>
                  <a:close/>
                  <a:moveTo>
                    <a:pt x="1" y="1"/>
                  </a:moveTo>
                  <a:lnTo>
                    <a:pt x="1" y="6716"/>
                  </a:lnTo>
                  <a:lnTo>
                    <a:pt x="5050" y="6716"/>
                  </a:lnTo>
                  <a:lnTo>
                    <a:pt x="50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2"/>
            <p:cNvSpPr/>
            <p:nvPr/>
          </p:nvSpPr>
          <p:spPr>
            <a:xfrm>
              <a:off x="7035505" y="3276644"/>
              <a:ext cx="348871" cy="109335"/>
            </a:xfrm>
            <a:custGeom>
              <a:rect b="b" l="l" r="r" t="t"/>
              <a:pathLst>
                <a:path extrusionOk="0" h="3359" w="10718">
                  <a:moveTo>
                    <a:pt x="1" y="0"/>
                  </a:moveTo>
                  <a:lnTo>
                    <a:pt x="1" y="1572"/>
                  </a:lnTo>
                  <a:lnTo>
                    <a:pt x="3978" y="1572"/>
                  </a:lnTo>
                  <a:lnTo>
                    <a:pt x="3978" y="1953"/>
                  </a:lnTo>
                  <a:cubicBezTo>
                    <a:pt x="3978" y="2382"/>
                    <a:pt x="3645" y="2739"/>
                    <a:pt x="3216" y="2739"/>
                  </a:cubicBezTo>
                  <a:lnTo>
                    <a:pt x="2240" y="2739"/>
                  </a:lnTo>
                  <a:lnTo>
                    <a:pt x="2240" y="3358"/>
                  </a:lnTo>
                  <a:lnTo>
                    <a:pt x="8431" y="3358"/>
                  </a:lnTo>
                  <a:lnTo>
                    <a:pt x="8431" y="2715"/>
                  </a:lnTo>
                  <a:lnTo>
                    <a:pt x="7479" y="2715"/>
                  </a:lnTo>
                  <a:cubicBezTo>
                    <a:pt x="7050" y="2715"/>
                    <a:pt x="6693" y="2382"/>
                    <a:pt x="6693" y="1953"/>
                  </a:cubicBezTo>
                  <a:lnTo>
                    <a:pt x="6693" y="1572"/>
                  </a:lnTo>
                  <a:lnTo>
                    <a:pt x="10718" y="1572"/>
                  </a:lnTo>
                  <a:lnTo>
                    <a:pt x="1071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2"/>
            <p:cNvSpPr/>
            <p:nvPr/>
          </p:nvSpPr>
          <p:spPr>
            <a:xfrm>
              <a:off x="7266128" y="3150477"/>
              <a:ext cx="66304" cy="37823"/>
            </a:xfrm>
            <a:custGeom>
              <a:rect b="b" l="l" r="r" t="t"/>
              <a:pathLst>
                <a:path extrusionOk="0" h="1162" w="2037">
                  <a:moveTo>
                    <a:pt x="1007" y="1"/>
                  </a:moveTo>
                  <a:cubicBezTo>
                    <a:pt x="501" y="1"/>
                    <a:pt x="1" y="340"/>
                    <a:pt x="13" y="1019"/>
                  </a:cubicBezTo>
                  <a:lnTo>
                    <a:pt x="13" y="1161"/>
                  </a:lnTo>
                  <a:lnTo>
                    <a:pt x="2037" y="1161"/>
                  </a:lnTo>
                  <a:lnTo>
                    <a:pt x="2037" y="1019"/>
                  </a:lnTo>
                  <a:cubicBezTo>
                    <a:pt x="2025" y="340"/>
                    <a:pt x="1513" y="1"/>
                    <a:pt x="1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82"/>
          <p:cNvGrpSpPr/>
          <p:nvPr/>
        </p:nvGrpSpPr>
        <p:grpSpPr>
          <a:xfrm>
            <a:off x="6285540" y="2886244"/>
            <a:ext cx="349716" cy="349784"/>
            <a:chOff x="6281267" y="3037102"/>
            <a:chExt cx="348844" cy="348877"/>
          </a:xfrm>
        </p:grpSpPr>
        <p:sp>
          <p:nvSpPr>
            <p:cNvPr id="10326" name="Google Shape;10326;p82"/>
            <p:cNvSpPr/>
            <p:nvPr/>
          </p:nvSpPr>
          <p:spPr>
            <a:xfrm>
              <a:off x="6466547" y="3037102"/>
              <a:ext cx="163564" cy="218638"/>
            </a:xfrm>
            <a:custGeom>
              <a:rect b="b" l="l" r="r" t="t"/>
              <a:pathLst>
                <a:path extrusionOk="0" h="6717" w="5025">
                  <a:moveTo>
                    <a:pt x="2446" y="1834"/>
                  </a:moveTo>
                  <a:cubicBezTo>
                    <a:pt x="3023" y="1834"/>
                    <a:pt x="3501" y="2324"/>
                    <a:pt x="3501" y="2906"/>
                  </a:cubicBezTo>
                  <a:lnTo>
                    <a:pt x="3501" y="5002"/>
                  </a:lnTo>
                  <a:lnTo>
                    <a:pt x="2882" y="5002"/>
                  </a:lnTo>
                  <a:lnTo>
                    <a:pt x="2882" y="4001"/>
                  </a:lnTo>
                  <a:lnTo>
                    <a:pt x="1977" y="4001"/>
                  </a:lnTo>
                  <a:lnTo>
                    <a:pt x="1977" y="5002"/>
                  </a:lnTo>
                  <a:lnTo>
                    <a:pt x="1358" y="5002"/>
                  </a:lnTo>
                  <a:lnTo>
                    <a:pt x="1358" y="2930"/>
                  </a:lnTo>
                  <a:cubicBezTo>
                    <a:pt x="1358" y="2334"/>
                    <a:pt x="1810" y="1858"/>
                    <a:pt x="2405" y="1834"/>
                  </a:cubicBezTo>
                  <a:cubicBezTo>
                    <a:pt x="2419" y="1834"/>
                    <a:pt x="2433" y="1834"/>
                    <a:pt x="2446" y="1834"/>
                  </a:cubicBezTo>
                  <a:close/>
                  <a:moveTo>
                    <a:pt x="0" y="1"/>
                  </a:moveTo>
                  <a:lnTo>
                    <a:pt x="0" y="6716"/>
                  </a:lnTo>
                  <a:lnTo>
                    <a:pt x="5025" y="6716"/>
                  </a:lnTo>
                  <a:lnTo>
                    <a:pt x="50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2"/>
            <p:cNvSpPr/>
            <p:nvPr/>
          </p:nvSpPr>
          <p:spPr>
            <a:xfrm>
              <a:off x="6349494" y="3116949"/>
              <a:ext cx="29490" cy="63603"/>
            </a:xfrm>
            <a:custGeom>
              <a:rect b="b" l="l" r="r" t="t"/>
              <a:pathLst>
                <a:path extrusionOk="0" h="1954" w="906">
                  <a:moveTo>
                    <a:pt x="476" y="1"/>
                  </a:moveTo>
                  <a:cubicBezTo>
                    <a:pt x="214" y="1"/>
                    <a:pt x="0" y="191"/>
                    <a:pt x="0" y="453"/>
                  </a:cubicBezTo>
                  <a:lnTo>
                    <a:pt x="0" y="1501"/>
                  </a:lnTo>
                  <a:cubicBezTo>
                    <a:pt x="0" y="1739"/>
                    <a:pt x="214" y="1953"/>
                    <a:pt x="476" y="1953"/>
                  </a:cubicBezTo>
                  <a:cubicBezTo>
                    <a:pt x="715" y="1930"/>
                    <a:pt x="905" y="1739"/>
                    <a:pt x="905" y="1477"/>
                  </a:cubicBezTo>
                  <a:lnTo>
                    <a:pt x="905" y="477"/>
                  </a:lnTo>
                  <a:cubicBezTo>
                    <a:pt x="905" y="215"/>
                    <a:pt x="715" y="24"/>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2"/>
            <p:cNvSpPr/>
            <p:nvPr/>
          </p:nvSpPr>
          <p:spPr>
            <a:xfrm>
              <a:off x="6529728" y="3115387"/>
              <a:ext cx="31801" cy="31834"/>
            </a:xfrm>
            <a:custGeom>
              <a:rect b="b" l="l" r="r" t="t"/>
              <a:pathLst>
                <a:path extrusionOk="0" h="978" w="977">
                  <a:moveTo>
                    <a:pt x="488" y="1"/>
                  </a:moveTo>
                  <a:cubicBezTo>
                    <a:pt x="244" y="1"/>
                    <a:pt x="0" y="168"/>
                    <a:pt x="36" y="501"/>
                  </a:cubicBezTo>
                  <a:lnTo>
                    <a:pt x="36" y="977"/>
                  </a:lnTo>
                  <a:lnTo>
                    <a:pt x="941" y="977"/>
                  </a:lnTo>
                  <a:lnTo>
                    <a:pt x="941" y="501"/>
                  </a:lnTo>
                  <a:cubicBezTo>
                    <a:pt x="976" y="168"/>
                    <a:pt x="732" y="1"/>
                    <a:pt x="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2"/>
            <p:cNvSpPr/>
            <p:nvPr/>
          </p:nvSpPr>
          <p:spPr>
            <a:xfrm>
              <a:off x="6281267" y="3276644"/>
              <a:ext cx="348838" cy="109335"/>
            </a:xfrm>
            <a:custGeom>
              <a:rect b="b" l="l" r="r" t="t"/>
              <a:pathLst>
                <a:path extrusionOk="0" h="3359" w="10717">
                  <a:moveTo>
                    <a:pt x="0" y="0"/>
                  </a:moveTo>
                  <a:lnTo>
                    <a:pt x="0" y="1572"/>
                  </a:lnTo>
                  <a:lnTo>
                    <a:pt x="4001" y="1572"/>
                  </a:lnTo>
                  <a:lnTo>
                    <a:pt x="4001" y="1953"/>
                  </a:lnTo>
                  <a:cubicBezTo>
                    <a:pt x="4001" y="2382"/>
                    <a:pt x="3668" y="2739"/>
                    <a:pt x="3239" y="2739"/>
                  </a:cubicBezTo>
                  <a:lnTo>
                    <a:pt x="2263" y="2739"/>
                  </a:lnTo>
                  <a:lnTo>
                    <a:pt x="2263" y="3358"/>
                  </a:lnTo>
                  <a:lnTo>
                    <a:pt x="8455" y="3358"/>
                  </a:lnTo>
                  <a:lnTo>
                    <a:pt x="8455" y="2715"/>
                  </a:lnTo>
                  <a:lnTo>
                    <a:pt x="7502" y="2715"/>
                  </a:lnTo>
                  <a:cubicBezTo>
                    <a:pt x="7073" y="2715"/>
                    <a:pt x="6716" y="2382"/>
                    <a:pt x="6740" y="1953"/>
                  </a:cubicBezTo>
                  <a:lnTo>
                    <a:pt x="6740" y="1572"/>
                  </a:lnTo>
                  <a:lnTo>
                    <a:pt x="10717" y="1572"/>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2"/>
            <p:cNvSpPr/>
            <p:nvPr/>
          </p:nvSpPr>
          <p:spPr>
            <a:xfrm>
              <a:off x="6282048" y="3037102"/>
              <a:ext cx="163596" cy="218638"/>
            </a:xfrm>
            <a:custGeom>
              <a:rect b="b" l="l" r="r" t="t"/>
              <a:pathLst>
                <a:path extrusionOk="0" h="6717" w="5026">
                  <a:moveTo>
                    <a:pt x="2527" y="1831"/>
                  </a:moveTo>
                  <a:cubicBezTo>
                    <a:pt x="2809" y="1831"/>
                    <a:pt x="3115" y="1939"/>
                    <a:pt x="3406" y="2192"/>
                  </a:cubicBezTo>
                  <a:cubicBezTo>
                    <a:pt x="3549" y="2311"/>
                    <a:pt x="3620" y="2477"/>
                    <a:pt x="3620" y="2644"/>
                  </a:cubicBezTo>
                  <a:lnTo>
                    <a:pt x="3620" y="3954"/>
                  </a:lnTo>
                  <a:cubicBezTo>
                    <a:pt x="3620" y="4001"/>
                    <a:pt x="3620" y="4073"/>
                    <a:pt x="3596" y="4144"/>
                  </a:cubicBezTo>
                  <a:lnTo>
                    <a:pt x="4073" y="4525"/>
                  </a:lnTo>
                  <a:lnTo>
                    <a:pt x="3692" y="5002"/>
                  </a:lnTo>
                  <a:lnTo>
                    <a:pt x="3311" y="4716"/>
                  </a:lnTo>
                  <a:cubicBezTo>
                    <a:pt x="3115" y="4911"/>
                    <a:pt x="2844" y="5032"/>
                    <a:pt x="2547" y="5032"/>
                  </a:cubicBezTo>
                  <a:cubicBezTo>
                    <a:pt x="2264" y="5032"/>
                    <a:pt x="1957" y="4923"/>
                    <a:pt x="1667" y="4668"/>
                  </a:cubicBezTo>
                  <a:cubicBezTo>
                    <a:pt x="1524" y="4549"/>
                    <a:pt x="1453" y="4383"/>
                    <a:pt x="1453" y="4216"/>
                  </a:cubicBezTo>
                  <a:lnTo>
                    <a:pt x="1453" y="2906"/>
                  </a:lnTo>
                  <a:cubicBezTo>
                    <a:pt x="1453" y="2308"/>
                    <a:pt x="1935" y="1831"/>
                    <a:pt x="2527" y="1831"/>
                  </a:cubicBezTo>
                  <a:close/>
                  <a:moveTo>
                    <a:pt x="0" y="1"/>
                  </a:moveTo>
                  <a:lnTo>
                    <a:pt x="0" y="6716"/>
                  </a:lnTo>
                  <a:lnTo>
                    <a:pt x="5025" y="6716"/>
                  </a:lnTo>
                  <a:lnTo>
                    <a:pt x="50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82"/>
          <p:cNvGrpSpPr/>
          <p:nvPr/>
        </p:nvGrpSpPr>
        <p:grpSpPr>
          <a:xfrm>
            <a:off x="4774827" y="4032596"/>
            <a:ext cx="349716" cy="291498"/>
            <a:chOff x="4774321" y="4180482"/>
            <a:chExt cx="348844" cy="290743"/>
          </a:xfrm>
        </p:grpSpPr>
        <p:sp>
          <p:nvSpPr>
            <p:cNvPr id="10332" name="Google Shape;10332;p82"/>
            <p:cNvSpPr/>
            <p:nvPr/>
          </p:nvSpPr>
          <p:spPr>
            <a:xfrm>
              <a:off x="4833433" y="4180482"/>
              <a:ext cx="201354" cy="172059"/>
            </a:xfrm>
            <a:custGeom>
              <a:rect b="b" l="l" r="r" t="t"/>
              <a:pathLst>
                <a:path extrusionOk="0" h="5286" w="6186">
                  <a:moveTo>
                    <a:pt x="2518" y="953"/>
                  </a:moveTo>
                  <a:lnTo>
                    <a:pt x="5495" y="2668"/>
                  </a:lnTo>
                  <a:lnTo>
                    <a:pt x="2518" y="4359"/>
                  </a:lnTo>
                  <a:lnTo>
                    <a:pt x="2518" y="953"/>
                  </a:lnTo>
                  <a:close/>
                  <a:moveTo>
                    <a:pt x="3513" y="1"/>
                  </a:moveTo>
                  <a:cubicBezTo>
                    <a:pt x="1175" y="1"/>
                    <a:pt x="1" y="2842"/>
                    <a:pt x="1661" y="4502"/>
                  </a:cubicBezTo>
                  <a:cubicBezTo>
                    <a:pt x="2202" y="5043"/>
                    <a:pt x="2869" y="5286"/>
                    <a:pt x="3523" y="5286"/>
                  </a:cubicBezTo>
                  <a:cubicBezTo>
                    <a:pt x="4883" y="5286"/>
                    <a:pt x="6186" y="4236"/>
                    <a:pt x="6186" y="2644"/>
                  </a:cubicBezTo>
                  <a:cubicBezTo>
                    <a:pt x="6186" y="1168"/>
                    <a:pt x="4995" y="1"/>
                    <a:pt x="3542" y="1"/>
                  </a:cubicBezTo>
                  <a:cubicBezTo>
                    <a:pt x="3533" y="1"/>
                    <a:pt x="3523"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2"/>
            <p:cNvSpPr/>
            <p:nvPr/>
          </p:nvSpPr>
          <p:spPr>
            <a:xfrm>
              <a:off x="4774321" y="4196009"/>
              <a:ext cx="164345" cy="227134"/>
            </a:xfrm>
            <a:custGeom>
              <a:rect b="b" l="l" r="r" t="t"/>
              <a:pathLst>
                <a:path extrusionOk="0" h="6978" w="5049">
                  <a:moveTo>
                    <a:pt x="0" y="0"/>
                  </a:moveTo>
                  <a:lnTo>
                    <a:pt x="0" y="6287"/>
                  </a:lnTo>
                  <a:lnTo>
                    <a:pt x="3453" y="6287"/>
                  </a:lnTo>
                  <a:cubicBezTo>
                    <a:pt x="4049" y="6287"/>
                    <a:pt x="4620" y="6549"/>
                    <a:pt x="5049" y="6978"/>
                  </a:cubicBezTo>
                  <a:lnTo>
                    <a:pt x="5049" y="5430"/>
                  </a:lnTo>
                  <a:cubicBezTo>
                    <a:pt x="2382" y="5168"/>
                    <a:pt x="1143" y="2001"/>
                    <a:pt x="2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2"/>
            <p:cNvSpPr/>
            <p:nvPr/>
          </p:nvSpPr>
          <p:spPr>
            <a:xfrm>
              <a:off x="4935546" y="4247146"/>
              <a:ext cx="35675" cy="40362"/>
            </a:xfrm>
            <a:custGeom>
              <a:rect b="b" l="l" r="r" t="t"/>
              <a:pathLst>
                <a:path extrusionOk="0" h="1240" w="1096">
                  <a:moveTo>
                    <a:pt x="1" y="1"/>
                  </a:moveTo>
                  <a:lnTo>
                    <a:pt x="1" y="1239"/>
                  </a:lnTo>
                  <a:lnTo>
                    <a:pt x="1096" y="620"/>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2"/>
            <p:cNvSpPr/>
            <p:nvPr/>
          </p:nvSpPr>
          <p:spPr>
            <a:xfrm>
              <a:off x="4775069" y="4420805"/>
              <a:ext cx="164378" cy="50420"/>
            </a:xfrm>
            <a:custGeom>
              <a:rect b="b" l="l" r="r" t="t"/>
              <a:pathLst>
                <a:path extrusionOk="0" h="1549" w="5050">
                  <a:moveTo>
                    <a:pt x="1" y="0"/>
                  </a:moveTo>
                  <a:lnTo>
                    <a:pt x="1" y="1548"/>
                  </a:lnTo>
                  <a:lnTo>
                    <a:pt x="5050" y="1548"/>
                  </a:lnTo>
                  <a:cubicBezTo>
                    <a:pt x="5002" y="691"/>
                    <a:pt x="4311" y="24"/>
                    <a:pt x="3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2"/>
            <p:cNvSpPr/>
            <p:nvPr/>
          </p:nvSpPr>
          <p:spPr>
            <a:xfrm>
              <a:off x="4958787" y="4196009"/>
              <a:ext cx="164378" cy="227134"/>
            </a:xfrm>
            <a:custGeom>
              <a:rect b="b" l="l" r="r" t="t"/>
              <a:pathLst>
                <a:path extrusionOk="0" h="6978" w="5050">
                  <a:moveTo>
                    <a:pt x="2144" y="0"/>
                  </a:moveTo>
                  <a:cubicBezTo>
                    <a:pt x="3907" y="2001"/>
                    <a:pt x="2668" y="5168"/>
                    <a:pt x="1" y="5430"/>
                  </a:cubicBezTo>
                  <a:lnTo>
                    <a:pt x="1" y="6978"/>
                  </a:lnTo>
                  <a:cubicBezTo>
                    <a:pt x="430" y="6549"/>
                    <a:pt x="1001" y="6287"/>
                    <a:pt x="1597" y="6287"/>
                  </a:cubicBezTo>
                  <a:lnTo>
                    <a:pt x="5050" y="6287"/>
                  </a:lnTo>
                  <a:lnTo>
                    <a:pt x="505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2"/>
            <p:cNvSpPr/>
            <p:nvPr/>
          </p:nvSpPr>
          <p:spPr>
            <a:xfrm>
              <a:off x="4958787" y="4420805"/>
              <a:ext cx="164378" cy="50420"/>
            </a:xfrm>
            <a:custGeom>
              <a:rect b="b" l="l" r="r" t="t"/>
              <a:pathLst>
                <a:path extrusionOk="0" h="1549" w="5050">
                  <a:moveTo>
                    <a:pt x="1597" y="0"/>
                  </a:moveTo>
                  <a:cubicBezTo>
                    <a:pt x="739" y="0"/>
                    <a:pt x="25" y="691"/>
                    <a:pt x="1" y="1548"/>
                  </a:cubicBezTo>
                  <a:lnTo>
                    <a:pt x="5050" y="1548"/>
                  </a:lnTo>
                  <a:lnTo>
                    <a:pt x="505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82"/>
          <p:cNvGrpSpPr/>
          <p:nvPr/>
        </p:nvGrpSpPr>
        <p:grpSpPr>
          <a:xfrm>
            <a:off x="5571349" y="2886244"/>
            <a:ext cx="267387" cy="349783"/>
            <a:chOff x="5568857" y="3037102"/>
            <a:chExt cx="266720" cy="348876"/>
          </a:xfrm>
        </p:grpSpPr>
        <p:sp>
          <p:nvSpPr>
            <p:cNvPr id="10339" name="Google Shape;10339;p82"/>
            <p:cNvSpPr/>
            <p:nvPr/>
          </p:nvSpPr>
          <p:spPr>
            <a:xfrm>
              <a:off x="5747171" y="3234002"/>
              <a:ext cx="88406" cy="151976"/>
            </a:xfrm>
            <a:custGeom>
              <a:rect b="b" l="l" r="r" t="t"/>
              <a:pathLst>
                <a:path extrusionOk="0" h="4669" w="2716">
                  <a:moveTo>
                    <a:pt x="0" y="1"/>
                  </a:moveTo>
                  <a:lnTo>
                    <a:pt x="24" y="3549"/>
                  </a:lnTo>
                  <a:lnTo>
                    <a:pt x="1001" y="3073"/>
                  </a:lnTo>
                  <a:lnTo>
                    <a:pt x="1763" y="4668"/>
                  </a:lnTo>
                  <a:lnTo>
                    <a:pt x="2501" y="4311"/>
                  </a:lnTo>
                  <a:lnTo>
                    <a:pt x="1763" y="2715"/>
                  </a:lnTo>
                  <a:lnTo>
                    <a:pt x="2715" y="2263"/>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2"/>
            <p:cNvSpPr/>
            <p:nvPr/>
          </p:nvSpPr>
          <p:spPr>
            <a:xfrm>
              <a:off x="5569638" y="3037884"/>
              <a:ext cx="62821" cy="62822"/>
            </a:xfrm>
            <a:custGeom>
              <a:rect b="b" l="l" r="r" t="t"/>
              <a:pathLst>
                <a:path extrusionOk="0" h="1930" w="1930">
                  <a:moveTo>
                    <a:pt x="1930" y="0"/>
                  </a:moveTo>
                  <a:lnTo>
                    <a:pt x="1" y="1929"/>
                  </a:lnTo>
                  <a:lnTo>
                    <a:pt x="1930" y="1929"/>
                  </a:lnTo>
                  <a:lnTo>
                    <a:pt x="19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2"/>
            <p:cNvSpPr/>
            <p:nvPr/>
          </p:nvSpPr>
          <p:spPr>
            <a:xfrm>
              <a:off x="5568857" y="3037102"/>
              <a:ext cx="219420" cy="292266"/>
            </a:xfrm>
            <a:custGeom>
              <a:rect b="b" l="l" r="r" t="t"/>
              <a:pathLst>
                <a:path extrusionOk="0" h="8979" w="6741">
                  <a:moveTo>
                    <a:pt x="5454" y="4025"/>
                  </a:moveTo>
                  <a:lnTo>
                    <a:pt x="5454" y="4644"/>
                  </a:lnTo>
                  <a:lnTo>
                    <a:pt x="3311" y="4644"/>
                  </a:lnTo>
                  <a:lnTo>
                    <a:pt x="3311" y="4025"/>
                  </a:lnTo>
                  <a:close/>
                  <a:moveTo>
                    <a:pt x="2478" y="3168"/>
                  </a:moveTo>
                  <a:lnTo>
                    <a:pt x="2930" y="3597"/>
                  </a:lnTo>
                  <a:lnTo>
                    <a:pt x="1930" y="4668"/>
                  </a:lnTo>
                  <a:lnTo>
                    <a:pt x="1168" y="3954"/>
                  </a:lnTo>
                  <a:lnTo>
                    <a:pt x="1597" y="3501"/>
                  </a:lnTo>
                  <a:lnTo>
                    <a:pt x="1882" y="3787"/>
                  </a:lnTo>
                  <a:lnTo>
                    <a:pt x="2478" y="3168"/>
                  </a:lnTo>
                  <a:close/>
                  <a:moveTo>
                    <a:pt x="2359" y="5311"/>
                  </a:moveTo>
                  <a:lnTo>
                    <a:pt x="2359" y="5954"/>
                  </a:lnTo>
                  <a:lnTo>
                    <a:pt x="1716" y="5954"/>
                  </a:lnTo>
                  <a:lnTo>
                    <a:pt x="1716" y="5311"/>
                  </a:lnTo>
                  <a:close/>
                  <a:moveTo>
                    <a:pt x="2359" y="6597"/>
                  </a:moveTo>
                  <a:lnTo>
                    <a:pt x="2359" y="7216"/>
                  </a:lnTo>
                  <a:lnTo>
                    <a:pt x="1716" y="7216"/>
                  </a:lnTo>
                  <a:lnTo>
                    <a:pt x="1716" y="6597"/>
                  </a:lnTo>
                  <a:close/>
                  <a:moveTo>
                    <a:pt x="2573" y="1"/>
                  </a:moveTo>
                  <a:lnTo>
                    <a:pt x="2573" y="2573"/>
                  </a:lnTo>
                  <a:lnTo>
                    <a:pt x="1" y="2573"/>
                  </a:lnTo>
                  <a:lnTo>
                    <a:pt x="1" y="8979"/>
                  </a:lnTo>
                  <a:lnTo>
                    <a:pt x="4883" y="8979"/>
                  </a:lnTo>
                  <a:lnTo>
                    <a:pt x="4859" y="7216"/>
                  </a:lnTo>
                  <a:lnTo>
                    <a:pt x="3311" y="7216"/>
                  </a:lnTo>
                  <a:lnTo>
                    <a:pt x="3311" y="6597"/>
                  </a:lnTo>
                  <a:lnTo>
                    <a:pt x="4859" y="6597"/>
                  </a:lnTo>
                  <a:lnTo>
                    <a:pt x="4859" y="5954"/>
                  </a:lnTo>
                  <a:lnTo>
                    <a:pt x="3311" y="5954"/>
                  </a:lnTo>
                  <a:lnTo>
                    <a:pt x="3311" y="5311"/>
                  </a:lnTo>
                  <a:lnTo>
                    <a:pt x="4835" y="5311"/>
                  </a:lnTo>
                  <a:lnTo>
                    <a:pt x="4835" y="4692"/>
                  </a:lnTo>
                  <a:lnTo>
                    <a:pt x="6740" y="6288"/>
                  </a:lnTo>
                  <a:lnTo>
                    <a:pt x="674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82"/>
          <p:cNvGrpSpPr/>
          <p:nvPr/>
        </p:nvGrpSpPr>
        <p:grpSpPr>
          <a:xfrm>
            <a:off x="4774827" y="2887027"/>
            <a:ext cx="349710" cy="348999"/>
            <a:chOff x="4774321" y="3037884"/>
            <a:chExt cx="348838" cy="348094"/>
          </a:xfrm>
        </p:grpSpPr>
        <p:sp>
          <p:nvSpPr>
            <p:cNvPr id="10343" name="Google Shape;10343;p82"/>
            <p:cNvSpPr/>
            <p:nvPr/>
          </p:nvSpPr>
          <p:spPr>
            <a:xfrm>
              <a:off x="4909960" y="3144846"/>
              <a:ext cx="29490" cy="30272"/>
            </a:xfrm>
            <a:custGeom>
              <a:rect b="b" l="l" r="r" t="t"/>
              <a:pathLst>
                <a:path extrusionOk="0" h="930" w="906">
                  <a:moveTo>
                    <a:pt x="429" y="1"/>
                  </a:moveTo>
                  <a:cubicBezTo>
                    <a:pt x="191" y="25"/>
                    <a:pt x="1" y="215"/>
                    <a:pt x="1" y="453"/>
                  </a:cubicBezTo>
                  <a:lnTo>
                    <a:pt x="1" y="930"/>
                  </a:lnTo>
                  <a:lnTo>
                    <a:pt x="906" y="930"/>
                  </a:lnTo>
                  <a:lnTo>
                    <a:pt x="906" y="453"/>
                  </a:lnTo>
                  <a:cubicBezTo>
                    <a:pt x="906" y="191"/>
                    <a:pt x="691"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2"/>
            <p:cNvSpPr/>
            <p:nvPr/>
          </p:nvSpPr>
          <p:spPr>
            <a:xfrm>
              <a:off x="4784379" y="3165776"/>
              <a:ext cx="37237" cy="51982"/>
            </a:xfrm>
            <a:custGeom>
              <a:rect b="b" l="l" r="r" t="t"/>
              <a:pathLst>
                <a:path extrusionOk="0" h="1597" w="1144">
                  <a:moveTo>
                    <a:pt x="1144" y="1"/>
                  </a:moveTo>
                  <a:lnTo>
                    <a:pt x="1" y="882"/>
                  </a:lnTo>
                  <a:lnTo>
                    <a:pt x="1144" y="1596"/>
                  </a:lnTo>
                  <a:lnTo>
                    <a:pt x="1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2"/>
            <p:cNvSpPr/>
            <p:nvPr/>
          </p:nvSpPr>
          <p:spPr>
            <a:xfrm>
              <a:off x="5075840" y="3166557"/>
              <a:ext cx="37270" cy="51201"/>
            </a:xfrm>
            <a:custGeom>
              <a:rect b="b" l="l" r="r" t="t"/>
              <a:pathLst>
                <a:path extrusionOk="0" h="1573" w="1145">
                  <a:moveTo>
                    <a:pt x="1" y="1"/>
                  </a:moveTo>
                  <a:lnTo>
                    <a:pt x="1" y="1572"/>
                  </a:lnTo>
                  <a:lnTo>
                    <a:pt x="1144" y="858"/>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2"/>
            <p:cNvSpPr/>
            <p:nvPr/>
          </p:nvSpPr>
          <p:spPr>
            <a:xfrm>
              <a:off x="4841734" y="3037884"/>
              <a:ext cx="213984" cy="258935"/>
            </a:xfrm>
            <a:custGeom>
              <a:rect b="b" l="l" r="r" t="t"/>
              <a:pathLst>
                <a:path extrusionOk="0" h="7955" w="6574">
                  <a:moveTo>
                    <a:pt x="4740" y="1334"/>
                  </a:moveTo>
                  <a:lnTo>
                    <a:pt x="4740" y="1929"/>
                  </a:lnTo>
                  <a:lnTo>
                    <a:pt x="5335" y="1929"/>
                  </a:lnTo>
                  <a:lnTo>
                    <a:pt x="5335" y="2549"/>
                  </a:lnTo>
                  <a:lnTo>
                    <a:pt x="4788" y="2549"/>
                  </a:lnTo>
                  <a:lnTo>
                    <a:pt x="4788" y="3144"/>
                  </a:lnTo>
                  <a:lnTo>
                    <a:pt x="4145" y="3144"/>
                  </a:lnTo>
                  <a:lnTo>
                    <a:pt x="4145" y="2549"/>
                  </a:lnTo>
                  <a:lnTo>
                    <a:pt x="3549" y="2549"/>
                  </a:lnTo>
                  <a:lnTo>
                    <a:pt x="3549" y="1929"/>
                  </a:lnTo>
                  <a:lnTo>
                    <a:pt x="4145" y="1929"/>
                  </a:lnTo>
                  <a:lnTo>
                    <a:pt x="4145" y="1334"/>
                  </a:lnTo>
                  <a:close/>
                  <a:moveTo>
                    <a:pt x="2547" y="2617"/>
                  </a:moveTo>
                  <a:cubicBezTo>
                    <a:pt x="3101" y="2617"/>
                    <a:pt x="3656" y="2992"/>
                    <a:pt x="3621" y="3739"/>
                  </a:cubicBezTo>
                  <a:lnTo>
                    <a:pt x="3621" y="5835"/>
                  </a:lnTo>
                  <a:lnTo>
                    <a:pt x="3002" y="5835"/>
                  </a:lnTo>
                  <a:lnTo>
                    <a:pt x="3002" y="4835"/>
                  </a:lnTo>
                  <a:lnTo>
                    <a:pt x="2097" y="4835"/>
                  </a:lnTo>
                  <a:lnTo>
                    <a:pt x="2097" y="5835"/>
                  </a:lnTo>
                  <a:lnTo>
                    <a:pt x="1477" y="5835"/>
                  </a:lnTo>
                  <a:lnTo>
                    <a:pt x="1477" y="3763"/>
                  </a:lnTo>
                  <a:cubicBezTo>
                    <a:pt x="1430" y="2998"/>
                    <a:pt x="1988" y="2617"/>
                    <a:pt x="2547" y="2617"/>
                  </a:cubicBezTo>
                  <a:close/>
                  <a:moveTo>
                    <a:pt x="1" y="0"/>
                  </a:moveTo>
                  <a:lnTo>
                    <a:pt x="1" y="5930"/>
                  </a:lnTo>
                  <a:lnTo>
                    <a:pt x="3287" y="7954"/>
                  </a:lnTo>
                  <a:lnTo>
                    <a:pt x="6574" y="5930"/>
                  </a:lnTo>
                  <a:lnTo>
                    <a:pt x="657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2"/>
            <p:cNvSpPr/>
            <p:nvPr/>
          </p:nvSpPr>
          <p:spPr>
            <a:xfrm>
              <a:off x="4774321" y="3212291"/>
              <a:ext cx="348838" cy="173687"/>
            </a:xfrm>
            <a:custGeom>
              <a:rect b="b" l="l" r="r" t="t"/>
              <a:pathLst>
                <a:path extrusionOk="0" h="5336" w="10717">
                  <a:moveTo>
                    <a:pt x="0" y="1"/>
                  </a:moveTo>
                  <a:lnTo>
                    <a:pt x="0" y="5335"/>
                  </a:lnTo>
                  <a:lnTo>
                    <a:pt x="10717" y="5335"/>
                  </a:lnTo>
                  <a:lnTo>
                    <a:pt x="10717" y="1"/>
                  </a:lnTo>
                  <a:lnTo>
                    <a:pt x="5358" y="3311"/>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82"/>
          <p:cNvGrpSpPr/>
          <p:nvPr/>
        </p:nvGrpSpPr>
        <p:grpSpPr>
          <a:xfrm>
            <a:off x="4019454" y="2887027"/>
            <a:ext cx="349710" cy="349002"/>
            <a:chOff x="4020831" y="3037884"/>
            <a:chExt cx="348838" cy="348097"/>
          </a:xfrm>
        </p:grpSpPr>
        <p:sp>
          <p:nvSpPr>
            <p:cNvPr id="10349" name="Google Shape;10349;p82"/>
            <p:cNvSpPr/>
            <p:nvPr/>
          </p:nvSpPr>
          <p:spPr>
            <a:xfrm>
              <a:off x="4127794" y="3037884"/>
              <a:ext cx="136482" cy="182964"/>
            </a:xfrm>
            <a:custGeom>
              <a:rect b="b" l="l" r="r" t="t"/>
              <a:pathLst>
                <a:path extrusionOk="0" h="5621" w="4193">
                  <a:moveTo>
                    <a:pt x="2065" y="721"/>
                  </a:moveTo>
                  <a:cubicBezTo>
                    <a:pt x="2763" y="721"/>
                    <a:pt x="3430" y="1265"/>
                    <a:pt x="3430" y="2072"/>
                  </a:cubicBezTo>
                  <a:cubicBezTo>
                    <a:pt x="3430" y="2834"/>
                    <a:pt x="2835" y="3430"/>
                    <a:pt x="2073" y="3430"/>
                  </a:cubicBezTo>
                  <a:cubicBezTo>
                    <a:pt x="882" y="3430"/>
                    <a:pt x="263" y="1977"/>
                    <a:pt x="1120" y="1120"/>
                  </a:cubicBezTo>
                  <a:cubicBezTo>
                    <a:pt x="1396" y="844"/>
                    <a:pt x="1734" y="721"/>
                    <a:pt x="2065" y="721"/>
                  </a:cubicBezTo>
                  <a:close/>
                  <a:moveTo>
                    <a:pt x="2073" y="0"/>
                  </a:moveTo>
                  <a:cubicBezTo>
                    <a:pt x="930" y="0"/>
                    <a:pt x="1" y="929"/>
                    <a:pt x="1" y="2072"/>
                  </a:cubicBezTo>
                  <a:cubicBezTo>
                    <a:pt x="1" y="2715"/>
                    <a:pt x="334" y="3239"/>
                    <a:pt x="739" y="3787"/>
                  </a:cubicBezTo>
                  <a:lnTo>
                    <a:pt x="2097" y="5621"/>
                  </a:lnTo>
                  <a:cubicBezTo>
                    <a:pt x="2120" y="5573"/>
                    <a:pt x="2168" y="5549"/>
                    <a:pt x="2192" y="5502"/>
                  </a:cubicBezTo>
                  <a:cubicBezTo>
                    <a:pt x="2216" y="5454"/>
                    <a:pt x="2311" y="5335"/>
                    <a:pt x="2358" y="5263"/>
                  </a:cubicBezTo>
                  <a:lnTo>
                    <a:pt x="3430" y="3787"/>
                  </a:lnTo>
                  <a:cubicBezTo>
                    <a:pt x="3835" y="3239"/>
                    <a:pt x="4192" y="2715"/>
                    <a:pt x="4192" y="2072"/>
                  </a:cubicBezTo>
                  <a:lnTo>
                    <a:pt x="4168" y="2072"/>
                  </a:lnTo>
                  <a:cubicBezTo>
                    <a:pt x="4168" y="929"/>
                    <a:pt x="3240" y="0"/>
                    <a:pt x="2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2"/>
            <p:cNvSpPr/>
            <p:nvPr/>
          </p:nvSpPr>
          <p:spPr>
            <a:xfrm>
              <a:off x="4135541" y="3229347"/>
              <a:ext cx="118645" cy="42087"/>
            </a:xfrm>
            <a:custGeom>
              <a:rect b="b" l="l" r="r" t="t"/>
              <a:pathLst>
                <a:path extrusionOk="0" h="1293" w="3645">
                  <a:moveTo>
                    <a:pt x="1239" y="1"/>
                  </a:moveTo>
                  <a:cubicBezTo>
                    <a:pt x="954" y="48"/>
                    <a:pt x="692" y="120"/>
                    <a:pt x="453" y="239"/>
                  </a:cubicBezTo>
                  <a:cubicBezTo>
                    <a:pt x="168" y="358"/>
                    <a:pt x="1" y="501"/>
                    <a:pt x="1" y="644"/>
                  </a:cubicBezTo>
                  <a:lnTo>
                    <a:pt x="25" y="644"/>
                  </a:lnTo>
                  <a:cubicBezTo>
                    <a:pt x="25" y="763"/>
                    <a:pt x="192" y="906"/>
                    <a:pt x="453" y="1025"/>
                  </a:cubicBezTo>
                  <a:cubicBezTo>
                    <a:pt x="894" y="1203"/>
                    <a:pt x="1358" y="1293"/>
                    <a:pt x="1826" y="1293"/>
                  </a:cubicBezTo>
                  <a:cubicBezTo>
                    <a:pt x="2293" y="1293"/>
                    <a:pt x="2763" y="1203"/>
                    <a:pt x="3216" y="1025"/>
                  </a:cubicBezTo>
                  <a:cubicBezTo>
                    <a:pt x="3478" y="906"/>
                    <a:pt x="3645" y="763"/>
                    <a:pt x="3645" y="644"/>
                  </a:cubicBezTo>
                  <a:cubicBezTo>
                    <a:pt x="3645" y="501"/>
                    <a:pt x="3478" y="358"/>
                    <a:pt x="3216" y="239"/>
                  </a:cubicBezTo>
                  <a:cubicBezTo>
                    <a:pt x="2954" y="120"/>
                    <a:pt x="2692" y="48"/>
                    <a:pt x="2430" y="24"/>
                  </a:cubicBezTo>
                  <a:cubicBezTo>
                    <a:pt x="2311" y="167"/>
                    <a:pt x="2192" y="310"/>
                    <a:pt x="2073" y="477"/>
                  </a:cubicBezTo>
                  <a:lnTo>
                    <a:pt x="1835" y="810"/>
                  </a:lnTo>
                  <a:lnTo>
                    <a:pt x="1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2"/>
            <p:cNvSpPr/>
            <p:nvPr/>
          </p:nvSpPr>
          <p:spPr>
            <a:xfrm>
              <a:off x="4171217" y="3082055"/>
              <a:ext cx="47328" cy="47328"/>
            </a:xfrm>
            <a:custGeom>
              <a:rect b="b" l="l" r="r" t="t"/>
              <a:pathLst>
                <a:path extrusionOk="0" h="1454" w="1454">
                  <a:moveTo>
                    <a:pt x="739" y="1"/>
                  </a:moveTo>
                  <a:cubicBezTo>
                    <a:pt x="334" y="1"/>
                    <a:pt x="0" y="310"/>
                    <a:pt x="0" y="715"/>
                  </a:cubicBezTo>
                  <a:cubicBezTo>
                    <a:pt x="0" y="1120"/>
                    <a:pt x="334" y="1454"/>
                    <a:pt x="739" y="1454"/>
                  </a:cubicBezTo>
                  <a:cubicBezTo>
                    <a:pt x="1144" y="1454"/>
                    <a:pt x="1453" y="1120"/>
                    <a:pt x="1453" y="715"/>
                  </a:cubicBezTo>
                  <a:cubicBezTo>
                    <a:pt x="1453" y="310"/>
                    <a:pt x="1144"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2"/>
            <p:cNvSpPr/>
            <p:nvPr/>
          </p:nvSpPr>
          <p:spPr>
            <a:xfrm>
              <a:off x="4020831" y="3339434"/>
              <a:ext cx="348838" cy="46546"/>
            </a:xfrm>
            <a:custGeom>
              <a:rect b="b" l="l" r="r" t="t"/>
              <a:pathLst>
                <a:path extrusionOk="0" h="1430" w="10717">
                  <a:moveTo>
                    <a:pt x="0" y="0"/>
                  </a:moveTo>
                  <a:lnTo>
                    <a:pt x="0" y="405"/>
                  </a:lnTo>
                  <a:cubicBezTo>
                    <a:pt x="0" y="977"/>
                    <a:pt x="453" y="1429"/>
                    <a:pt x="1024" y="1429"/>
                  </a:cubicBezTo>
                  <a:lnTo>
                    <a:pt x="9693" y="1429"/>
                  </a:lnTo>
                  <a:cubicBezTo>
                    <a:pt x="10241" y="1429"/>
                    <a:pt x="10717" y="977"/>
                    <a:pt x="10717" y="405"/>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2"/>
            <p:cNvSpPr/>
            <p:nvPr/>
          </p:nvSpPr>
          <p:spPr>
            <a:xfrm>
              <a:off x="4041762" y="3141753"/>
              <a:ext cx="306979" cy="177560"/>
            </a:xfrm>
            <a:custGeom>
              <a:rect b="b" l="l" r="r" t="t"/>
              <a:pathLst>
                <a:path extrusionOk="0" h="5455" w="9431">
                  <a:moveTo>
                    <a:pt x="7169" y="1"/>
                  </a:moveTo>
                  <a:cubicBezTo>
                    <a:pt x="7169" y="1"/>
                    <a:pt x="6788" y="667"/>
                    <a:pt x="6573" y="977"/>
                  </a:cubicBezTo>
                  <a:lnTo>
                    <a:pt x="5716" y="2144"/>
                  </a:lnTo>
                  <a:cubicBezTo>
                    <a:pt x="5930" y="2192"/>
                    <a:pt x="6145" y="2239"/>
                    <a:pt x="6359" y="2334"/>
                  </a:cubicBezTo>
                  <a:cubicBezTo>
                    <a:pt x="6883" y="2573"/>
                    <a:pt x="7169" y="2930"/>
                    <a:pt x="7169" y="3311"/>
                  </a:cubicBezTo>
                  <a:cubicBezTo>
                    <a:pt x="7169" y="3692"/>
                    <a:pt x="6859" y="4049"/>
                    <a:pt x="6359" y="4287"/>
                  </a:cubicBezTo>
                  <a:cubicBezTo>
                    <a:pt x="5823" y="4490"/>
                    <a:pt x="5263" y="4591"/>
                    <a:pt x="4707" y="4591"/>
                  </a:cubicBezTo>
                  <a:cubicBezTo>
                    <a:pt x="4150" y="4591"/>
                    <a:pt x="3596" y="4490"/>
                    <a:pt x="3073" y="4287"/>
                  </a:cubicBezTo>
                  <a:cubicBezTo>
                    <a:pt x="2549" y="4049"/>
                    <a:pt x="2263" y="3692"/>
                    <a:pt x="2263" y="3311"/>
                  </a:cubicBezTo>
                  <a:cubicBezTo>
                    <a:pt x="2263" y="2930"/>
                    <a:pt x="2572" y="2573"/>
                    <a:pt x="3073" y="2334"/>
                  </a:cubicBezTo>
                  <a:cubicBezTo>
                    <a:pt x="3287" y="2239"/>
                    <a:pt x="3501" y="2192"/>
                    <a:pt x="3716" y="2144"/>
                  </a:cubicBezTo>
                  <a:lnTo>
                    <a:pt x="2858" y="977"/>
                  </a:lnTo>
                  <a:cubicBezTo>
                    <a:pt x="2644" y="667"/>
                    <a:pt x="2430" y="358"/>
                    <a:pt x="2263" y="24"/>
                  </a:cubicBezTo>
                  <a:lnTo>
                    <a:pt x="0" y="24"/>
                  </a:lnTo>
                  <a:lnTo>
                    <a:pt x="0" y="5454"/>
                  </a:lnTo>
                  <a:lnTo>
                    <a:pt x="9431" y="5454"/>
                  </a:lnTo>
                  <a:lnTo>
                    <a:pt x="94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82"/>
          <p:cNvGrpSpPr/>
          <p:nvPr/>
        </p:nvGrpSpPr>
        <p:grpSpPr>
          <a:xfrm>
            <a:off x="6322839" y="3444277"/>
            <a:ext cx="275898" cy="349749"/>
            <a:chOff x="6318473" y="3593689"/>
            <a:chExt cx="275210" cy="348842"/>
          </a:xfrm>
        </p:grpSpPr>
        <p:sp>
          <p:nvSpPr>
            <p:cNvPr id="10355" name="Google Shape;10355;p82"/>
            <p:cNvSpPr/>
            <p:nvPr/>
          </p:nvSpPr>
          <p:spPr>
            <a:xfrm>
              <a:off x="6318473" y="3593689"/>
              <a:ext cx="275210" cy="128703"/>
            </a:xfrm>
            <a:custGeom>
              <a:rect b="b" l="l" r="r" t="t"/>
              <a:pathLst>
                <a:path extrusionOk="0" h="3954" w="8455">
                  <a:moveTo>
                    <a:pt x="4525" y="929"/>
                  </a:moveTo>
                  <a:lnTo>
                    <a:pt x="4525" y="1572"/>
                  </a:lnTo>
                  <a:lnTo>
                    <a:pt x="3906" y="1572"/>
                  </a:lnTo>
                  <a:lnTo>
                    <a:pt x="3906" y="929"/>
                  </a:lnTo>
                  <a:close/>
                  <a:moveTo>
                    <a:pt x="4216" y="0"/>
                  </a:moveTo>
                  <a:cubicBezTo>
                    <a:pt x="2001" y="0"/>
                    <a:pt x="143" y="1715"/>
                    <a:pt x="1" y="3954"/>
                  </a:cubicBezTo>
                  <a:lnTo>
                    <a:pt x="1882" y="3954"/>
                  </a:lnTo>
                  <a:cubicBezTo>
                    <a:pt x="2084" y="2596"/>
                    <a:pt x="3156" y="1917"/>
                    <a:pt x="4228" y="1917"/>
                  </a:cubicBezTo>
                  <a:cubicBezTo>
                    <a:pt x="5299" y="1917"/>
                    <a:pt x="6371" y="2596"/>
                    <a:pt x="6573" y="3954"/>
                  </a:cubicBezTo>
                  <a:lnTo>
                    <a:pt x="8455" y="3954"/>
                  </a:lnTo>
                  <a:cubicBezTo>
                    <a:pt x="8312" y="1715"/>
                    <a:pt x="6454" y="0"/>
                    <a:pt x="4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2"/>
            <p:cNvSpPr/>
            <p:nvPr/>
          </p:nvSpPr>
          <p:spPr>
            <a:xfrm>
              <a:off x="6440962" y="3717707"/>
              <a:ext cx="29490" cy="29490"/>
            </a:xfrm>
            <a:custGeom>
              <a:rect b="b" l="l" r="r" t="t"/>
              <a:pathLst>
                <a:path extrusionOk="0" h="906" w="906">
                  <a:moveTo>
                    <a:pt x="453" y="1"/>
                  </a:moveTo>
                  <a:cubicBezTo>
                    <a:pt x="215" y="1"/>
                    <a:pt x="0" y="191"/>
                    <a:pt x="0" y="453"/>
                  </a:cubicBezTo>
                  <a:cubicBezTo>
                    <a:pt x="0" y="691"/>
                    <a:pt x="215" y="906"/>
                    <a:pt x="453" y="906"/>
                  </a:cubicBezTo>
                  <a:cubicBezTo>
                    <a:pt x="715" y="906"/>
                    <a:pt x="905" y="691"/>
                    <a:pt x="905" y="453"/>
                  </a:cubicBezTo>
                  <a:cubicBezTo>
                    <a:pt x="905" y="191"/>
                    <a:pt x="71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2"/>
            <p:cNvSpPr/>
            <p:nvPr/>
          </p:nvSpPr>
          <p:spPr>
            <a:xfrm>
              <a:off x="6319254" y="3742511"/>
              <a:ext cx="274429" cy="200020"/>
            </a:xfrm>
            <a:custGeom>
              <a:rect b="b" l="l" r="r" t="t"/>
              <a:pathLst>
                <a:path extrusionOk="0" h="6145" w="8431">
                  <a:moveTo>
                    <a:pt x="0" y="1"/>
                  </a:moveTo>
                  <a:cubicBezTo>
                    <a:pt x="119" y="1715"/>
                    <a:pt x="1239" y="3168"/>
                    <a:pt x="2858" y="3716"/>
                  </a:cubicBezTo>
                  <a:lnTo>
                    <a:pt x="2858" y="4764"/>
                  </a:lnTo>
                  <a:cubicBezTo>
                    <a:pt x="2858" y="5168"/>
                    <a:pt x="2525" y="5526"/>
                    <a:pt x="2096" y="5526"/>
                  </a:cubicBezTo>
                  <a:lnTo>
                    <a:pt x="1096" y="5526"/>
                  </a:lnTo>
                  <a:lnTo>
                    <a:pt x="1096" y="6145"/>
                  </a:lnTo>
                  <a:lnTo>
                    <a:pt x="7288" y="6145"/>
                  </a:lnTo>
                  <a:lnTo>
                    <a:pt x="7288" y="5526"/>
                  </a:lnTo>
                  <a:lnTo>
                    <a:pt x="6335" y="5526"/>
                  </a:lnTo>
                  <a:cubicBezTo>
                    <a:pt x="5906" y="5526"/>
                    <a:pt x="5549" y="5168"/>
                    <a:pt x="5549" y="4740"/>
                  </a:cubicBezTo>
                  <a:lnTo>
                    <a:pt x="5549" y="4740"/>
                  </a:lnTo>
                  <a:lnTo>
                    <a:pt x="5573" y="4764"/>
                  </a:lnTo>
                  <a:lnTo>
                    <a:pt x="5573" y="3716"/>
                  </a:lnTo>
                  <a:cubicBezTo>
                    <a:pt x="7169" y="3168"/>
                    <a:pt x="8312" y="1715"/>
                    <a:pt x="8431" y="1"/>
                  </a:cubicBezTo>
                  <a:lnTo>
                    <a:pt x="6549" y="1"/>
                  </a:lnTo>
                  <a:cubicBezTo>
                    <a:pt x="6323" y="1322"/>
                    <a:pt x="5263" y="1983"/>
                    <a:pt x="4204" y="1983"/>
                  </a:cubicBezTo>
                  <a:cubicBezTo>
                    <a:pt x="3144" y="1983"/>
                    <a:pt x="2084" y="1322"/>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2"/>
            <p:cNvSpPr/>
            <p:nvPr/>
          </p:nvSpPr>
          <p:spPr>
            <a:xfrm>
              <a:off x="6379701" y="3675847"/>
              <a:ext cx="133390" cy="113534"/>
            </a:xfrm>
            <a:custGeom>
              <a:rect b="b" l="l" r="r" t="t"/>
              <a:pathLst>
                <a:path extrusionOk="0" h="3488" w="4098">
                  <a:moveTo>
                    <a:pt x="2344" y="651"/>
                  </a:moveTo>
                  <a:cubicBezTo>
                    <a:pt x="2901" y="651"/>
                    <a:pt x="3430" y="1081"/>
                    <a:pt x="3430" y="1739"/>
                  </a:cubicBezTo>
                  <a:cubicBezTo>
                    <a:pt x="3430" y="2335"/>
                    <a:pt x="2930" y="2811"/>
                    <a:pt x="2335" y="2811"/>
                  </a:cubicBezTo>
                  <a:cubicBezTo>
                    <a:pt x="1382" y="2811"/>
                    <a:pt x="906" y="1644"/>
                    <a:pt x="1573" y="977"/>
                  </a:cubicBezTo>
                  <a:cubicBezTo>
                    <a:pt x="1798" y="752"/>
                    <a:pt x="2074" y="651"/>
                    <a:pt x="2344" y="651"/>
                  </a:cubicBezTo>
                  <a:close/>
                  <a:moveTo>
                    <a:pt x="2335" y="1"/>
                  </a:moveTo>
                  <a:cubicBezTo>
                    <a:pt x="787" y="1"/>
                    <a:pt x="1" y="1882"/>
                    <a:pt x="1096" y="2978"/>
                  </a:cubicBezTo>
                  <a:cubicBezTo>
                    <a:pt x="1457" y="3330"/>
                    <a:pt x="1896" y="3488"/>
                    <a:pt x="2326" y="3488"/>
                  </a:cubicBezTo>
                  <a:cubicBezTo>
                    <a:pt x="3232" y="3488"/>
                    <a:pt x="4097" y="2789"/>
                    <a:pt x="4097" y="1739"/>
                  </a:cubicBezTo>
                  <a:cubicBezTo>
                    <a:pt x="4097" y="763"/>
                    <a:pt x="3311"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82"/>
          <p:cNvGrpSpPr/>
          <p:nvPr/>
        </p:nvGrpSpPr>
        <p:grpSpPr>
          <a:xfrm>
            <a:off x="7041664" y="3445061"/>
            <a:ext cx="348960" cy="348967"/>
            <a:chOff x="7035505" y="3594470"/>
            <a:chExt cx="348090" cy="348062"/>
          </a:xfrm>
        </p:grpSpPr>
        <p:sp>
          <p:nvSpPr>
            <p:cNvPr id="10360" name="Google Shape;10360;p82"/>
            <p:cNvSpPr/>
            <p:nvPr/>
          </p:nvSpPr>
          <p:spPr>
            <a:xfrm>
              <a:off x="7116915" y="3731671"/>
              <a:ext cx="182182" cy="57386"/>
            </a:xfrm>
            <a:custGeom>
              <a:rect b="b" l="l" r="r" t="t"/>
              <a:pathLst>
                <a:path extrusionOk="0" h="1763" w="5597">
                  <a:moveTo>
                    <a:pt x="1" y="0"/>
                  </a:moveTo>
                  <a:lnTo>
                    <a:pt x="1" y="1763"/>
                  </a:lnTo>
                  <a:lnTo>
                    <a:pt x="3192" y="1763"/>
                  </a:lnTo>
                  <a:lnTo>
                    <a:pt x="3168" y="524"/>
                  </a:lnTo>
                  <a:lnTo>
                    <a:pt x="4668" y="1763"/>
                  </a:lnTo>
                  <a:lnTo>
                    <a:pt x="5597" y="1763"/>
                  </a:lnTo>
                  <a:lnTo>
                    <a:pt x="559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2"/>
            <p:cNvSpPr/>
            <p:nvPr/>
          </p:nvSpPr>
          <p:spPr>
            <a:xfrm>
              <a:off x="7240934" y="3792899"/>
              <a:ext cx="87625" cy="149632"/>
            </a:xfrm>
            <a:custGeom>
              <a:rect b="b" l="l" r="r" t="t"/>
              <a:pathLst>
                <a:path extrusionOk="0" h="4597" w="2692">
                  <a:moveTo>
                    <a:pt x="1" y="1"/>
                  </a:moveTo>
                  <a:lnTo>
                    <a:pt x="48" y="3478"/>
                  </a:lnTo>
                  <a:lnTo>
                    <a:pt x="1001" y="3025"/>
                  </a:lnTo>
                  <a:lnTo>
                    <a:pt x="1739" y="4597"/>
                  </a:lnTo>
                  <a:lnTo>
                    <a:pt x="2478" y="4240"/>
                  </a:lnTo>
                  <a:lnTo>
                    <a:pt x="1739" y="2668"/>
                  </a:lnTo>
                  <a:lnTo>
                    <a:pt x="2692" y="2215"/>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2"/>
            <p:cNvSpPr/>
            <p:nvPr/>
          </p:nvSpPr>
          <p:spPr>
            <a:xfrm>
              <a:off x="7035505" y="3594470"/>
              <a:ext cx="348090" cy="176746"/>
            </a:xfrm>
            <a:custGeom>
              <a:rect b="b" l="l" r="r" t="t"/>
              <a:pathLst>
                <a:path extrusionOk="0" h="5430" w="10694">
                  <a:moveTo>
                    <a:pt x="5359" y="0"/>
                  </a:moveTo>
                  <a:lnTo>
                    <a:pt x="1" y="2286"/>
                  </a:lnTo>
                  <a:lnTo>
                    <a:pt x="1" y="2763"/>
                  </a:lnTo>
                  <a:lnTo>
                    <a:pt x="1906" y="3596"/>
                  </a:lnTo>
                  <a:lnTo>
                    <a:pt x="8765" y="3596"/>
                  </a:lnTo>
                  <a:lnTo>
                    <a:pt x="9289" y="3382"/>
                  </a:lnTo>
                  <a:lnTo>
                    <a:pt x="9289" y="5430"/>
                  </a:lnTo>
                  <a:lnTo>
                    <a:pt x="9908" y="5430"/>
                  </a:lnTo>
                  <a:lnTo>
                    <a:pt x="9908" y="3120"/>
                  </a:lnTo>
                  <a:lnTo>
                    <a:pt x="10694" y="2786"/>
                  </a:lnTo>
                  <a:lnTo>
                    <a:pt x="10694" y="2310"/>
                  </a:lnTo>
                  <a:lnTo>
                    <a:pt x="53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82"/>
          <p:cNvGrpSpPr/>
          <p:nvPr/>
        </p:nvGrpSpPr>
        <p:grpSpPr>
          <a:xfrm>
            <a:off x="7797037" y="3445061"/>
            <a:ext cx="349743" cy="348968"/>
            <a:chOff x="7788994" y="3594470"/>
            <a:chExt cx="348871" cy="348063"/>
          </a:xfrm>
        </p:grpSpPr>
        <p:sp>
          <p:nvSpPr>
            <p:cNvPr id="10364" name="Google Shape;10364;p82"/>
            <p:cNvSpPr/>
            <p:nvPr/>
          </p:nvSpPr>
          <p:spPr>
            <a:xfrm>
              <a:off x="7788994" y="3833230"/>
              <a:ext cx="348871" cy="109303"/>
            </a:xfrm>
            <a:custGeom>
              <a:rect b="b" l="l" r="r" t="t"/>
              <a:pathLst>
                <a:path extrusionOk="0" h="3358" w="10718">
                  <a:moveTo>
                    <a:pt x="1" y="0"/>
                  </a:moveTo>
                  <a:lnTo>
                    <a:pt x="1" y="1596"/>
                  </a:lnTo>
                  <a:lnTo>
                    <a:pt x="4001" y="1596"/>
                  </a:lnTo>
                  <a:lnTo>
                    <a:pt x="4001" y="1953"/>
                  </a:lnTo>
                  <a:cubicBezTo>
                    <a:pt x="4001" y="2381"/>
                    <a:pt x="3644" y="2739"/>
                    <a:pt x="3216" y="2739"/>
                  </a:cubicBezTo>
                  <a:lnTo>
                    <a:pt x="2263" y="2739"/>
                  </a:lnTo>
                  <a:lnTo>
                    <a:pt x="2263" y="3358"/>
                  </a:lnTo>
                  <a:lnTo>
                    <a:pt x="8455" y="3358"/>
                  </a:lnTo>
                  <a:lnTo>
                    <a:pt x="8455" y="2739"/>
                  </a:lnTo>
                  <a:lnTo>
                    <a:pt x="7478" y="2739"/>
                  </a:lnTo>
                  <a:cubicBezTo>
                    <a:pt x="7074" y="2739"/>
                    <a:pt x="6716" y="2381"/>
                    <a:pt x="6716" y="1953"/>
                  </a:cubicBezTo>
                  <a:lnTo>
                    <a:pt x="6716" y="1596"/>
                  </a:lnTo>
                  <a:lnTo>
                    <a:pt x="10717" y="1596"/>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2"/>
            <p:cNvSpPr/>
            <p:nvPr/>
          </p:nvSpPr>
          <p:spPr>
            <a:xfrm>
              <a:off x="7852566" y="3651043"/>
              <a:ext cx="101589" cy="70568"/>
            </a:xfrm>
            <a:custGeom>
              <a:rect b="b" l="l" r="r" t="t"/>
              <a:pathLst>
                <a:path extrusionOk="0" h="2168" w="3121">
                  <a:moveTo>
                    <a:pt x="1858" y="286"/>
                  </a:moveTo>
                  <a:lnTo>
                    <a:pt x="1858" y="787"/>
                  </a:lnTo>
                  <a:lnTo>
                    <a:pt x="2358" y="787"/>
                  </a:lnTo>
                  <a:lnTo>
                    <a:pt x="2358" y="1406"/>
                  </a:lnTo>
                  <a:lnTo>
                    <a:pt x="1858" y="1406"/>
                  </a:lnTo>
                  <a:lnTo>
                    <a:pt x="1858" y="1906"/>
                  </a:lnTo>
                  <a:lnTo>
                    <a:pt x="1239" y="1906"/>
                  </a:lnTo>
                  <a:lnTo>
                    <a:pt x="1239" y="1406"/>
                  </a:lnTo>
                  <a:lnTo>
                    <a:pt x="739" y="1406"/>
                  </a:lnTo>
                  <a:lnTo>
                    <a:pt x="739" y="787"/>
                  </a:lnTo>
                  <a:lnTo>
                    <a:pt x="1239" y="787"/>
                  </a:lnTo>
                  <a:lnTo>
                    <a:pt x="1239" y="286"/>
                  </a:lnTo>
                  <a:close/>
                  <a:moveTo>
                    <a:pt x="24" y="1"/>
                  </a:moveTo>
                  <a:lnTo>
                    <a:pt x="0" y="2168"/>
                  </a:lnTo>
                  <a:lnTo>
                    <a:pt x="3120" y="2168"/>
                  </a:lnTo>
                  <a:lnTo>
                    <a:pt x="312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2"/>
            <p:cNvSpPr/>
            <p:nvPr/>
          </p:nvSpPr>
          <p:spPr>
            <a:xfrm>
              <a:off x="7853348" y="3741730"/>
              <a:ext cx="100807" cy="71350"/>
            </a:xfrm>
            <a:custGeom>
              <a:rect b="b" l="l" r="r" t="t"/>
              <a:pathLst>
                <a:path extrusionOk="0" h="2192" w="3097">
                  <a:moveTo>
                    <a:pt x="2334" y="763"/>
                  </a:moveTo>
                  <a:lnTo>
                    <a:pt x="2334" y="1382"/>
                  </a:lnTo>
                  <a:lnTo>
                    <a:pt x="715" y="1382"/>
                  </a:lnTo>
                  <a:lnTo>
                    <a:pt x="715" y="763"/>
                  </a:lnTo>
                  <a:close/>
                  <a:moveTo>
                    <a:pt x="0" y="1"/>
                  </a:moveTo>
                  <a:lnTo>
                    <a:pt x="0" y="2192"/>
                  </a:lnTo>
                  <a:lnTo>
                    <a:pt x="3096" y="2192"/>
                  </a:lnTo>
                  <a:lnTo>
                    <a:pt x="3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2"/>
            <p:cNvSpPr/>
            <p:nvPr/>
          </p:nvSpPr>
          <p:spPr>
            <a:xfrm>
              <a:off x="7973493" y="3651043"/>
              <a:ext cx="100807" cy="70568"/>
            </a:xfrm>
            <a:custGeom>
              <a:rect b="b" l="l" r="r" t="t"/>
              <a:pathLst>
                <a:path extrusionOk="0" h="2168" w="3097">
                  <a:moveTo>
                    <a:pt x="1906" y="263"/>
                  </a:moveTo>
                  <a:lnTo>
                    <a:pt x="2358" y="715"/>
                  </a:lnTo>
                  <a:lnTo>
                    <a:pt x="2001" y="1072"/>
                  </a:lnTo>
                  <a:lnTo>
                    <a:pt x="2358" y="1430"/>
                  </a:lnTo>
                  <a:lnTo>
                    <a:pt x="1906" y="1882"/>
                  </a:lnTo>
                  <a:lnTo>
                    <a:pt x="1548" y="1525"/>
                  </a:lnTo>
                  <a:lnTo>
                    <a:pt x="1191" y="1882"/>
                  </a:lnTo>
                  <a:lnTo>
                    <a:pt x="763" y="1430"/>
                  </a:lnTo>
                  <a:lnTo>
                    <a:pt x="1120" y="1072"/>
                  </a:lnTo>
                  <a:lnTo>
                    <a:pt x="763" y="715"/>
                  </a:lnTo>
                  <a:lnTo>
                    <a:pt x="1191" y="263"/>
                  </a:lnTo>
                  <a:lnTo>
                    <a:pt x="1548" y="620"/>
                  </a:lnTo>
                  <a:lnTo>
                    <a:pt x="1906" y="263"/>
                  </a:lnTo>
                  <a:close/>
                  <a:moveTo>
                    <a:pt x="1" y="1"/>
                  </a:moveTo>
                  <a:lnTo>
                    <a:pt x="1" y="2168"/>
                  </a:lnTo>
                  <a:lnTo>
                    <a:pt x="3096" y="2168"/>
                  </a:lnTo>
                  <a:lnTo>
                    <a:pt x="3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2"/>
            <p:cNvSpPr/>
            <p:nvPr/>
          </p:nvSpPr>
          <p:spPr>
            <a:xfrm>
              <a:off x="7973493" y="3741730"/>
              <a:ext cx="100807" cy="71350"/>
            </a:xfrm>
            <a:custGeom>
              <a:rect b="b" l="l" r="r" t="t"/>
              <a:pathLst>
                <a:path extrusionOk="0" h="2192" w="3097">
                  <a:moveTo>
                    <a:pt x="1906" y="287"/>
                  </a:moveTo>
                  <a:lnTo>
                    <a:pt x="2334" y="739"/>
                  </a:lnTo>
                  <a:lnTo>
                    <a:pt x="1191" y="1906"/>
                  </a:lnTo>
                  <a:lnTo>
                    <a:pt x="739" y="1454"/>
                  </a:lnTo>
                  <a:lnTo>
                    <a:pt x="1906" y="287"/>
                  </a:lnTo>
                  <a:close/>
                  <a:moveTo>
                    <a:pt x="1" y="1"/>
                  </a:moveTo>
                  <a:lnTo>
                    <a:pt x="1" y="2192"/>
                  </a:lnTo>
                  <a:lnTo>
                    <a:pt x="3096" y="2192"/>
                  </a:lnTo>
                  <a:lnTo>
                    <a:pt x="3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2"/>
            <p:cNvSpPr/>
            <p:nvPr/>
          </p:nvSpPr>
          <p:spPr>
            <a:xfrm>
              <a:off x="7788994" y="3594470"/>
              <a:ext cx="348871" cy="218606"/>
            </a:xfrm>
            <a:custGeom>
              <a:rect b="b" l="l" r="r" t="t"/>
              <a:pathLst>
                <a:path extrusionOk="0" h="6716" w="10718">
                  <a:moveTo>
                    <a:pt x="1" y="0"/>
                  </a:moveTo>
                  <a:lnTo>
                    <a:pt x="1" y="6716"/>
                  </a:lnTo>
                  <a:lnTo>
                    <a:pt x="1334" y="6716"/>
                  </a:lnTo>
                  <a:lnTo>
                    <a:pt x="1334" y="1072"/>
                  </a:lnTo>
                  <a:lnTo>
                    <a:pt x="9407" y="1072"/>
                  </a:lnTo>
                  <a:lnTo>
                    <a:pt x="9407" y="6716"/>
                  </a:lnTo>
                  <a:lnTo>
                    <a:pt x="10717" y="6716"/>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0" name="Google Shape;10370;p82"/>
          <p:cNvSpPr/>
          <p:nvPr/>
        </p:nvSpPr>
        <p:spPr>
          <a:xfrm>
            <a:off x="997289" y="4003001"/>
            <a:ext cx="348999" cy="349782"/>
          </a:xfrm>
          <a:custGeom>
            <a:rect b="b" l="l" r="r" t="t"/>
            <a:pathLst>
              <a:path extrusionOk="0" h="10718" w="10694">
                <a:moveTo>
                  <a:pt x="9598" y="1311"/>
                </a:moveTo>
                <a:cubicBezTo>
                  <a:pt x="9860" y="1311"/>
                  <a:pt x="10074" y="1525"/>
                  <a:pt x="10074" y="1787"/>
                </a:cubicBezTo>
                <a:lnTo>
                  <a:pt x="10074" y="2882"/>
                </a:lnTo>
                <a:cubicBezTo>
                  <a:pt x="10074" y="3144"/>
                  <a:pt x="9860" y="3359"/>
                  <a:pt x="9598" y="3359"/>
                </a:cubicBezTo>
                <a:lnTo>
                  <a:pt x="9003" y="3359"/>
                </a:lnTo>
                <a:cubicBezTo>
                  <a:pt x="9122" y="3073"/>
                  <a:pt x="9169" y="2763"/>
                  <a:pt x="9169" y="2478"/>
                </a:cubicBezTo>
                <a:lnTo>
                  <a:pt x="9169" y="2216"/>
                </a:lnTo>
                <a:lnTo>
                  <a:pt x="1525" y="2216"/>
                </a:lnTo>
                <a:lnTo>
                  <a:pt x="1525" y="2454"/>
                </a:lnTo>
                <a:cubicBezTo>
                  <a:pt x="1525" y="2763"/>
                  <a:pt x="1596" y="3073"/>
                  <a:pt x="1692" y="3359"/>
                </a:cubicBezTo>
                <a:lnTo>
                  <a:pt x="1096" y="3359"/>
                </a:lnTo>
                <a:cubicBezTo>
                  <a:pt x="834" y="3359"/>
                  <a:pt x="620" y="3144"/>
                  <a:pt x="620" y="2882"/>
                </a:cubicBezTo>
                <a:lnTo>
                  <a:pt x="620" y="1787"/>
                </a:lnTo>
                <a:cubicBezTo>
                  <a:pt x="620" y="1525"/>
                  <a:pt x="834" y="1311"/>
                  <a:pt x="1096" y="1311"/>
                </a:cubicBezTo>
                <a:lnTo>
                  <a:pt x="1525" y="1311"/>
                </a:lnTo>
                <a:lnTo>
                  <a:pt x="1525" y="1596"/>
                </a:lnTo>
                <a:lnTo>
                  <a:pt x="9169" y="1596"/>
                </a:lnTo>
                <a:lnTo>
                  <a:pt x="9169" y="1311"/>
                </a:lnTo>
                <a:close/>
                <a:moveTo>
                  <a:pt x="7241" y="7907"/>
                </a:moveTo>
                <a:lnTo>
                  <a:pt x="7241" y="10074"/>
                </a:lnTo>
                <a:lnTo>
                  <a:pt x="6598" y="10074"/>
                </a:lnTo>
                <a:lnTo>
                  <a:pt x="6598" y="8526"/>
                </a:lnTo>
                <a:lnTo>
                  <a:pt x="4049" y="8526"/>
                </a:lnTo>
                <a:lnTo>
                  <a:pt x="4049" y="10074"/>
                </a:lnTo>
                <a:lnTo>
                  <a:pt x="3430" y="10074"/>
                </a:lnTo>
                <a:lnTo>
                  <a:pt x="3430" y="7907"/>
                </a:lnTo>
                <a:close/>
                <a:moveTo>
                  <a:pt x="1525" y="1"/>
                </a:moveTo>
                <a:lnTo>
                  <a:pt x="1525" y="668"/>
                </a:lnTo>
                <a:lnTo>
                  <a:pt x="1120" y="668"/>
                </a:lnTo>
                <a:cubicBezTo>
                  <a:pt x="501" y="668"/>
                  <a:pt x="1" y="1168"/>
                  <a:pt x="1" y="1763"/>
                </a:cubicBezTo>
                <a:lnTo>
                  <a:pt x="1" y="2882"/>
                </a:lnTo>
                <a:cubicBezTo>
                  <a:pt x="1" y="3478"/>
                  <a:pt x="501" y="3978"/>
                  <a:pt x="1120" y="3978"/>
                </a:cubicBezTo>
                <a:lnTo>
                  <a:pt x="2001" y="3978"/>
                </a:lnTo>
                <a:cubicBezTo>
                  <a:pt x="2239" y="4287"/>
                  <a:pt x="2549" y="4549"/>
                  <a:pt x="2906" y="4740"/>
                </a:cubicBezTo>
                <a:lnTo>
                  <a:pt x="4097" y="5359"/>
                </a:lnTo>
                <a:lnTo>
                  <a:pt x="4097" y="6717"/>
                </a:lnTo>
                <a:lnTo>
                  <a:pt x="2216" y="6717"/>
                </a:lnTo>
                <a:lnTo>
                  <a:pt x="2216" y="10074"/>
                </a:lnTo>
                <a:lnTo>
                  <a:pt x="1263" y="10074"/>
                </a:lnTo>
                <a:lnTo>
                  <a:pt x="1263" y="10717"/>
                </a:lnTo>
                <a:lnTo>
                  <a:pt x="9408" y="10717"/>
                </a:lnTo>
                <a:lnTo>
                  <a:pt x="9408" y="10098"/>
                </a:lnTo>
                <a:lnTo>
                  <a:pt x="8455" y="10098"/>
                </a:lnTo>
                <a:lnTo>
                  <a:pt x="8455" y="6717"/>
                </a:lnTo>
                <a:lnTo>
                  <a:pt x="6598" y="6717"/>
                </a:lnTo>
                <a:lnTo>
                  <a:pt x="6598" y="5359"/>
                </a:lnTo>
                <a:lnTo>
                  <a:pt x="7788" y="4740"/>
                </a:lnTo>
                <a:cubicBezTo>
                  <a:pt x="8145" y="4549"/>
                  <a:pt x="8455" y="4287"/>
                  <a:pt x="8693" y="3978"/>
                </a:cubicBezTo>
                <a:lnTo>
                  <a:pt x="9598" y="3978"/>
                </a:lnTo>
                <a:cubicBezTo>
                  <a:pt x="10194" y="3978"/>
                  <a:pt x="10694" y="3478"/>
                  <a:pt x="10694" y="2882"/>
                </a:cubicBezTo>
                <a:lnTo>
                  <a:pt x="10694" y="1787"/>
                </a:lnTo>
                <a:cubicBezTo>
                  <a:pt x="10694" y="1192"/>
                  <a:pt x="10194" y="692"/>
                  <a:pt x="9598" y="692"/>
                </a:cubicBezTo>
                <a:lnTo>
                  <a:pt x="9622" y="668"/>
                </a:lnTo>
                <a:lnTo>
                  <a:pt x="9193" y="668"/>
                </a:lnTo>
                <a:lnTo>
                  <a:pt x="919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1" name="Google Shape;10371;p82"/>
          <p:cNvGrpSpPr/>
          <p:nvPr/>
        </p:nvGrpSpPr>
        <p:grpSpPr>
          <a:xfrm>
            <a:off x="1752584" y="4003061"/>
            <a:ext cx="349743" cy="350108"/>
            <a:chOff x="1759614" y="4151023"/>
            <a:chExt cx="348871" cy="349200"/>
          </a:xfrm>
        </p:grpSpPr>
        <p:sp>
          <p:nvSpPr>
            <p:cNvPr id="10372" name="Google Shape;10372;p82"/>
            <p:cNvSpPr/>
            <p:nvPr/>
          </p:nvSpPr>
          <p:spPr>
            <a:xfrm>
              <a:off x="1854956" y="4330867"/>
              <a:ext cx="138793" cy="118970"/>
            </a:xfrm>
            <a:custGeom>
              <a:rect b="b" l="l" r="r" t="t"/>
              <a:pathLst>
                <a:path extrusionOk="0" h="3655" w="4264">
                  <a:moveTo>
                    <a:pt x="2739" y="620"/>
                  </a:moveTo>
                  <a:lnTo>
                    <a:pt x="2739" y="1501"/>
                  </a:lnTo>
                  <a:lnTo>
                    <a:pt x="3430" y="1501"/>
                  </a:lnTo>
                  <a:lnTo>
                    <a:pt x="3430" y="2144"/>
                  </a:lnTo>
                  <a:lnTo>
                    <a:pt x="2120" y="2144"/>
                  </a:lnTo>
                  <a:lnTo>
                    <a:pt x="2120" y="620"/>
                  </a:lnTo>
                  <a:close/>
                  <a:moveTo>
                    <a:pt x="2430" y="1"/>
                  </a:moveTo>
                  <a:cubicBezTo>
                    <a:pt x="810" y="1"/>
                    <a:pt x="1" y="1954"/>
                    <a:pt x="1144" y="3121"/>
                  </a:cubicBezTo>
                  <a:cubicBezTo>
                    <a:pt x="1513" y="3489"/>
                    <a:pt x="1968" y="3655"/>
                    <a:pt x="2416" y="3655"/>
                  </a:cubicBezTo>
                  <a:cubicBezTo>
                    <a:pt x="3356" y="3655"/>
                    <a:pt x="4264" y="2924"/>
                    <a:pt x="4264" y="1811"/>
                  </a:cubicBezTo>
                  <a:cubicBezTo>
                    <a:pt x="4264" y="811"/>
                    <a:pt x="3430" y="1"/>
                    <a:pt x="2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2"/>
            <p:cNvSpPr/>
            <p:nvPr/>
          </p:nvSpPr>
          <p:spPr>
            <a:xfrm>
              <a:off x="1759614" y="4151023"/>
              <a:ext cx="235695" cy="59729"/>
            </a:xfrm>
            <a:custGeom>
              <a:rect b="b" l="l" r="r" t="t"/>
              <a:pathLst>
                <a:path extrusionOk="0" h="1835" w="7241">
                  <a:moveTo>
                    <a:pt x="1763" y="596"/>
                  </a:moveTo>
                  <a:lnTo>
                    <a:pt x="1763" y="1215"/>
                  </a:lnTo>
                  <a:lnTo>
                    <a:pt x="1144" y="1215"/>
                  </a:lnTo>
                  <a:lnTo>
                    <a:pt x="1144" y="596"/>
                  </a:lnTo>
                  <a:close/>
                  <a:moveTo>
                    <a:pt x="2930" y="596"/>
                  </a:moveTo>
                  <a:lnTo>
                    <a:pt x="2930" y="1215"/>
                  </a:lnTo>
                  <a:lnTo>
                    <a:pt x="2311" y="1215"/>
                  </a:lnTo>
                  <a:lnTo>
                    <a:pt x="2311" y="596"/>
                  </a:lnTo>
                  <a:close/>
                  <a:moveTo>
                    <a:pt x="4097" y="596"/>
                  </a:moveTo>
                  <a:lnTo>
                    <a:pt x="4097" y="1215"/>
                  </a:lnTo>
                  <a:lnTo>
                    <a:pt x="3454" y="1215"/>
                  </a:lnTo>
                  <a:lnTo>
                    <a:pt x="3454" y="596"/>
                  </a:lnTo>
                  <a:close/>
                  <a:moveTo>
                    <a:pt x="1" y="1"/>
                  </a:moveTo>
                  <a:lnTo>
                    <a:pt x="1" y="1835"/>
                  </a:lnTo>
                  <a:lnTo>
                    <a:pt x="5716" y="1835"/>
                  </a:lnTo>
                  <a:lnTo>
                    <a:pt x="724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2"/>
            <p:cNvSpPr/>
            <p:nvPr/>
          </p:nvSpPr>
          <p:spPr>
            <a:xfrm>
              <a:off x="1759614" y="4151023"/>
              <a:ext cx="348871" cy="308574"/>
            </a:xfrm>
            <a:custGeom>
              <a:rect b="b" l="l" r="r" t="t"/>
              <a:pathLst>
                <a:path extrusionOk="0" h="9480" w="10718">
                  <a:moveTo>
                    <a:pt x="8074" y="1"/>
                  </a:moveTo>
                  <a:lnTo>
                    <a:pt x="6026" y="2478"/>
                  </a:lnTo>
                  <a:lnTo>
                    <a:pt x="1" y="2478"/>
                  </a:lnTo>
                  <a:lnTo>
                    <a:pt x="1" y="9479"/>
                  </a:lnTo>
                  <a:lnTo>
                    <a:pt x="2001" y="9479"/>
                  </a:lnTo>
                  <a:cubicBezTo>
                    <a:pt x="310" y="6812"/>
                    <a:pt x="2215" y="3335"/>
                    <a:pt x="5359" y="3335"/>
                  </a:cubicBezTo>
                  <a:cubicBezTo>
                    <a:pt x="8502" y="3335"/>
                    <a:pt x="10431" y="6812"/>
                    <a:pt x="8741" y="9479"/>
                  </a:cubicBezTo>
                  <a:lnTo>
                    <a:pt x="10717" y="9479"/>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2"/>
            <p:cNvSpPr/>
            <p:nvPr/>
          </p:nvSpPr>
          <p:spPr>
            <a:xfrm>
              <a:off x="1787511" y="4280478"/>
              <a:ext cx="256624" cy="219745"/>
            </a:xfrm>
            <a:custGeom>
              <a:rect b="b" l="l" r="r" t="t"/>
              <a:pathLst>
                <a:path extrusionOk="0" h="6751" w="7884">
                  <a:moveTo>
                    <a:pt x="4486" y="919"/>
                  </a:moveTo>
                  <a:cubicBezTo>
                    <a:pt x="5747" y="919"/>
                    <a:pt x="6955" y="1894"/>
                    <a:pt x="6955" y="3359"/>
                  </a:cubicBezTo>
                  <a:cubicBezTo>
                    <a:pt x="6955" y="4716"/>
                    <a:pt x="5859" y="5812"/>
                    <a:pt x="4502" y="5812"/>
                  </a:cubicBezTo>
                  <a:cubicBezTo>
                    <a:pt x="2311" y="5812"/>
                    <a:pt x="1239" y="3168"/>
                    <a:pt x="2763" y="1644"/>
                  </a:cubicBezTo>
                  <a:cubicBezTo>
                    <a:pt x="3265" y="1143"/>
                    <a:pt x="3881" y="919"/>
                    <a:pt x="4486" y="919"/>
                  </a:cubicBezTo>
                  <a:close/>
                  <a:moveTo>
                    <a:pt x="4502" y="1"/>
                  </a:moveTo>
                  <a:cubicBezTo>
                    <a:pt x="1501" y="1"/>
                    <a:pt x="1" y="3621"/>
                    <a:pt x="2120" y="5764"/>
                  </a:cubicBezTo>
                  <a:cubicBezTo>
                    <a:pt x="2802" y="6446"/>
                    <a:pt x="3641" y="6750"/>
                    <a:pt x="4466" y="6750"/>
                  </a:cubicBezTo>
                  <a:cubicBezTo>
                    <a:pt x="6207" y="6750"/>
                    <a:pt x="7884" y="5394"/>
                    <a:pt x="7884" y="3359"/>
                  </a:cubicBezTo>
                  <a:cubicBezTo>
                    <a:pt x="7860" y="1501"/>
                    <a:pt x="6359" y="1"/>
                    <a:pt x="45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82"/>
          <p:cNvGrpSpPr/>
          <p:nvPr/>
        </p:nvGrpSpPr>
        <p:grpSpPr>
          <a:xfrm>
            <a:off x="2506390" y="4003224"/>
            <a:ext cx="352843" cy="349228"/>
            <a:chOff x="2511541" y="4151186"/>
            <a:chExt cx="351963" cy="348323"/>
          </a:xfrm>
        </p:grpSpPr>
        <p:sp>
          <p:nvSpPr>
            <p:cNvPr id="10377" name="Google Shape;10377;p82"/>
            <p:cNvSpPr/>
            <p:nvPr/>
          </p:nvSpPr>
          <p:spPr>
            <a:xfrm>
              <a:off x="2603010" y="4361888"/>
              <a:ext cx="172124" cy="137621"/>
            </a:xfrm>
            <a:custGeom>
              <a:rect b="b" l="l" r="r" t="t"/>
              <a:pathLst>
                <a:path extrusionOk="0" h="4228" w="5288">
                  <a:moveTo>
                    <a:pt x="1525" y="0"/>
                  </a:moveTo>
                  <a:cubicBezTo>
                    <a:pt x="1215" y="0"/>
                    <a:pt x="906" y="119"/>
                    <a:pt x="668" y="286"/>
                  </a:cubicBezTo>
                  <a:cubicBezTo>
                    <a:pt x="310" y="548"/>
                    <a:pt x="96" y="929"/>
                    <a:pt x="48" y="1358"/>
                  </a:cubicBezTo>
                  <a:cubicBezTo>
                    <a:pt x="1" y="1882"/>
                    <a:pt x="72" y="2406"/>
                    <a:pt x="287" y="2882"/>
                  </a:cubicBezTo>
                  <a:cubicBezTo>
                    <a:pt x="453" y="3406"/>
                    <a:pt x="810" y="3835"/>
                    <a:pt x="1263" y="4120"/>
                  </a:cubicBezTo>
                  <a:cubicBezTo>
                    <a:pt x="1406" y="4192"/>
                    <a:pt x="1567" y="4227"/>
                    <a:pt x="1727" y="4227"/>
                  </a:cubicBezTo>
                  <a:cubicBezTo>
                    <a:pt x="1888" y="4227"/>
                    <a:pt x="2049" y="4192"/>
                    <a:pt x="2192" y="4120"/>
                  </a:cubicBezTo>
                  <a:lnTo>
                    <a:pt x="2644" y="3906"/>
                  </a:lnTo>
                  <a:lnTo>
                    <a:pt x="3097" y="4120"/>
                  </a:lnTo>
                  <a:cubicBezTo>
                    <a:pt x="3240" y="4192"/>
                    <a:pt x="3400" y="4227"/>
                    <a:pt x="3561" y="4227"/>
                  </a:cubicBezTo>
                  <a:cubicBezTo>
                    <a:pt x="3722" y="4227"/>
                    <a:pt x="3883" y="4192"/>
                    <a:pt x="4025" y="4120"/>
                  </a:cubicBezTo>
                  <a:cubicBezTo>
                    <a:pt x="4478" y="3835"/>
                    <a:pt x="4835" y="3406"/>
                    <a:pt x="5026" y="2882"/>
                  </a:cubicBezTo>
                  <a:cubicBezTo>
                    <a:pt x="5216" y="2406"/>
                    <a:pt x="5288" y="1882"/>
                    <a:pt x="5240" y="1358"/>
                  </a:cubicBezTo>
                  <a:cubicBezTo>
                    <a:pt x="5192" y="929"/>
                    <a:pt x="4978" y="548"/>
                    <a:pt x="4621" y="286"/>
                  </a:cubicBezTo>
                  <a:cubicBezTo>
                    <a:pt x="4373" y="110"/>
                    <a:pt x="4087" y="12"/>
                    <a:pt x="3790" y="12"/>
                  </a:cubicBezTo>
                  <a:cubicBezTo>
                    <a:pt x="3687" y="12"/>
                    <a:pt x="3582" y="23"/>
                    <a:pt x="3478" y="48"/>
                  </a:cubicBezTo>
                  <a:cubicBezTo>
                    <a:pt x="3263" y="96"/>
                    <a:pt x="3073" y="167"/>
                    <a:pt x="2882" y="262"/>
                  </a:cubicBezTo>
                  <a:lnTo>
                    <a:pt x="2644" y="524"/>
                  </a:lnTo>
                  <a:lnTo>
                    <a:pt x="2430" y="262"/>
                  </a:lnTo>
                  <a:cubicBezTo>
                    <a:pt x="2239" y="167"/>
                    <a:pt x="2025" y="96"/>
                    <a:pt x="1834" y="48"/>
                  </a:cubicBezTo>
                  <a:cubicBezTo>
                    <a:pt x="1739" y="24"/>
                    <a:pt x="1620"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2"/>
            <p:cNvSpPr/>
            <p:nvPr/>
          </p:nvSpPr>
          <p:spPr>
            <a:xfrm>
              <a:off x="2511541" y="4151186"/>
              <a:ext cx="351963" cy="245622"/>
            </a:xfrm>
            <a:custGeom>
              <a:rect b="b" l="l" r="r" t="t"/>
              <a:pathLst>
                <a:path extrusionOk="0" h="7546" w="10813">
                  <a:moveTo>
                    <a:pt x="5309" y="0"/>
                  </a:moveTo>
                  <a:cubicBezTo>
                    <a:pt x="5200" y="0"/>
                    <a:pt x="5089" y="7"/>
                    <a:pt x="4978" y="20"/>
                  </a:cubicBezTo>
                  <a:cubicBezTo>
                    <a:pt x="3525" y="186"/>
                    <a:pt x="2430" y="1425"/>
                    <a:pt x="2430" y="2877"/>
                  </a:cubicBezTo>
                  <a:lnTo>
                    <a:pt x="2430" y="2949"/>
                  </a:lnTo>
                  <a:lnTo>
                    <a:pt x="2358" y="2949"/>
                  </a:lnTo>
                  <a:cubicBezTo>
                    <a:pt x="2344" y="2949"/>
                    <a:pt x="2329" y="2948"/>
                    <a:pt x="2314" y="2948"/>
                  </a:cubicBezTo>
                  <a:cubicBezTo>
                    <a:pt x="1072" y="2948"/>
                    <a:pt x="48" y="3940"/>
                    <a:pt x="24" y="5211"/>
                  </a:cubicBezTo>
                  <a:cubicBezTo>
                    <a:pt x="1" y="6473"/>
                    <a:pt x="1001" y="7521"/>
                    <a:pt x="2287" y="7545"/>
                  </a:cubicBezTo>
                  <a:cubicBezTo>
                    <a:pt x="2382" y="7021"/>
                    <a:pt x="2692" y="6569"/>
                    <a:pt x="3097" y="6259"/>
                  </a:cubicBezTo>
                  <a:cubicBezTo>
                    <a:pt x="3461" y="6004"/>
                    <a:pt x="3895" y="5860"/>
                    <a:pt x="4335" y="5860"/>
                  </a:cubicBezTo>
                  <a:cubicBezTo>
                    <a:pt x="4470" y="5860"/>
                    <a:pt x="4606" y="5874"/>
                    <a:pt x="4740" y="5902"/>
                  </a:cubicBezTo>
                  <a:cubicBezTo>
                    <a:pt x="4883" y="5926"/>
                    <a:pt x="5002" y="5973"/>
                    <a:pt x="5145" y="6021"/>
                  </a:cubicBezTo>
                  <a:lnTo>
                    <a:pt x="5145" y="5711"/>
                  </a:lnTo>
                  <a:cubicBezTo>
                    <a:pt x="5145" y="4973"/>
                    <a:pt x="4549" y="4378"/>
                    <a:pt x="3811" y="4378"/>
                  </a:cubicBezTo>
                  <a:lnTo>
                    <a:pt x="3811" y="3759"/>
                  </a:lnTo>
                  <a:cubicBezTo>
                    <a:pt x="4287" y="3759"/>
                    <a:pt x="4764" y="3925"/>
                    <a:pt x="5121" y="4259"/>
                  </a:cubicBezTo>
                  <a:cubicBezTo>
                    <a:pt x="5240" y="3663"/>
                    <a:pt x="5764" y="3235"/>
                    <a:pt x="6359" y="3235"/>
                  </a:cubicBezTo>
                  <a:lnTo>
                    <a:pt x="7455" y="3235"/>
                  </a:lnTo>
                  <a:lnTo>
                    <a:pt x="7455" y="3901"/>
                  </a:lnTo>
                  <a:cubicBezTo>
                    <a:pt x="7455" y="4616"/>
                    <a:pt x="6883" y="5164"/>
                    <a:pt x="6169" y="5187"/>
                  </a:cubicBezTo>
                  <a:lnTo>
                    <a:pt x="5692" y="5187"/>
                  </a:lnTo>
                  <a:cubicBezTo>
                    <a:pt x="5740" y="5354"/>
                    <a:pt x="5764" y="5521"/>
                    <a:pt x="5764" y="5711"/>
                  </a:cubicBezTo>
                  <a:lnTo>
                    <a:pt x="5764" y="6021"/>
                  </a:lnTo>
                  <a:cubicBezTo>
                    <a:pt x="5907" y="5973"/>
                    <a:pt x="6026" y="5926"/>
                    <a:pt x="6169" y="5902"/>
                  </a:cubicBezTo>
                  <a:cubicBezTo>
                    <a:pt x="6311" y="5872"/>
                    <a:pt x="6456" y="5857"/>
                    <a:pt x="6599" y="5857"/>
                  </a:cubicBezTo>
                  <a:cubicBezTo>
                    <a:pt x="7030" y="5857"/>
                    <a:pt x="7455" y="5991"/>
                    <a:pt x="7812" y="6259"/>
                  </a:cubicBezTo>
                  <a:cubicBezTo>
                    <a:pt x="8217" y="6569"/>
                    <a:pt x="8502" y="6997"/>
                    <a:pt x="8621" y="7497"/>
                  </a:cubicBezTo>
                  <a:cubicBezTo>
                    <a:pt x="9931" y="7188"/>
                    <a:pt x="10812" y="5949"/>
                    <a:pt x="10693" y="4616"/>
                  </a:cubicBezTo>
                  <a:cubicBezTo>
                    <a:pt x="10550" y="3282"/>
                    <a:pt x="9455" y="2234"/>
                    <a:pt x="8098" y="2211"/>
                  </a:cubicBezTo>
                  <a:cubicBezTo>
                    <a:pt x="7790" y="893"/>
                    <a:pt x="6612" y="0"/>
                    <a:pt x="5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2"/>
            <p:cNvSpPr/>
            <p:nvPr/>
          </p:nvSpPr>
          <p:spPr>
            <a:xfrm>
              <a:off x="2697603" y="4277386"/>
              <a:ext cx="35675" cy="22525"/>
            </a:xfrm>
            <a:custGeom>
              <a:rect b="b" l="l" r="r" t="t"/>
              <a:pathLst>
                <a:path extrusionOk="0" h="692" w="1096">
                  <a:moveTo>
                    <a:pt x="667" y="1"/>
                  </a:moveTo>
                  <a:cubicBezTo>
                    <a:pt x="310" y="1"/>
                    <a:pt x="0" y="286"/>
                    <a:pt x="0" y="644"/>
                  </a:cubicBezTo>
                  <a:lnTo>
                    <a:pt x="0" y="691"/>
                  </a:lnTo>
                  <a:lnTo>
                    <a:pt x="453" y="691"/>
                  </a:lnTo>
                  <a:cubicBezTo>
                    <a:pt x="810" y="691"/>
                    <a:pt x="1096" y="405"/>
                    <a:pt x="1096" y="48"/>
                  </a:cubicBezTo>
                  <a:lnTo>
                    <a:pt x="1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82"/>
          <p:cNvGrpSpPr/>
          <p:nvPr/>
        </p:nvGrpSpPr>
        <p:grpSpPr>
          <a:xfrm>
            <a:off x="3288196" y="4003551"/>
            <a:ext cx="286770" cy="349293"/>
            <a:chOff x="3291397" y="4151512"/>
            <a:chExt cx="286055" cy="348388"/>
          </a:xfrm>
        </p:grpSpPr>
        <p:sp>
          <p:nvSpPr>
            <p:cNvPr id="10381" name="Google Shape;10381;p82"/>
            <p:cNvSpPr/>
            <p:nvPr/>
          </p:nvSpPr>
          <p:spPr>
            <a:xfrm>
              <a:off x="3490609" y="4350267"/>
              <a:ext cx="86843" cy="149632"/>
            </a:xfrm>
            <a:custGeom>
              <a:rect b="b" l="l" r="r" t="t"/>
              <a:pathLst>
                <a:path extrusionOk="0" h="4597" w="2668">
                  <a:moveTo>
                    <a:pt x="0" y="0"/>
                  </a:moveTo>
                  <a:lnTo>
                    <a:pt x="24" y="3477"/>
                  </a:lnTo>
                  <a:lnTo>
                    <a:pt x="977" y="3025"/>
                  </a:lnTo>
                  <a:lnTo>
                    <a:pt x="1739" y="4596"/>
                  </a:lnTo>
                  <a:lnTo>
                    <a:pt x="2477" y="4239"/>
                  </a:lnTo>
                  <a:lnTo>
                    <a:pt x="1715" y="2667"/>
                  </a:lnTo>
                  <a:lnTo>
                    <a:pt x="2668" y="22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2"/>
            <p:cNvSpPr/>
            <p:nvPr/>
          </p:nvSpPr>
          <p:spPr>
            <a:xfrm>
              <a:off x="3414765" y="4261892"/>
              <a:ext cx="35545" cy="33461"/>
            </a:xfrm>
            <a:custGeom>
              <a:rect b="b" l="l" r="r" t="t"/>
              <a:pathLst>
                <a:path extrusionOk="0" h="1028" w="1092">
                  <a:moveTo>
                    <a:pt x="616" y="0"/>
                  </a:moveTo>
                  <a:cubicBezTo>
                    <a:pt x="449" y="24"/>
                    <a:pt x="258" y="119"/>
                    <a:pt x="187" y="286"/>
                  </a:cubicBezTo>
                  <a:cubicBezTo>
                    <a:pt x="0" y="639"/>
                    <a:pt x="265" y="1028"/>
                    <a:pt x="636" y="1028"/>
                  </a:cubicBezTo>
                  <a:cubicBezTo>
                    <a:pt x="691" y="1028"/>
                    <a:pt x="748" y="1019"/>
                    <a:pt x="806" y="1001"/>
                  </a:cubicBezTo>
                  <a:cubicBezTo>
                    <a:pt x="973" y="953"/>
                    <a:pt x="1092" y="786"/>
                    <a:pt x="1092" y="596"/>
                  </a:cubicBezTo>
                  <a:lnTo>
                    <a:pt x="1092" y="167"/>
                  </a:lnTo>
                  <a:cubicBezTo>
                    <a:pt x="1092" y="72"/>
                    <a:pt x="1044"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2"/>
            <p:cNvSpPr/>
            <p:nvPr/>
          </p:nvSpPr>
          <p:spPr>
            <a:xfrm>
              <a:off x="3291397" y="4151512"/>
              <a:ext cx="282957" cy="256754"/>
            </a:xfrm>
            <a:custGeom>
              <a:rect b="b" l="l" r="r" t="t"/>
              <a:pathLst>
                <a:path extrusionOk="0" h="7888" w="8693">
                  <a:moveTo>
                    <a:pt x="5787" y="1486"/>
                  </a:moveTo>
                  <a:cubicBezTo>
                    <a:pt x="6311" y="1486"/>
                    <a:pt x="6740" y="1915"/>
                    <a:pt x="6740" y="2439"/>
                  </a:cubicBezTo>
                  <a:lnTo>
                    <a:pt x="6740" y="4153"/>
                  </a:lnTo>
                  <a:cubicBezTo>
                    <a:pt x="6740" y="4272"/>
                    <a:pt x="6692" y="4368"/>
                    <a:pt x="6597" y="4463"/>
                  </a:cubicBezTo>
                  <a:cubicBezTo>
                    <a:pt x="6396" y="4692"/>
                    <a:pt x="6118" y="4809"/>
                    <a:pt x="5835" y="4809"/>
                  </a:cubicBezTo>
                  <a:cubicBezTo>
                    <a:pt x="5647" y="4809"/>
                    <a:pt x="5458" y="4758"/>
                    <a:pt x="5287" y="4654"/>
                  </a:cubicBezTo>
                  <a:cubicBezTo>
                    <a:pt x="5073" y="4915"/>
                    <a:pt x="4763" y="5058"/>
                    <a:pt x="4430" y="5058"/>
                  </a:cubicBezTo>
                  <a:cubicBezTo>
                    <a:pt x="3477" y="5058"/>
                    <a:pt x="2810" y="3891"/>
                    <a:pt x="3739" y="2915"/>
                  </a:cubicBezTo>
                  <a:cubicBezTo>
                    <a:pt x="3834" y="2820"/>
                    <a:pt x="3953" y="2748"/>
                    <a:pt x="4096" y="2748"/>
                  </a:cubicBezTo>
                  <a:lnTo>
                    <a:pt x="5215" y="2748"/>
                  </a:lnTo>
                  <a:cubicBezTo>
                    <a:pt x="5382" y="2748"/>
                    <a:pt x="5525" y="2891"/>
                    <a:pt x="5525" y="3058"/>
                  </a:cubicBezTo>
                  <a:lnTo>
                    <a:pt x="5525" y="3939"/>
                  </a:lnTo>
                  <a:cubicBezTo>
                    <a:pt x="5525" y="3987"/>
                    <a:pt x="5525" y="4011"/>
                    <a:pt x="5549" y="4034"/>
                  </a:cubicBezTo>
                  <a:cubicBezTo>
                    <a:pt x="5612" y="4134"/>
                    <a:pt x="5710" y="4178"/>
                    <a:pt x="5805" y="4178"/>
                  </a:cubicBezTo>
                  <a:cubicBezTo>
                    <a:pt x="5961" y="4178"/>
                    <a:pt x="6111" y="4060"/>
                    <a:pt x="6097" y="3868"/>
                  </a:cubicBezTo>
                  <a:lnTo>
                    <a:pt x="6097" y="3653"/>
                  </a:lnTo>
                  <a:cubicBezTo>
                    <a:pt x="6097" y="2796"/>
                    <a:pt x="5406" y="2129"/>
                    <a:pt x="4572" y="2129"/>
                  </a:cubicBezTo>
                  <a:lnTo>
                    <a:pt x="4239" y="2129"/>
                  </a:lnTo>
                  <a:cubicBezTo>
                    <a:pt x="3405" y="2129"/>
                    <a:pt x="2715" y="2796"/>
                    <a:pt x="2715" y="3653"/>
                  </a:cubicBezTo>
                  <a:lnTo>
                    <a:pt x="2715" y="4058"/>
                  </a:lnTo>
                  <a:cubicBezTo>
                    <a:pt x="2715" y="4939"/>
                    <a:pt x="3429" y="5678"/>
                    <a:pt x="4334" y="5678"/>
                  </a:cubicBezTo>
                  <a:lnTo>
                    <a:pt x="4691" y="5678"/>
                  </a:lnTo>
                  <a:lnTo>
                    <a:pt x="4691" y="6297"/>
                  </a:lnTo>
                  <a:lnTo>
                    <a:pt x="4334" y="6297"/>
                  </a:lnTo>
                  <a:cubicBezTo>
                    <a:pt x="3096" y="6297"/>
                    <a:pt x="2096" y="5297"/>
                    <a:pt x="2096" y="4058"/>
                  </a:cubicBezTo>
                  <a:lnTo>
                    <a:pt x="2096" y="2439"/>
                  </a:lnTo>
                  <a:cubicBezTo>
                    <a:pt x="2096" y="1915"/>
                    <a:pt x="2501" y="1486"/>
                    <a:pt x="3024" y="1486"/>
                  </a:cubicBezTo>
                  <a:close/>
                  <a:moveTo>
                    <a:pt x="4393" y="0"/>
                  </a:moveTo>
                  <a:cubicBezTo>
                    <a:pt x="3632" y="0"/>
                    <a:pt x="2864" y="221"/>
                    <a:pt x="2191" y="677"/>
                  </a:cubicBezTo>
                  <a:cubicBezTo>
                    <a:pt x="572" y="1748"/>
                    <a:pt x="0" y="3844"/>
                    <a:pt x="810" y="5630"/>
                  </a:cubicBezTo>
                  <a:cubicBezTo>
                    <a:pt x="1477" y="7041"/>
                    <a:pt x="2893" y="7887"/>
                    <a:pt x="4384" y="7887"/>
                  </a:cubicBezTo>
                  <a:cubicBezTo>
                    <a:pt x="4755" y="7887"/>
                    <a:pt x="5131" y="7835"/>
                    <a:pt x="5501" y="7726"/>
                  </a:cubicBezTo>
                  <a:lnTo>
                    <a:pt x="5477" y="4749"/>
                  </a:lnTo>
                  <a:lnTo>
                    <a:pt x="7454" y="6416"/>
                  </a:lnTo>
                  <a:cubicBezTo>
                    <a:pt x="8692" y="4892"/>
                    <a:pt x="8597" y="2701"/>
                    <a:pt x="7287" y="1272"/>
                  </a:cubicBezTo>
                  <a:cubicBezTo>
                    <a:pt x="6522" y="437"/>
                    <a:pt x="5464" y="0"/>
                    <a:pt x="4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82"/>
          <p:cNvGrpSpPr/>
          <p:nvPr/>
        </p:nvGrpSpPr>
        <p:grpSpPr>
          <a:xfrm>
            <a:off x="4019454" y="4003061"/>
            <a:ext cx="349710" cy="349784"/>
            <a:chOff x="4020831" y="4151023"/>
            <a:chExt cx="348838" cy="348877"/>
          </a:xfrm>
        </p:grpSpPr>
        <p:sp>
          <p:nvSpPr>
            <p:cNvPr id="10385" name="Google Shape;10385;p82"/>
            <p:cNvSpPr/>
            <p:nvPr/>
          </p:nvSpPr>
          <p:spPr>
            <a:xfrm>
              <a:off x="4094462" y="4234712"/>
              <a:ext cx="82221" cy="69852"/>
            </a:xfrm>
            <a:custGeom>
              <a:rect b="b" l="l" r="r" t="t"/>
              <a:pathLst>
                <a:path extrusionOk="0" h="2146" w="2526">
                  <a:moveTo>
                    <a:pt x="1092" y="1"/>
                  </a:moveTo>
                  <a:cubicBezTo>
                    <a:pt x="540" y="1"/>
                    <a:pt x="8" y="428"/>
                    <a:pt x="25" y="1074"/>
                  </a:cubicBezTo>
                  <a:cubicBezTo>
                    <a:pt x="1" y="1669"/>
                    <a:pt x="501" y="2145"/>
                    <a:pt x="1096" y="2145"/>
                  </a:cubicBezTo>
                  <a:cubicBezTo>
                    <a:pt x="2049" y="2145"/>
                    <a:pt x="2525" y="978"/>
                    <a:pt x="1835" y="311"/>
                  </a:cubicBezTo>
                  <a:cubicBezTo>
                    <a:pt x="1620" y="97"/>
                    <a:pt x="1353" y="1"/>
                    <a:pt x="10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2"/>
            <p:cNvSpPr/>
            <p:nvPr/>
          </p:nvSpPr>
          <p:spPr>
            <a:xfrm>
              <a:off x="4225479" y="4234712"/>
              <a:ext cx="82189" cy="69852"/>
            </a:xfrm>
            <a:custGeom>
              <a:rect b="b" l="l" r="r" t="t"/>
              <a:pathLst>
                <a:path extrusionOk="0" h="2146" w="2525">
                  <a:moveTo>
                    <a:pt x="1090" y="1"/>
                  </a:moveTo>
                  <a:cubicBezTo>
                    <a:pt x="537" y="1"/>
                    <a:pt x="0" y="428"/>
                    <a:pt x="0" y="1074"/>
                  </a:cubicBezTo>
                  <a:cubicBezTo>
                    <a:pt x="0" y="1669"/>
                    <a:pt x="501" y="2145"/>
                    <a:pt x="1072" y="2145"/>
                  </a:cubicBezTo>
                  <a:cubicBezTo>
                    <a:pt x="2025" y="2145"/>
                    <a:pt x="2525" y="978"/>
                    <a:pt x="1834" y="311"/>
                  </a:cubicBezTo>
                  <a:cubicBezTo>
                    <a:pt x="1620" y="97"/>
                    <a:pt x="1353"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2"/>
            <p:cNvSpPr/>
            <p:nvPr/>
          </p:nvSpPr>
          <p:spPr>
            <a:xfrm>
              <a:off x="4020831" y="4151023"/>
              <a:ext cx="348838" cy="218638"/>
            </a:xfrm>
            <a:custGeom>
              <a:rect b="b" l="l" r="r" t="t"/>
              <a:pathLst>
                <a:path extrusionOk="0" h="6717" w="10717">
                  <a:moveTo>
                    <a:pt x="7362" y="1951"/>
                  </a:moveTo>
                  <a:cubicBezTo>
                    <a:pt x="7955" y="1951"/>
                    <a:pt x="8545" y="2254"/>
                    <a:pt x="8859" y="2859"/>
                  </a:cubicBezTo>
                  <a:lnTo>
                    <a:pt x="9526" y="2859"/>
                  </a:lnTo>
                  <a:lnTo>
                    <a:pt x="9526" y="3478"/>
                  </a:lnTo>
                  <a:lnTo>
                    <a:pt x="9074" y="3478"/>
                  </a:lnTo>
                  <a:cubicBezTo>
                    <a:pt x="9098" y="3978"/>
                    <a:pt x="8955" y="4454"/>
                    <a:pt x="8645" y="4835"/>
                  </a:cubicBezTo>
                  <a:cubicBezTo>
                    <a:pt x="8597" y="4883"/>
                    <a:pt x="8574" y="4930"/>
                    <a:pt x="8526" y="4954"/>
                  </a:cubicBezTo>
                  <a:cubicBezTo>
                    <a:pt x="8136" y="5223"/>
                    <a:pt x="7738" y="5340"/>
                    <a:pt x="7368" y="5340"/>
                  </a:cubicBezTo>
                  <a:cubicBezTo>
                    <a:pt x="6429" y="5340"/>
                    <a:pt x="5668" y="4584"/>
                    <a:pt x="5668" y="3645"/>
                  </a:cubicBezTo>
                  <a:lnTo>
                    <a:pt x="5668" y="3478"/>
                  </a:lnTo>
                  <a:cubicBezTo>
                    <a:pt x="5668" y="3454"/>
                    <a:pt x="5668" y="3430"/>
                    <a:pt x="5644" y="3406"/>
                  </a:cubicBezTo>
                  <a:cubicBezTo>
                    <a:pt x="5572" y="3307"/>
                    <a:pt x="5472" y="3262"/>
                    <a:pt x="5375" y="3262"/>
                  </a:cubicBezTo>
                  <a:cubicBezTo>
                    <a:pt x="5216" y="3262"/>
                    <a:pt x="5064" y="3381"/>
                    <a:pt x="5049" y="3573"/>
                  </a:cubicBezTo>
                  <a:lnTo>
                    <a:pt x="5049" y="4264"/>
                  </a:lnTo>
                  <a:cubicBezTo>
                    <a:pt x="5049" y="4383"/>
                    <a:pt x="5001" y="4502"/>
                    <a:pt x="4906" y="4597"/>
                  </a:cubicBezTo>
                  <a:cubicBezTo>
                    <a:pt x="4401" y="5119"/>
                    <a:pt x="3852" y="5336"/>
                    <a:pt x="3351" y="5336"/>
                  </a:cubicBezTo>
                  <a:cubicBezTo>
                    <a:pt x="2413" y="5336"/>
                    <a:pt x="1644" y="4576"/>
                    <a:pt x="1644" y="3645"/>
                  </a:cubicBezTo>
                  <a:cubicBezTo>
                    <a:pt x="1644" y="3597"/>
                    <a:pt x="1644" y="3525"/>
                    <a:pt x="1644" y="3478"/>
                  </a:cubicBezTo>
                  <a:lnTo>
                    <a:pt x="1191" y="3478"/>
                  </a:lnTo>
                  <a:lnTo>
                    <a:pt x="1191" y="2859"/>
                  </a:lnTo>
                  <a:lnTo>
                    <a:pt x="1834" y="2859"/>
                  </a:lnTo>
                  <a:cubicBezTo>
                    <a:pt x="2161" y="2254"/>
                    <a:pt x="2757" y="1951"/>
                    <a:pt x="3349" y="1951"/>
                  </a:cubicBezTo>
                  <a:cubicBezTo>
                    <a:pt x="3924" y="1951"/>
                    <a:pt x="4494" y="2236"/>
                    <a:pt x="4811" y="2811"/>
                  </a:cubicBezTo>
                  <a:cubicBezTo>
                    <a:pt x="4978" y="2692"/>
                    <a:pt x="5168" y="2632"/>
                    <a:pt x="5356" y="2632"/>
                  </a:cubicBezTo>
                  <a:cubicBezTo>
                    <a:pt x="5543" y="2632"/>
                    <a:pt x="5728" y="2692"/>
                    <a:pt x="5883" y="2811"/>
                  </a:cubicBezTo>
                  <a:cubicBezTo>
                    <a:pt x="6211" y="2236"/>
                    <a:pt x="6788" y="1951"/>
                    <a:pt x="7362" y="1951"/>
                  </a:cubicBezTo>
                  <a:close/>
                  <a:moveTo>
                    <a:pt x="0" y="1"/>
                  </a:moveTo>
                  <a:lnTo>
                    <a:pt x="0" y="6717"/>
                  </a:lnTo>
                  <a:lnTo>
                    <a:pt x="10717" y="6717"/>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2"/>
            <p:cNvSpPr/>
            <p:nvPr/>
          </p:nvSpPr>
          <p:spPr>
            <a:xfrm>
              <a:off x="4020831" y="4389784"/>
              <a:ext cx="348838" cy="110117"/>
            </a:xfrm>
            <a:custGeom>
              <a:rect b="b" l="l" r="r" t="t"/>
              <a:pathLst>
                <a:path extrusionOk="0" h="3383" w="10717">
                  <a:moveTo>
                    <a:pt x="0" y="1"/>
                  </a:moveTo>
                  <a:lnTo>
                    <a:pt x="0" y="1596"/>
                  </a:lnTo>
                  <a:lnTo>
                    <a:pt x="4001" y="1596"/>
                  </a:lnTo>
                  <a:lnTo>
                    <a:pt x="4001" y="1977"/>
                  </a:lnTo>
                  <a:cubicBezTo>
                    <a:pt x="4001" y="2406"/>
                    <a:pt x="3644" y="2739"/>
                    <a:pt x="3215" y="2739"/>
                  </a:cubicBezTo>
                  <a:lnTo>
                    <a:pt x="2263" y="2739"/>
                  </a:lnTo>
                  <a:lnTo>
                    <a:pt x="2263" y="3382"/>
                  </a:lnTo>
                  <a:lnTo>
                    <a:pt x="8455" y="3382"/>
                  </a:lnTo>
                  <a:lnTo>
                    <a:pt x="8455" y="2763"/>
                  </a:lnTo>
                  <a:lnTo>
                    <a:pt x="7478" y="2763"/>
                  </a:lnTo>
                  <a:cubicBezTo>
                    <a:pt x="7050" y="2763"/>
                    <a:pt x="6716" y="2406"/>
                    <a:pt x="6716" y="1977"/>
                  </a:cubicBezTo>
                  <a:lnTo>
                    <a:pt x="6716" y="1596"/>
                  </a:lnTo>
                  <a:lnTo>
                    <a:pt x="10717" y="1596"/>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9" name="Google Shape;10389;p82"/>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Online Learning</a:t>
            </a:r>
            <a:endParaRPr sz="1600">
              <a:solidFill>
                <a:srgbClr val="FFFFFF"/>
              </a:solidFill>
            </a:endParaRPr>
          </a:p>
        </p:txBody>
      </p:sp>
      <p:sp>
        <p:nvSpPr>
          <p:cNvPr id="10390" name="Google Shape;10390;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4" name="Shape 10394"/>
        <p:cNvGrpSpPr/>
        <p:nvPr/>
      </p:nvGrpSpPr>
      <p:grpSpPr>
        <a:xfrm>
          <a:off x="0" y="0"/>
          <a:ext cx="0" cy="0"/>
          <a:chOff x="0" y="0"/>
          <a:chExt cx="0" cy="0"/>
        </a:xfrm>
      </p:grpSpPr>
      <p:grpSp>
        <p:nvGrpSpPr>
          <p:cNvPr id="10395" name="Google Shape;10395;p83"/>
          <p:cNvGrpSpPr/>
          <p:nvPr/>
        </p:nvGrpSpPr>
        <p:grpSpPr>
          <a:xfrm>
            <a:off x="1034263" y="1766172"/>
            <a:ext cx="298736" cy="349479"/>
            <a:chOff x="1034263" y="1766172"/>
            <a:chExt cx="298736" cy="349479"/>
          </a:xfrm>
        </p:grpSpPr>
        <p:sp>
          <p:nvSpPr>
            <p:cNvPr id="10396" name="Google Shape;10396;p83"/>
            <p:cNvSpPr/>
            <p:nvPr/>
          </p:nvSpPr>
          <p:spPr>
            <a:xfrm>
              <a:off x="1251489" y="1766172"/>
              <a:ext cx="54339" cy="53440"/>
            </a:xfrm>
            <a:custGeom>
              <a:rect b="b" l="l" r="r" t="t"/>
              <a:pathLst>
                <a:path extrusionOk="0" h="1638" w="1668">
                  <a:moveTo>
                    <a:pt x="432" y="1"/>
                  </a:moveTo>
                  <a:cubicBezTo>
                    <a:pt x="352" y="1"/>
                    <a:pt x="274" y="31"/>
                    <a:pt x="215" y="90"/>
                  </a:cubicBezTo>
                  <a:lnTo>
                    <a:pt x="1" y="304"/>
                  </a:lnTo>
                  <a:lnTo>
                    <a:pt x="1310" y="1638"/>
                  </a:lnTo>
                  <a:lnTo>
                    <a:pt x="1548" y="1424"/>
                  </a:lnTo>
                  <a:cubicBezTo>
                    <a:pt x="1668" y="1305"/>
                    <a:pt x="1668" y="1090"/>
                    <a:pt x="1548" y="971"/>
                  </a:cubicBezTo>
                  <a:lnTo>
                    <a:pt x="667" y="90"/>
                  </a:lnTo>
                  <a:cubicBezTo>
                    <a:pt x="596" y="31"/>
                    <a:pt x="513"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3"/>
            <p:cNvSpPr/>
            <p:nvPr/>
          </p:nvSpPr>
          <p:spPr>
            <a:xfrm>
              <a:off x="1110299" y="1906623"/>
              <a:ext cx="54339" cy="53440"/>
            </a:xfrm>
            <a:custGeom>
              <a:rect b="b" l="l" r="r" t="t"/>
              <a:pathLst>
                <a:path extrusionOk="0" h="1638" w="1668">
                  <a:moveTo>
                    <a:pt x="358" y="0"/>
                  </a:moveTo>
                  <a:lnTo>
                    <a:pt x="119" y="215"/>
                  </a:lnTo>
                  <a:cubicBezTo>
                    <a:pt x="0" y="334"/>
                    <a:pt x="0" y="524"/>
                    <a:pt x="119" y="667"/>
                  </a:cubicBezTo>
                  <a:lnTo>
                    <a:pt x="1024" y="1548"/>
                  </a:lnTo>
                  <a:cubicBezTo>
                    <a:pt x="1084" y="1608"/>
                    <a:pt x="1161" y="1637"/>
                    <a:pt x="1239" y="1637"/>
                  </a:cubicBezTo>
                  <a:cubicBezTo>
                    <a:pt x="1316" y="1637"/>
                    <a:pt x="1393" y="1608"/>
                    <a:pt x="1453" y="1548"/>
                  </a:cubicBezTo>
                  <a:lnTo>
                    <a:pt x="1667" y="1334"/>
                  </a:lnTo>
                  <a:lnTo>
                    <a:pt x="3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3"/>
            <p:cNvSpPr/>
            <p:nvPr/>
          </p:nvSpPr>
          <p:spPr>
            <a:xfrm>
              <a:off x="1125024" y="1780168"/>
              <a:ext cx="166829" cy="165115"/>
            </a:xfrm>
            <a:custGeom>
              <a:rect b="b" l="l" r="r" t="t"/>
              <a:pathLst>
                <a:path extrusionOk="0" h="5061" w="5121">
                  <a:moveTo>
                    <a:pt x="3001" y="0"/>
                  </a:moveTo>
                  <a:cubicBezTo>
                    <a:pt x="2924" y="0"/>
                    <a:pt x="2847" y="30"/>
                    <a:pt x="2787" y="90"/>
                  </a:cubicBezTo>
                  <a:lnTo>
                    <a:pt x="144" y="2757"/>
                  </a:lnTo>
                  <a:cubicBezTo>
                    <a:pt x="1" y="2876"/>
                    <a:pt x="1" y="3090"/>
                    <a:pt x="144" y="3209"/>
                  </a:cubicBezTo>
                  <a:lnTo>
                    <a:pt x="1882" y="4972"/>
                  </a:lnTo>
                  <a:cubicBezTo>
                    <a:pt x="1942" y="5031"/>
                    <a:pt x="2025" y="5061"/>
                    <a:pt x="2108" y="5061"/>
                  </a:cubicBezTo>
                  <a:cubicBezTo>
                    <a:pt x="2192" y="5061"/>
                    <a:pt x="2275" y="5031"/>
                    <a:pt x="2335" y="4972"/>
                  </a:cubicBezTo>
                  <a:lnTo>
                    <a:pt x="5002" y="2328"/>
                  </a:lnTo>
                  <a:cubicBezTo>
                    <a:pt x="5121" y="2185"/>
                    <a:pt x="5121" y="1995"/>
                    <a:pt x="5002" y="1876"/>
                  </a:cubicBezTo>
                  <a:lnTo>
                    <a:pt x="3216" y="90"/>
                  </a:lnTo>
                  <a:cubicBezTo>
                    <a:pt x="3156" y="30"/>
                    <a:pt x="3079"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3"/>
            <p:cNvSpPr/>
            <p:nvPr/>
          </p:nvSpPr>
          <p:spPr>
            <a:xfrm>
              <a:off x="1034263" y="1878630"/>
              <a:ext cx="298736" cy="237021"/>
            </a:xfrm>
            <a:custGeom>
              <a:rect b="b" l="l" r="r" t="t"/>
              <a:pathLst>
                <a:path extrusionOk="0" h="7265" w="9170">
                  <a:moveTo>
                    <a:pt x="7955" y="1"/>
                  </a:moveTo>
                  <a:lnTo>
                    <a:pt x="6597" y="1358"/>
                  </a:lnTo>
                  <a:cubicBezTo>
                    <a:pt x="7216" y="2382"/>
                    <a:pt x="6907" y="3692"/>
                    <a:pt x="5930" y="4335"/>
                  </a:cubicBezTo>
                  <a:cubicBezTo>
                    <a:pt x="5549" y="4156"/>
                    <a:pt x="5138" y="4067"/>
                    <a:pt x="4728" y="4067"/>
                  </a:cubicBezTo>
                  <a:cubicBezTo>
                    <a:pt x="4317" y="4067"/>
                    <a:pt x="3906" y="4156"/>
                    <a:pt x="3525" y="4335"/>
                  </a:cubicBezTo>
                  <a:cubicBezTo>
                    <a:pt x="3192" y="4121"/>
                    <a:pt x="2906" y="3811"/>
                    <a:pt x="2739" y="3454"/>
                  </a:cubicBezTo>
                  <a:lnTo>
                    <a:pt x="3001" y="3454"/>
                  </a:lnTo>
                  <a:cubicBezTo>
                    <a:pt x="3168" y="3454"/>
                    <a:pt x="3287" y="3335"/>
                    <a:pt x="3335" y="3192"/>
                  </a:cubicBezTo>
                  <a:cubicBezTo>
                    <a:pt x="3358" y="3001"/>
                    <a:pt x="3215" y="2835"/>
                    <a:pt x="3025" y="2811"/>
                  </a:cubicBezTo>
                  <a:lnTo>
                    <a:pt x="358" y="2811"/>
                  </a:lnTo>
                  <a:cubicBezTo>
                    <a:pt x="191" y="2811"/>
                    <a:pt x="72" y="2930"/>
                    <a:pt x="24" y="3073"/>
                  </a:cubicBezTo>
                  <a:cubicBezTo>
                    <a:pt x="0" y="3263"/>
                    <a:pt x="143" y="3430"/>
                    <a:pt x="334" y="3454"/>
                  </a:cubicBezTo>
                  <a:lnTo>
                    <a:pt x="763" y="3454"/>
                  </a:lnTo>
                  <a:cubicBezTo>
                    <a:pt x="929" y="4145"/>
                    <a:pt x="1286" y="4811"/>
                    <a:pt x="1787" y="5335"/>
                  </a:cubicBezTo>
                  <a:lnTo>
                    <a:pt x="953" y="5335"/>
                  </a:lnTo>
                  <a:cubicBezTo>
                    <a:pt x="786" y="5335"/>
                    <a:pt x="643" y="5478"/>
                    <a:pt x="643" y="5645"/>
                  </a:cubicBezTo>
                  <a:lnTo>
                    <a:pt x="643" y="6931"/>
                  </a:lnTo>
                  <a:cubicBezTo>
                    <a:pt x="643" y="7121"/>
                    <a:pt x="786" y="7264"/>
                    <a:pt x="953" y="7264"/>
                  </a:cubicBezTo>
                  <a:lnTo>
                    <a:pt x="8478" y="7264"/>
                  </a:lnTo>
                  <a:cubicBezTo>
                    <a:pt x="8645" y="7264"/>
                    <a:pt x="8788" y="7121"/>
                    <a:pt x="8788" y="6931"/>
                  </a:cubicBezTo>
                  <a:lnTo>
                    <a:pt x="8788" y="5645"/>
                  </a:lnTo>
                  <a:cubicBezTo>
                    <a:pt x="8788" y="5454"/>
                    <a:pt x="8645" y="5311"/>
                    <a:pt x="8455" y="5311"/>
                  </a:cubicBezTo>
                  <a:lnTo>
                    <a:pt x="7645" y="5311"/>
                  </a:lnTo>
                  <a:cubicBezTo>
                    <a:pt x="9050" y="3859"/>
                    <a:pt x="9169" y="1620"/>
                    <a:pt x="7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83"/>
          <p:cNvGrpSpPr/>
          <p:nvPr/>
        </p:nvGrpSpPr>
        <p:grpSpPr>
          <a:xfrm>
            <a:off x="1818599" y="1765976"/>
            <a:ext cx="214490" cy="349446"/>
            <a:chOff x="1818599" y="1765976"/>
            <a:chExt cx="214490" cy="349446"/>
          </a:xfrm>
        </p:grpSpPr>
        <p:sp>
          <p:nvSpPr>
            <p:cNvPr id="10401" name="Google Shape;10401;p83"/>
            <p:cNvSpPr/>
            <p:nvPr/>
          </p:nvSpPr>
          <p:spPr>
            <a:xfrm>
              <a:off x="1893853" y="2016177"/>
              <a:ext cx="39614" cy="34615"/>
            </a:xfrm>
            <a:custGeom>
              <a:rect b="b" l="l" r="r" t="t"/>
              <a:pathLst>
                <a:path extrusionOk="0" h="1061" w="1216">
                  <a:moveTo>
                    <a:pt x="692" y="0"/>
                  </a:moveTo>
                  <a:cubicBezTo>
                    <a:pt x="239" y="0"/>
                    <a:pt x="1" y="572"/>
                    <a:pt x="334" y="905"/>
                  </a:cubicBezTo>
                  <a:cubicBezTo>
                    <a:pt x="442" y="1012"/>
                    <a:pt x="571" y="1060"/>
                    <a:pt x="698" y="1060"/>
                  </a:cubicBezTo>
                  <a:cubicBezTo>
                    <a:pt x="964" y="1060"/>
                    <a:pt x="1215" y="847"/>
                    <a:pt x="1215" y="524"/>
                  </a:cubicBezTo>
                  <a:cubicBezTo>
                    <a:pt x="1215" y="238"/>
                    <a:pt x="977" y="0"/>
                    <a:pt x="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3"/>
            <p:cNvSpPr/>
            <p:nvPr/>
          </p:nvSpPr>
          <p:spPr>
            <a:xfrm>
              <a:off x="1818599" y="1765976"/>
              <a:ext cx="180023" cy="349446"/>
            </a:xfrm>
            <a:custGeom>
              <a:rect b="b" l="l" r="r" t="t"/>
              <a:pathLst>
                <a:path extrusionOk="0" h="10711" w="5526">
                  <a:moveTo>
                    <a:pt x="3013" y="1287"/>
                  </a:moveTo>
                  <a:cubicBezTo>
                    <a:pt x="3162" y="1287"/>
                    <a:pt x="3311" y="1382"/>
                    <a:pt x="3335" y="1573"/>
                  </a:cubicBezTo>
                  <a:lnTo>
                    <a:pt x="3335" y="7097"/>
                  </a:lnTo>
                  <a:cubicBezTo>
                    <a:pt x="4621" y="7455"/>
                    <a:pt x="4359" y="9360"/>
                    <a:pt x="3002" y="9360"/>
                  </a:cubicBezTo>
                  <a:cubicBezTo>
                    <a:pt x="1668" y="9360"/>
                    <a:pt x="1406" y="7455"/>
                    <a:pt x="2692" y="7097"/>
                  </a:cubicBezTo>
                  <a:lnTo>
                    <a:pt x="2692" y="1573"/>
                  </a:lnTo>
                  <a:cubicBezTo>
                    <a:pt x="2716" y="1382"/>
                    <a:pt x="2865" y="1287"/>
                    <a:pt x="3013" y="1287"/>
                  </a:cubicBezTo>
                  <a:close/>
                  <a:moveTo>
                    <a:pt x="3013" y="1"/>
                  </a:moveTo>
                  <a:cubicBezTo>
                    <a:pt x="2234" y="1"/>
                    <a:pt x="1454" y="525"/>
                    <a:pt x="1454" y="1573"/>
                  </a:cubicBezTo>
                  <a:lnTo>
                    <a:pt x="1454" y="6240"/>
                  </a:lnTo>
                  <a:cubicBezTo>
                    <a:pt x="1" y="7407"/>
                    <a:pt x="263" y="9669"/>
                    <a:pt x="1930" y="10455"/>
                  </a:cubicBezTo>
                  <a:cubicBezTo>
                    <a:pt x="2290" y="10630"/>
                    <a:pt x="2662" y="10711"/>
                    <a:pt x="3024" y="10711"/>
                  </a:cubicBezTo>
                  <a:cubicBezTo>
                    <a:pt x="4340" y="10711"/>
                    <a:pt x="5526" y="9649"/>
                    <a:pt x="5526" y="8193"/>
                  </a:cubicBezTo>
                  <a:cubicBezTo>
                    <a:pt x="5526" y="7431"/>
                    <a:pt x="5169" y="6716"/>
                    <a:pt x="4573" y="6240"/>
                  </a:cubicBezTo>
                  <a:lnTo>
                    <a:pt x="4573" y="1573"/>
                  </a:lnTo>
                  <a:cubicBezTo>
                    <a:pt x="4573" y="525"/>
                    <a:pt x="3793"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3"/>
            <p:cNvSpPr/>
            <p:nvPr/>
          </p:nvSpPr>
          <p:spPr>
            <a:xfrm>
              <a:off x="1984646" y="1828910"/>
              <a:ext cx="47335" cy="20228"/>
            </a:xfrm>
            <a:custGeom>
              <a:rect b="b" l="l" r="r" t="t"/>
              <a:pathLst>
                <a:path extrusionOk="0" h="620" w="1453">
                  <a:moveTo>
                    <a:pt x="429" y="1"/>
                  </a:moveTo>
                  <a:cubicBezTo>
                    <a:pt x="0" y="1"/>
                    <a:pt x="0" y="620"/>
                    <a:pt x="429" y="620"/>
                  </a:cubicBezTo>
                  <a:lnTo>
                    <a:pt x="1048" y="620"/>
                  </a:lnTo>
                  <a:cubicBezTo>
                    <a:pt x="1453" y="620"/>
                    <a:pt x="145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3"/>
            <p:cNvSpPr/>
            <p:nvPr/>
          </p:nvSpPr>
          <p:spPr>
            <a:xfrm>
              <a:off x="1983571" y="1870017"/>
              <a:ext cx="49518" cy="20391"/>
            </a:xfrm>
            <a:custGeom>
              <a:rect b="b" l="l" r="r" t="t"/>
              <a:pathLst>
                <a:path extrusionOk="0" h="625" w="1520">
                  <a:moveTo>
                    <a:pt x="417" y="1"/>
                  </a:moveTo>
                  <a:cubicBezTo>
                    <a:pt x="0" y="1"/>
                    <a:pt x="0" y="624"/>
                    <a:pt x="417" y="624"/>
                  </a:cubicBezTo>
                  <a:cubicBezTo>
                    <a:pt x="432" y="624"/>
                    <a:pt x="447" y="624"/>
                    <a:pt x="462" y="622"/>
                  </a:cubicBezTo>
                  <a:lnTo>
                    <a:pt x="1081" y="622"/>
                  </a:lnTo>
                  <a:cubicBezTo>
                    <a:pt x="1096" y="624"/>
                    <a:pt x="1110" y="624"/>
                    <a:pt x="1123" y="624"/>
                  </a:cubicBezTo>
                  <a:cubicBezTo>
                    <a:pt x="1519" y="624"/>
                    <a:pt x="1519" y="1"/>
                    <a:pt x="1123" y="1"/>
                  </a:cubicBezTo>
                  <a:cubicBezTo>
                    <a:pt x="1110" y="1"/>
                    <a:pt x="1096" y="1"/>
                    <a:pt x="1081" y="3"/>
                  </a:cubicBezTo>
                  <a:lnTo>
                    <a:pt x="462" y="3"/>
                  </a:lnTo>
                  <a:cubicBezTo>
                    <a:pt x="447" y="1"/>
                    <a:pt x="43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3"/>
            <p:cNvSpPr/>
            <p:nvPr/>
          </p:nvSpPr>
          <p:spPr>
            <a:xfrm>
              <a:off x="1984646" y="1910505"/>
              <a:ext cx="47335" cy="21010"/>
            </a:xfrm>
            <a:custGeom>
              <a:rect b="b" l="l" r="r" t="t"/>
              <a:pathLst>
                <a:path extrusionOk="0" h="644" w="1453">
                  <a:moveTo>
                    <a:pt x="429" y="0"/>
                  </a:moveTo>
                  <a:cubicBezTo>
                    <a:pt x="0" y="0"/>
                    <a:pt x="0" y="643"/>
                    <a:pt x="429" y="643"/>
                  </a:cubicBezTo>
                  <a:lnTo>
                    <a:pt x="1048" y="643"/>
                  </a:lnTo>
                  <a:cubicBezTo>
                    <a:pt x="1453" y="643"/>
                    <a:pt x="145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83"/>
          <p:cNvGrpSpPr/>
          <p:nvPr/>
        </p:nvGrpSpPr>
        <p:grpSpPr>
          <a:xfrm>
            <a:off x="2553319" y="1765976"/>
            <a:ext cx="266126" cy="348892"/>
            <a:chOff x="2553319" y="1765976"/>
            <a:chExt cx="266126" cy="348892"/>
          </a:xfrm>
        </p:grpSpPr>
        <p:sp>
          <p:nvSpPr>
            <p:cNvPr id="10407" name="Google Shape;10407;p83"/>
            <p:cNvSpPr/>
            <p:nvPr/>
          </p:nvSpPr>
          <p:spPr>
            <a:xfrm>
              <a:off x="2553319" y="1766759"/>
              <a:ext cx="183118" cy="158525"/>
            </a:xfrm>
            <a:custGeom>
              <a:rect b="b" l="l" r="r" t="t"/>
              <a:pathLst>
                <a:path extrusionOk="0" h="4859" w="5621">
                  <a:moveTo>
                    <a:pt x="310" y="1"/>
                  </a:moveTo>
                  <a:cubicBezTo>
                    <a:pt x="143" y="24"/>
                    <a:pt x="0" y="144"/>
                    <a:pt x="0" y="334"/>
                  </a:cubicBezTo>
                  <a:cubicBezTo>
                    <a:pt x="0" y="1953"/>
                    <a:pt x="1239" y="3525"/>
                    <a:pt x="2406" y="4859"/>
                  </a:cubicBezTo>
                  <a:cubicBezTo>
                    <a:pt x="2834" y="4359"/>
                    <a:pt x="3239" y="3930"/>
                    <a:pt x="3668" y="3454"/>
                  </a:cubicBezTo>
                  <a:cubicBezTo>
                    <a:pt x="3477" y="3239"/>
                    <a:pt x="3310" y="3025"/>
                    <a:pt x="3144" y="2835"/>
                  </a:cubicBezTo>
                  <a:lnTo>
                    <a:pt x="4215" y="2835"/>
                  </a:lnTo>
                  <a:cubicBezTo>
                    <a:pt x="4406" y="2620"/>
                    <a:pt x="4573" y="2406"/>
                    <a:pt x="4716" y="2192"/>
                  </a:cubicBezTo>
                  <a:lnTo>
                    <a:pt x="2667" y="2192"/>
                  </a:lnTo>
                  <a:cubicBezTo>
                    <a:pt x="2477" y="1906"/>
                    <a:pt x="2286" y="1572"/>
                    <a:pt x="2144" y="1263"/>
                  </a:cubicBezTo>
                  <a:lnTo>
                    <a:pt x="5335" y="1263"/>
                  </a:lnTo>
                  <a:cubicBezTo>
                    <a:pt x="5454" y="1048"/>
                    <a:pt x="5549" y="834"/>
                    <a:pt x="5620" y="620"/>
                  </a:cubicBezTo>
                  <a:lnTo>
                    <a:pt x="1905" y="620"/>
                  </a:lnTo>
                  <a:cubicBezTo>
                    <a:pt x="1905" y="525"/>
                    <a:pt x="1882" y="429"/>
                    <a:pt x="1882" y="334"/>
                  </a:cubicBezTo>
                  <a:cubicBezTo>
                    <a:pt x="1882" y="144"/>
                    <a:pt x="1739" y="24"/>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3"/>
            <p:cNvSpPr/>
            <p:nvPr/>
          </p:nvSpPr>
          <p:spPr>
            <a:xfrm>
              <a:off x="2637108" y="1957126"/>
              <a:ext cx="182336" cy="157742"/>
            </a:xfrm>
            <a:custGeom>
              <a:rect b="b" l="l" r="r" t="t"/>
              <a:pathLst>
                <a:path extrusionOk="0" h="4835" w="5597">
                  <a:moveTo>
                    <a:pt x="3191" y="0"/>
                  </a:moveTo>
                  <a:cubicBezTo>
                    <a:pt x="2763" y="476"/>
                    <a:pt x="2358" y="929"/>
                    <a:pt x="1929" y="1405"/>
                  </a:cubicBezTo>
                  <a:cubicBezTo>
                    <a:pt x="2120" y="1620"/>
                    <a:pt x="2286" y="1810"/>
                    <a:pt x="2453" y="2024"/>
                  </a:cubicBezTo>
                  <a:lnTo>
                    <a:pt x="1381" y="2024"/>
                  </a:lnTo>
                  <a:cubicBezTo>
                    <a:pt x="1215" y="2239"/>
                    <a:pt x="1048" y="2453"/>
                    <a:pt x="881" y="2667"/>
                  </a:cubicBezTo>
                  <a:lnTo>
                    <a:pt x="2906" y="2667"/>
                  </a:lnTo>
                  <a:cubicBezTo>
                    <a:pt x="3120" y="2953"/>
                    <a:pt x="3310" y="3263"/>
                    <a:pt x="3477" y="3596"/>
                  </a:cubicBezTo>
                  <a:lnTo>
                    <a:pt x="262" y="3596"/>
                  </a:lnTo>
                  <a:cubicBezTo>
                    <a:pt x="143" y="3787"/>
                    <a:pt x="48" y="4001"/>
                    <a:pt x="0" y="4215"/>
                  </a:cubicBezTo>
                  <a:lnTo>
                    <a:pt x="3668" y="4215"/>
                  </a:lnTo>
                  <a:cubicBezTo>
                    <a:pt x="3691" y="4334"/>
                    <a:pt x="3715" y="4430"/>
                    <a:pt x="3715" y="4549"/>
                  </a:cubicBezTo>
                  <a:cubicBezTo>
                    <a:pt x="3715" y="4715"/>
                    <a:pt x="3858" y="4834"/>
                    <a:pt x="4025" y="4834"/>
                  </a:cubicBezTo>
                  <a:lnTo>
                    <a:pt x="5263" y="4834"/>
                  </a:lnTo>
                  <a:cubicBezTo>
                    <a:pt x="5454" y="4834"/>
                    <a:pt x="5597" y="4715"/>
                    <a:pt x="5597" y="4549"/>
                  </a:cubicBezTo>
                  <a:cubicBezTo>
                    <a:pt x="5597" y="2882"/>
                    <a:pt x="4334" y="1286"/>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3"/>
            <p:cNvSpPr/>
            <p:nvPr/>
          </p:nvSpPr>
          <p:spPr>
            <a:xfrm>
              <a:off x="2553319" y="1765976"/>
              <a:ext cx="266126" cy="348892"/>
            </a:xfrm>
            <a:custGeom>
              <a:rect b="b" l="l" r="r" t="t"/>
              <a:pathLst>
                <a:path extrusionOk="0" h="10694" w="8169">
                  <a:moveTo>
                    <a:pt x="6597" y="1"/>
                  </a:moveTo>
                  <a:cubicBezTo>
                    <a:pt x="6430" y="1"/>
                    <a:pt x="6287" y="144"/>
                    <a:pt x="6287" y="310"/>
                  </a:cubicBezTo>
                  <a:cubicBezTo>
                    <a:pt x="6311" y="2168"/>
                    <a:pt x="2882" y="4930"/>
                    <a:pt x="1167" y="7407"/>
                  </a:cubicBezTo>
                  <a:cubicBezTo>
                    <a:pt x="381" y="8526"/>
                    <a:pt x="0" y="9479"/>
                    <a:pt x="0" y="10384"/>
                  </a:cubicBezTo>
                  <a:cubicBezTo>
                    <a:pt x="0" y="10574"/>
                    <a:pt x="143" y="10693"/>
                    <a:pt x="334" y="10693"/>
                  </a:cubicBezTo>
                  <a:lnTo>
                    <a:pt x="1572" y="10693"/>
                  </a:lnTo>
                  <a:cubicBezTo>
                    <a:pt x="1739" y="10693"/>
                    <a:pt x="1882" y="10574"/>
                    <a:pt x="1882" y="10384"/>
                  </a:cubicBezTo>
                  <a:cubicBezTo>
                    <a:pt x="1882" y="8550"/>
                    <a:pt x="5311" y="5788"/>
                    <a:pt x="7002" y="3335"/>
                  </a:cubicBezTo>
                  <a:cubicBezTo>
                    <a:pt x="7811" y="2192"/>
                    <a:pt x="8169" y="1263"/>
                    <a:pt x="8169" y="310"/>
                  </a:cubicBezTo>
                  <a:cubicBezTo>
                    <a:pt x="8169" y="144"/>
                    <a:pt x="8026" y="1"/>
                    <a:pt x="7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0" name="Google Shape;10410;p83"/>
          <p:cNvSpPr/>
          <p:nvPr/>
        </p:nvSpPr>
        <p:spPr>
          <a:xfrm>
            <a:off x="3296542" y="1765976"/>
            <a:ext cx="285542" cy="349675"/>
          </a:xfrm>
          <a:custGeom>
            <a:rect b="b" l="l" r="r" t="t"/>
            <a:pathLst>
              <a:path extrusionOk="0" h="10718" w="8765">
                <a:moveTo>
                  <a:pt x="2477" y="1"/>
                </a:moveTo>
                <a:cubicBezTo>
                  <a:pt x="2096" y="25"/>
                  <a:pt x="2096" y="572"/>
                  <a:pt x="2477" y="620"/>
                </a:cubicBezTo>
                <a:lnTo>
                  <a:pt x="2811" y="620"/>
                </a:lnTo>
                <a:lnTo>
                  <a:pt x="2811" y="4668"/>
                </a:lnTo>
                <a:lnTo>
                  <a:pt x="429" y="9003"/>
                </a:lnTo>
                <a:cubicBezTo>
                  <a:pt x="1" y="9765"/>
                  <a:pt x="548" y="10717"/>
                  <a:pt x="1429" y="10717"/>
                </a:cubicBezTo>
                <a:lnTo>
                  <a:pt x="7335" y="10717"/>
                </a:lnTo>
                <a:cubicBezTo>
                  <a:pt x="8217" y="10717"/>
                  <a:pt x="8764" y="9765"/>
                  <a:pt x="8336" y="9003"/>
                </a:cubicBezTo>
                <a:lnTo>
                  <a:pt x="5930" y="4668"/>
                </a:lnTo>
                <a:lnTo>
                  <a:pt x="5930" y="4430"/>
                </a:lnTo>
                <a:lnTo>
                  <a:pt x="5002" y="4430"/>
                </a:lnTo>
                <a:cubicBezTo>
                  <a:pt x="4835" y="4430"/>
                  <a:pt x="4692" y="4311"/>
                  <a:pt x="4692" y="4168"/>
                </a:cubicBezTo>
                <a:cubicBezTo>
                  <a:pt x="4668" y="3978"/>
                  <a:pt x="4811" y="3811"/>
                  <a:pt x="5002" y="3811"/>
                </a:cubicBezTo>
                <a:lnTo>
                  <a:pt x="5930" y="3811"/>
                </a:lnTo>
                <a:lnTo>
                  <a:pt x="5930" y="3192"/>
                </a:lnTo>
                <a:lnTo>
                  <a:pt x="4382" y="3192"/>
                </a:lnTo>
                <a:cubicBezTo>
                  <a:pt x="4375" y="3192"/>
                  <a:pt x="4367" y="3193"/>
                  <a:pt x="4359" y="3193"/>
                </a:cubicBezTo>
                <a:cubicBezTo>
                  <a:pt x="3921" y="3193"/>
                  <a:pt x="3914" y="2547"/>
                  <a:pt x="4338" y="2547"/>
                </a:cubicBezTo>
                <a:cubicBezTo>
                  <a:pt x="4352" y="2547"/>
                  <a:pt x="4367" y="2547"/>
                  <a:pt x="4382" y="2549"/>
                </a:cubicBezTo>
                <a:lnTo>
                  <a:pt x="5954" y="2549"/>
                </a:lnTo>
                <a:lnTo>
                  <a:pt x="5954" y="1930"/>
                </a:lnTo>
                <a:lnTo>
                  <a:pt x="5002" y="1930"/>
                </a:lnTo>
                <a:cubicBezTo>
                  <a:pt x="4859" y="1930"/>
                  <a:pt x="4716" y="1811"/>
                  <a:pt x="4692" y="1644"/>
                </a:cubicBezTo>
                <a:cubicBezTo>
                  <a:pt x="4670" y="1466"/>
                  <a:pt x="4793" y="1308"/>
                  <a:pt x="4965" y="1308"/>
                </a:cubicBezTo>
                <a:cubicBezTo>
                  <a:pt x="4977" y="1308"/>
                  <a:pt x="4989" y="1309"/>
                  <a:pt x="5002" y="1311"/>
                </a:cubicBezTo>
                <a:lnTo>
                  <a:pt x="5954" y="1311"/>
                </a:lnTo>
                <a:lnTo>
                  <a:pt x="5954" y="620"/>
                </a:lnTo>
                <a:lnTo>
                  <a:pt x="6264" y="620"/>
                </a:lnTo>
                <a:cubicBezTo>
                  <a:pt x="6383" y="620"/>
                  <a:pt x="6526" y="549"/>
                  <a:pt x="6550" y="406"/>
                </a:cubicBezTo>
                <a:cubicBezTo>
                  <a:pt x="6621" y="191"/>
                  <a:pt x="6478"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3"/>
          <p:cNvSpPr/>
          <p:nvPr/>
        </p:nvSpPr>
        <p:spPr>
          <a:xfrm>
            <a:off x="4064589" y="1910962"/>
            <a:ext cx="136597" cy="102116"/>
          </a:xfrm>
          <a:custGeom>
            <a:rect b="b" l="l" r="r" t="t"/>
            <a:pathLst>
              <a:path extrusionOk="0" h="3130" w="4193">
                <a:moveTo>
                  <a:pt x="306" y="1"/>
                </a:moveTo>
                <a:cubicBezTo>
                  <a:pt x="263" y="1"/>
                  <a:pt x="233" y="23"/>
                  <a:pt x="215" y="58"/>
                </a:cubicBezTo>
                <a:cubicBezTo>
                  <a:pt x="1" y="248"/>
                  <a:pt x="144" y="605"/>
                  <a:pt x="430" y="629"/>
                </a:cubicBezTo>
                <a:lnTo>
                  <a:pt x="525" y="629"/>
                </a:lnTo>
                <a:lnTo>
                  <a:pt x="525" y="2439"/>
                </a:lnTo>
                <a:lnTo>
                  <a:pt x="144" y="3130"/>
                </a:lnTo>
                <a:lnTo>
                  <a:pt x="4049" y="3130"/>
                </a:lnTo>
                <a:lnTo>
                  <a:pt x="3668" y="2439"/>
                </a:lnTo>
                <a:lnTo>
                  <a:pt x="3668" y="629"/>
                </a:lnTo>
                <a:lnTo>
                  <a:pt x="3859" y="629"/>
                </a:lnTo>
                <a:cubicBezTo>
                  <a:pt x="3906" y="629"/>
                  <a:pt x="3954" y="605"/>
                  <a:pt x="3978" y="558"/>
                </a:cubicBezTo>
                <a:cubicBezTo>
                  <a:pt x="4192" y="367"/>
                  <a:pt x="4073" y="10"/>
                  <a:pt x="3764" y="10"/>
                </a:cubicBezTo>
                <a:lnTo>
                  <a:pt x="358" y="10"/>
                </a:lnTo>
                <a:cubicBezTo>
                  <a:pt x="339" y="4"/>
                  <a:pt x="322" y="1"/>
                  <a:pt x="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3"/>
          <p:cNvSpPr/>
          <p:nvPr/>
        </p:nvSpPr>
        <p:spPr>
          <a:xfrm>
            <a:off x="4031230" y="2033240"/>
            <a:ext cx="203316" cy="82411"/>
          </a:xfrm>
          <a:custGeom>
            <a:rect b="b" l="l" r="r" t="t"/>
            <a:pathLst>
              <a:path extrusionOk="0" h="2526" w="6241">
                <a:moveTo>
                  <a:pt x="834" y="1"/>
                </a:moveTo>
                <a:lnTo>
                  <a:pt x="477" y="668"/>
                </a:lnTo>
                <a:cubicBezTo>
                  <a:pt x="1" y="1501"/>
                  <a:pt x="620" y="2525"/>
                  <a:pt x="1573" y="2525"/>
                </a:cubicBezTo>
                <a:lnTo>
                  <a:pt x="4668" y="2525"/>
                </a:lnTo>
                <a:cubicBezTo>
                  <a:pt x="5621" y="2525"/>
                  <a:pt x="6240" y="1501"/>
                  <a:pt x="5764" y="668"/>
                </a:cubicBezTo>
                <a:lnTo>
                  <a:pt x="54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3"/>
          <p:cNvSpPr/>
          <p:nvPr/>
        </p:nvSpPr>
        <p:spPr>
          <a:xfrm>
            <a:off x="4119678" y="1870017"/>
            <a:ext cx="24075" cy="20228"/>
          </a:xfrm>
          <a:custGeom>
            <a:rect b="b" l="l" r="r" t="t"/>
            <a:pathLst>
              <a:path extrusionOk="0" h="620" w="739">
                <a:moveTo>
                  <a:pt x="447" y="0"/>
                </a:moveTo>
                <a:cubicBezTo>
                  <a:pt x="433" y="0"/>
                  <a:pt x="420" y="1"/>
                  <a:pt x="406" y="3"/>
                </a:cubicBezTo>
                <a:cubicBezTo>
                  <a:pt x="144" y="3"/>
                  <a:pt x="1" y="336"/>
                  <a:pt x="191" y="527"/>
                </a:cubicBezTo>
                <a:cubicBezTo>
                  <a:pt x="255" y="590"/>
                  <a:pt x="337" y="619"/>
                  <a:pt x="418" y="619"/>
                </a:cubicBezTo>
                <a:cubicBezTo>
                  <a:pt x="580" y="619"/>
                  <a:pt x="739" y="503"/>
                  <a:pt x="739" y="313"/>
                </a:cubicBezTo>
                <a:cubicBezTo>
                  <a:pt x="739" y="136"/>
                  <a:pt x="616" y="0"/>
                  <a:pt x="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3"/>
          <p:cNvSpPr/>
          <p:nvPr/>
        </p:nvSpPr>
        <p:spPr>
          <a:xfrm>
            <a:off x="4098730" y="1828845"/>
            <a:ext cx="24824" cy="20554"/>
          </a:xfrm>
          <a:custGeom>
            <a:rect b="b" l="l" r="r" t="t"/>
            <a:pathLst>
              <a:path extrusionOk="0" h="630" w="762">
                <a:moveTo>
                  <a:pt x="466" y="0"/>
                </a:moveTo>
                <a:cubicBezTo>
                  <a:pt x="454" y="0"/>
                  <a:pt x="442" y="1"/>
                  <a:pt x="429" y="3"/>
                </a:cubicBezTo>
                <a:cubicBezTo>
                  <a:pt x="144" y="3"/>
                  <a:pt x="1" y="336"/>
                  <a:pt x="215" y="527"/>
                </a:cubicBezTo>
                <a:cubicBezTo>
                  <a:pt x="279" y="598"/>
                  <a:pt x="358" y="630"/>
                  <a:pt x="436" y="630"/>
                </a:cubicBezTo>
                <a:cubicBezTo>
                  <a:pt x="591" y="630"/>
                  <a:pt x="739" y="503"/>
                  <a:pt x="739" y="312"/>
                </a:cubicBezTo>
                <a:cubicBezTo>
                  <a:pt x="761" y="156"/>
                  <a:pt x="638"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3"/>
          <p:cNvSpPr/>
          <p:nvPr/>
        </p:nvSpPr>
        <p:spPr>
          <a:xfrm>
            <a:off x="4149160" y="1765585"/>
            <a:ext cx="155981" cy="82802"/>
          </a:xfrm>
          <a:custGeom>
            <a:rect b="b" l="l" r="r" t="t"/>
            <a:pathLst>
              <a:path extrusionOk="0" h="2538" w="4788">
                <a:moveTo>
                  <a:pt x="2537" y="1"/>
                </a:moveTo>
                <a:cubicBezTo>
                  <a:pt x="2460" y="1"/>
                  <a:pt x="2380" y="32"/>
                  <a:pt x="2311" y="108"/>
                </a:cubicBezTo>
                <a:lnTo>
                  <a:pt x="120" y="2299"/>
                </a:lnTo>
                <a:cubicBezTo>
                  <a:pt x="48" y="2370"/>
                  <a:pt x="1" y="2466"/>
                  <a:pt x="24" y="2537"/>
                </a:cubicBezTo>
                <a:lnTo>
                  <a:pt x="4787" y="2537"/>
                </a:lnTo>
                <a:lnTo>
                  <a:pt x="2763" y="537"/>
                </a:lnTo>
                <a:cubicBezTo>
                  <a:pt x="2979" y="303"/>
                  <a:pt x="2773" y="1"/>
                  <a:pt x="2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3"/>
          <p:cNvSpPr/>
          <p:nvPr/>
        </p:nvSpPr>
        <p:spPr>
          <a:xfrm>
            <a:off x="4180989" y="1869332"/>
            <a:ext cx="187353" cy="94971"/>
          </a:xfrm>
          <a:custGeom>
            <a:rect b="b" l="l" r="r" t="t"/>
            <a:pathLst>
              <a:path extrusionOk="0" h="2911" w="5751">
                <a:moveTo>
                  <a:pt x="0" y="0"/>
                </a:moveTo>
                <a:lnTo>
                  <a:pt x="2453" y="2453"/>
                </a:lnTo>
                <a:cubicBezTo>
                  <a:pt x="2791" y="2775"/>
                  <a:pt x="3165" y="2911"/>
                  <a:pt x="3522" y="2911"/>
                </a:cubicBezTo>
                <a:cubicBezTo>
                  <a:pt x="4725" y="2911"/>
                  <a:pt x="5751" y="1376"/>
                  <a:pt x="4668" y="238"/>
                </a:cubicBezTo>
                <a:lnTo>
                  <a:pt x="4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7" name="Google Shape;10417;p83"/>
          <p:cNvGrpSpPr/>
          <p:nvPr/>
        </p:nvGrpSpPr>
        <p:grpSpPr>
          <a:xfrm>
            <a:off x="4765168" y="1807867"/>
            <a:ext cx="361545" cy="265829"/>
            <a:chOff x="4765168" y="1807867"/>
            <a:chExt cx="361545" cy="265829"/>
          </a:xfrm>
        </p:grpSpPr>
        <p:sp>
          <p:nvSpPr>
            <p:cNvPr id="10418" name="Google Shape;10418;p83"/>
            <p:cNvSpPr/>
            <p:nvPr/>
          </p:nvSpPr>
          <p:spPr>
            <a:xfrm>
              <a:off x="4819475" y="1807932"/>
              <a:ext cx="134252" cy="143778"/>
            </a:xfrm>
            <a:custGeom>
              <a:rect b="b" l="l" r="r" t="t"/>
              <a:pathLst>
                <a:path extrusionOk="0" h="4407" w="4121">
                  <a:moveTo>
                    <a:pt x="500" y="1"/>
                  </a:moveTo>
                  <a:cubicBezTo>
                    <a:pt x="334" y="1"/>
                    <a:pt x="191" y="120"/>
                    <a:pt x="167" y="287"/>
                  </a:cubicBezTo>
                  <a:cubicBezTo>
                    <a:pt x="143" y="477"/>
                    <a:pt x="286" y="620"/>
                    <a:pt x="477" y="644"/>
                  </a:cubicBezTo>
                  <a:lnTo>
                    <a:pt x="477" y="3573"/>
                  </a:lnTo>
                  <a:lnTo>
                    <a:pt x="0" y="4406"/>
                  </a:lnTo>
                  <a:lnTo>
                    <a:pt x="4120" y="4406"/>
                  </a:lnTo>
                  <a:cubicBezTo>
                    <a:pt x="4025" y="4240"/>
                    <a:pt x="3715" y="3740"/>
                    <a:pt x="3620" y="3573"/>
                  </a:cubicBezTo>
                  <a:lnTo>
                    <a:pt x="3620" y="644"/>
                  </a:lnTo>
                  <a:cubicBezTo>
                    <a:pt x="3811" y="620"/>
                    <a:pt x="3954" y="477"/>
                    <a:pt x="3930" y="287"/>
                  </a:cubicBezTo>
                  <a:cubicBezTo>
                    <a:pt x="3906" y="120"/>
                    <a:pt x="3763" y="1"/>
                    <a:pt x="3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3"/>
            <p:cNvSpPr/>
            <p:nvPr/>
          </p:nvSpPr>
          <p:spPr>
            <a:xfrm>
              <a:off x="5008001" y="2012262"/>
              <a:ext cx="110177" cy="61433"/>
            </a:xfrm>
            <a:custGeom>
              <a:rect b="b" l="l" r="r" t="t"/>
              <a:pathLst>
                <a:path extrusionOk="0" h="1883" w="3382">
                  <a:moveTo>
                    <a:pt x="191" y="1"/>
                  </a:moveTo>
                  <a:cubicBezTo>
                    <a:pt x="453" y="596"/>
                    <a:pt x="381" y="1263"/>
                    <a:pt x="0" y="1787"/>
                  </a:cubicBezTo>
                  <a:cubicBezTo>
                    <a:pt x="240" y="1852"/>
                    <a:pt x="481" y="1883"/>
                    <a:pt x="719" y="1883"/>
                  </a:cubicBezTo>
                  <a:cubicBezTo>
                    <a:pt x="1880" y="1883"/>
                    <a:pt x="2967" y="1147"/>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3"/>
            <p:cNvSpPr/>
            <p:nvPr/>
          </p:nvSpPr>
          <p:spPr>
            <a:xfrm>
              <a:off x="4765168" y="1971090"/>
              <a:ext cx="242865" cy="102606"/>
            </a:xfrm>
            <a:custGeom>
              <a:rect b="b" l="l" r="r" t="t"/>
              <a:pathLst>
                <a:path extrusionOk="0" h="3145" w="7455">
                  <a:moveTo>
                    <a:pt x="3102" y="660"/>
                  </a:moveTo>
                  <a:cubicBezTo>
                    <a:pt x="3258" y="660"/>
                    <a:pt x="3406" y="787"/>
                    <a:pt x="3406" y="977"/>
                  </a:cubicBezTo>
                  <a:cubicBezTo>
                    <a:pt x="3406" y="1144"/>
                    <a:pt x="3263" y="1287"/>
                    <a:pt x="3096" y="1287"/>
                  </a:cubicBezTo>
                  <a:cubicBezTo>
                    <a:pt x="2810" y="1287"/>
                    <a:pt x="2668" y="953"/>
                    <a:pt x="2882" y="763"/>
                  </a:cubicBezTo>
                  <a:cubicBezTo>
                    <a:pt x="2945" y="691"/>
                    <a:pt x="3025" y="660"/>
                    <a:pt x="3102" y="660"/>
                  </a:cubicBezTo>
                  <a:close/>
                  <a:moveTo>
                    <a:pt x="4358" y="1279"/>
                  </a:moveTo>
                  <a:cubicBezTo>
                    <a:pt x="4520" y="1279"/>
                    <a:pt x="4668" y="1406"/>
                    <a:pt x="4668" y="1596"/>
                  </a:cubicBezTo>
                  <a:cubicBezTo>
                    <a:pt x="4668" y="1763"/>
                    <a:pt x="4525" y="1906"/>
                    <a:pt x="4358" y="1906"/>
                  </a:cubicBezTo>
                  <a:cubicBezTo>
                    <a:pt x="4073" y="1906"/>
                    <a:pt x="3930" y="1573"/>
                    <a:pt x="4120" y="1382"/>
                  </a:cubicBezTo>
                  <a:cubicBezTo>
                    <a:pt x="4192" y="1311"/>
                    <a:pt x="4276" y="1279"/>
                    <a:pt x="4358" y="1279"/>
                  </a:cubicBezTo>
                  <a:close/>
                  <a:moveTo>
                    <a:pt x="1286" y="1"/>
                  </a:moveTo>
                  <a:lnTo>
                    <a:pt x="453" y="1406"/>
                  </a:lnTo>
                  <a:cubicBezTo>
                    <a:pt x="0" y="2168"/>
                    <a:pt x="548" y="3144"/>
                    <a:pt x="1453" y="3144"/>
                  </a:cubicBezTo>
                  <a:lnTo>
                    <a:pt x="6025" y="3144"/>
                  </a:lnTo>
                  <a:cubicBezTo>
                    <a:pt x="6907" y="3144"/>
                    <a:pt x="7454" y="2168"/>
                    <a:pt x="7002" y="1406"/>
                  </a:cubicBezTo>
                  <a:lnTo>
                    <a:pt x="61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3"/>
            <p:cNvSpPr/>
            <p:nvPr/>
          </p:nvSpPr>
          <p:spPr>
            <a:xfrm>
              <a:off x="4961448" y="1807867"/>
              <a:ext cx="165266" cy="184233"/>
            </a:xfrm>
            <a:custGeom>
              <a:rect b="b" l="l" r="r" t="t"/>
              <a:pathLst>
                <a:path extrusionOk="0" h="5647" w="5073">
                  <a:moveTo>
                    <a:pt x="2786" y="3924"/>
                  </a:moveTo>
                  <a:cubicBezTo>
                    <a:pt x="2948" y="3924"/>
                    <a:pt x="3096" y="4051"/>
                    <a:pt x="3096" y="4242"/>
                  </a:cubicBezTo>
                  <a:cubicBezTo>
                    <a:pt x="3096" y="4408"/>
                    <a:pt x="2953" y="4551"/>
                    <a:pt x="2787" y="4551"/>
                  </a:cubicBezTo>
                  <a:cubicBezTo>
                    <a:pt x="2501" y="4551"/>
                    <a:pt x="2358" y="4218"/>
                    <a:pt x="2549" y="4027"/>
                  </a:cubicBezTo>
                  <a:cubicBezTo>
                    <a:pt x="2620" y="3956"/>
                    <a:pt x="2705" y="3924"/>
                    <a:pt x="2786" y="3924"/>
                  </a:cubicBezTo>
                  <a:close/>
                  <a:moveTo>
                    <a:pt x="1480" y="4382"/>
                  </a:moveTo>
                  <a:cubicBezTo>
                    <a:pt x="1494" y="4382"/>
                    <a:pt x="1509" y="4383"/>
                    <a:pt x="1525" y="4385"/>
                  </a:cubicBezTo>
                  <a:cubicBezTo>
                    <a:pt x="1906" y="4432"/>
                    <a:pt x="1906" y="4980"/>
                    <a:pt x="1525" y="5004"/>
                  </a:cubicBezTo>
                  <a:cubicBezTo>
                    <a:pt x="1509" y="5005"/>
                    <a:pt x="1494" y="5006"/>
                    <a:pt x="1480" y="5006"/>
                  </a:cubicBezTo>
                  <a:cubicBezTo>
                    <a:pt x="1063" y="5006"/>
                    <a:pt x="1063" y="4382"/>
                    <a:pt x="1480" y="4382"/>
                  </a:cubicBezTo>
                  <a:close/>
                  <a:moveTo>
                    <a:pt x="551" y="1"/>
                  </a:moveTo>
                  <a:cubicBezTo>
                    <a:pt x="134" y="1"/>
                    <a:pt x="134" y="624"/>
                    <a:pt x="551" y="624"/>
                  </a:cubicBezTo>
                  <a:cubicBezTo>
                    <a:pt x="566" y="624"/>
                    <a:pt x="580" y="623"/>
                    <a:pt x="596" y="622"/>
                  </a:cubicBezTo>
                  <a:lnTo>
                    <a:pt x="596" y="2980"/>
                  </a:lnTo>
                  <a:cubicBezTo>
                    <a:pt x="358" y="3122"/>
                    <a:pt x="167" y="3313"/>
                    <a:pt x="0" y="3527"/>
                  </a:cubicBezTo>
                  <a:lnTo>
                    <a:pt x="1263" y="5647"/>
                  </a:lnTo>
                  <a:lnTo>
                    <a:pt x="4954" y="5647"/>
                  </a:lnTo>
                  <a:cubicBezTo>
                    <a:pt x="5073" y="4599"/>
                    <a:pt x="4597" y="3575"/>
                    <a:pt x="3715" y="2980"/>
                  </a:cubicBezTo>
                  <a:lnTo>
                    <a:pt x="3715" y="622"/>
                  </a:lnTo>
                  <a:cubicBezTo>
                    <a:pt x="3730" y="623"/>
                    <a:pt x="3744" y="624"/>
                    <a:pt x="3758" y="624"/>
                  </a:cubicBezTo>
                  <a:cubicBezTo>
                    <a:pt x="4154" y="624"/>
                    <a:pt x="4154" y="1"/>
                    <a:pt x="3758" y="1"/>
                  </a:cubicBezTo>
                  <a:cubicBezTo>
                    <a:pt x="3744" y="1"/>
                    <a:pt x="3730" y="1"/>
                    <a:pt x="3715" y="3"/>
                  </a:cubicBezTo>
                  <a:lnTo>
                    <a:pt x="596" y="3"/>
                  </a:lnTo>
                  <a:cubicBezTo>
                    <a:pt x="580" y="1"/>
                    <a:pt x="566"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2" name="Google Shape;10422;p83"/>
          <p:cNvSpPr/>
          <p:nvPr/>
        </p:nvSpPr>
        <p:spPr>
          <a:xfrm>
            <a:off x="5608469" y="1765976"/>
            <a:ext cx="188559" cy="346575"/>
          </a:xfrm>
          <a:custGeom>
            <a:rect b="b" l="l" r="r" t="t"/>
            <a:pathLst>
              <a:path extrusionOk="0" h="10623" w="5788">
                <a:moveTo>
                  <a:pt x="382" y="1"/>
                </a:moveTo>
                <a:cubicBezTo>
                  <a:pt x="1" y="25"/>
                  <a:pt x="1" y="572"/>
                  <a:pt x="382" y="620"/>
                </a:cubicBezTo>
                <a:lnTo>
                  <a:pt x="715" y="620"/>
                </a:lnTo>
                <a:lnTo>
                  <a:pt x="715" y="8503"/>
                </a:lnTo>
                <a:cubicBezTo>
                  <a:pt x="739" y="9693"/>
                  <a:pt x="1715" y="10622"/>
                  <a:pt x="2906" y="10622"/>
                </a:cubicBezTo>
                <a:cubicBezTo>
                  <a:pt x="4073" y="10622"/>
                  <a:pt x="5049" y="9693"/>
                  <a:pt x="5097" y="8503"/>
                </a:cubicBezTo>
                <a:lnTo>
                  <a:pt x="5097" y="7526"/>
                </a:lnTo>
                <a:lnTo>
                  <a:pt x="3740" y="7526"/>
                </a:lnTo>
                <a:cubicBezTo>
                  <a:pt x="3335" y="7526"/>
                  <a:pt x="3335" y="6907"/>
                  <a:pt x="3740" y="6907"/>
                </a:cubicBezTo>
                <a:lnTo>
                  <a:pt x="5097" y="6907"/>
                </a:lnTo>
                <a:lnTo>
                  <a:pt x="5097" y="6288"/>
                </a:lnTo>
                <a:lnTo>
                  <a:pt x="4168" y="6288"/>
                </a:lnTo>
                <a:cubicBezTo>
                  <a:pt x="3787" y="6240"/>
                  <a:pt x="3787" y="5692"/>
                  <a:pt x="4168" y="5645"/>
                </a:cubicBezTo>
                <a:lnTo>
                  <a:pt x="5097" y="5645"/>
                </a:lnTo>
                <a:lnTo>
                  <a:pt x="5097" y="5026"/>
                </a:lnTo>
                <a:lnTo>
                  <a:pt x="3740" y="5026"/>
                </a:lnTo>
                <a:cubicBezTo>
                  <a:pt x="3335" y="5026"/>
                  <a:pt x="3335" y="4383"/>
                  <a:pt x="3740" y="4383"/>
                </a:cubicBezTo>
                <a:lnTo>
                  <a:pt x="5097" y="4383"/>
                </a:lnTo>
                <a:lnTo>
                  <a:pt x="5097" y="3763"/>
                </a:lnTo>
                <a:lnTo>
                  <a:pt x="4168" y="3763"/>
                </a:lnTo>
                <a:cubicBezTo>
                  <a:pt x="3787" y="3740"/>
                  <a:pt x="3787" y="3168"/>
                  <a:pt x="4168" y="3144"/>
                </a:cubicBezTo>
                <a:lnTo>
                  <a:pt x="5097" y="3144"/>
                </a:lnTo>
                <a:lnTo>
                  <a:pt x="5097" y="2501"/>
                </a:lnTo>
                <a:lnTo>
                  <a:pt x="3740" y="2501"/>
                </a:lnTo>
                <a:cubicBezTo>
                  <a:pt x="3335" y="2501"/>
                  <a:pt x="3335" y="1882"/>
                  <a:pt x="3740" y="1882"/>
                </a:cubicBezTo>
                <a:lnTo>
                  <a:pt x="5097" y="1882"/>
                </a:lnTo>
                <a:lnTo>
                  <a:pt x="5097" y="620"/>
                </a:lnTo>
                <a:lnTo>
                  <a:pt x="5407" y="620"/>
                </a:lnTo>
                <a:cubicBezTo>
                  <a:pt x="5788" y="572"/>
                  <a:pt x="5788" y="25"/>
                  <a:pt x="54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3" name="Google Shape;10423;p83"/>
          <p:cNvGrpSpPr/>
          <p:nvPr/>
        </p:nvGrpSpPr>
        <p:grpSpPr>
          <a:xfrm>
            <a:off x="6268685" y="1765976"/>
            <a:ext cx="376661" cy="349675"/>
            <a:chOff x="6268685" y="1765976"/>
            <a:chExt cx="376661" cy="349675"/>
          </a:xfrm>
        </p:grpSpPr>
        <p:sp>
          <p:nvSpPr>
            <p:cNvPr id="10424" name="Google Shape;10424;p83"/>
            <p:cNvSpPr/>
            <p:nvPr/>
          </p:nvSpPr>
          <p:spPr>
            <a:xfrm>
              <a:off x="6523148" y="1924469"/>
              <a:ext cx="122198" cy="109685"/>
            </a:xfrm>
            <a:custGeom>
              <a:rect b="b" l="l" r="r" t="t"/>
              <a:pathLst>
                <a:path extrusionOk="0" h="3362" w="3751">
                  <a:moveTo>
                    <a:pt x="1335" y="1"/>
                  </a:moveTo>
                  <a:cubicBezTo>
                    <a:pt x="1049" y="596"/>
                    <a:pt x="573" y="1049"/>
                    <a:pt x="1" y="1335"/>
                  </a:cubicBezTo>
                  <a:lnTo>
                    <a:pt x="1739" y="3073"/>
                  </a:lnTo>
                  <a:cubicBezTo>
                    <a:pt x="1943" y="3277"/>
                    <a:pt x="2171" y="3362"/>
                    <a:pt x="2390" y="3362"/>
                  </a:cubicBezTo>
                  <a:cubicBezTo>
                    <a:pt x="3119" y="3362"/>
                    <a:pt x="3751" y="2417"/>
                    <a:pt x="3073" y="1739"/>
                  </a:cubicBezTo>
                  <a:lnTo>
                    <a:pt x="133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3"/>
            <p:cNvSpPr/>
            <p:nvPr/>
          </p:nvSpPr>
          <p:spPr>
            <a:xfrm>
              <a:off x="6405999" y="1807932"/>
              <a:ext cx="175397" cy="149683"/>
            </a:xfrm>
            <a:custGeom>
              <a:rect b="b" l="l" r="r" t="t"/>
              <a:pathLst>
                <a:path extrusionOk="0" h="4588" w="5384">
                  <a:moveTo>
                    <a:pt x="2311" y="1"/>
                  </a:moveTo>
                  <a:cubicBezTo>
                    <a:pt x="1049" y="1"/>
                    <a:pt x="1" y="1025"/>
                    <a:pt x="1" y="2287"/>
                  </a:cubicBezTo>
                  <a:cubicBezTo>
                    <a:pt x="1" y="3671"/>
                    <a:pt x="1133" y="4588"/>
                    <a:pt x="2315" y="4588"/>
                  </a:cubicBezTo>
                  <a:cubicBezTo>
                    <a:pt x="2881" y="4588"/>
                    <a:pt x="3460" y="4377"/>
                    <a:pt x="3930" y="3906"/>
                  </a:cubicBezTo>
                  <a:cubicBezTo>
                    <a:pt x="5383" y="2454"/>
                    <a:pt x="4359" y="1"/>
                    <a:pt x="2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3"/>
            <p:cNvSpPr/>
            <p:nvPr/>
          </p:nvSpPr>
          <p:spPr>
            <a:xfrm>
              <a:off x="6326119" y="1765976"/>
              <a:ext cx="152072" cy="205146"/>
            </a:xfrm>
            <a:custGeom>
              <a:rect b="b" l="l" r="r" t="t"/>
              <a:pathLst>
                <a:path extrusionOk="0" h="6288" w="4668">
                  <a:moveTo>
                    <a:pt x="810" y="1"/>
                  </a:moveTo>
                  <a:cubicBezTo>
                    <a:pt x="786" y="1"/>
                    <a:pt x="762" y="1"/>
                    <a:pt x="738" y="25"/>
                  </a:cubicBezTo>
                  <a:cubicBezTo>
                    <a:pt x="500" y="215"/>
                    <a:pt x="619" y="596"/>
                    <a:pt x="929" y="620"/>
                  </a:cubicBezTo>
                  <a:lnTo>
                    <a:pt x="1024" y="620"/>
                  </a:lnTo>
                  <a:lnTo>
                    <a:pt x="1024" y="4645"/>
                  </a:lnTo>
                  <a:lnTo>
                    <a:pt x="0" y="6288"/>
                  </a:lnTo>
                  <a:lnTo>
                    <a:pt x="3691" y="6288"/>
                  </a:lnTo>
                  <a:cubicBezTo>
                    <a:pt x="1000" y="5240"/>
                    <a:pt x="1310" y="1334"/>
                    <a:pt x="4144" y="715"/>
                  </a:cubicBezTo>
                  <a:lnTo>
                    <a:pt x="4144" y="620"/>
                  </a:lnTo>
                  <a:lnTo>
                    <a:pt x="4358" y="620"/>
                  </a:lnTo>
                  <a:cubicBezTo>
                    <a:pt x="4382" y="620"/>
                    <a:pt x="4406" y="620"/>
                    <a:pt x="4430" y="596"/>
                  </a:cubicBezTo>
                  <a:cubicBezTo>
                    <a:pt x="4668" y="406"/>
                    <a:pt x="4549" y="25"/>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3"/>
            <p:cNvSpPr/>
            <p:nvPr/>
          </p:nvSpPr>
          <p:spPr>
            <a:xfrm>
              <a:off x="6268685" y="1992068"/>
              <a:ext cx="283229" cy="123583"/>
            </a:xfrm>
            <a:custGeom>
              <a:rect b="b" l="l" r="r" t="t"/>
              <a:pathLst>
                <a:path extrusionOk="0" h="3788" w="8694">
                  <a:moveTo>
                    <a:pt x="5461" y="623"/>
                  </a:moveTo>
                  <a:cubicBezTo>
                    <a:pt x="5616" y="623"/>
                    <a:pt x="5764" y="739"/>
                    <a:pt x="5764" y="930"/>
                  </a:cubicBezTo>
                  <a:cubicBezTo>
                    <a:pt x="5764" y="1096"/>
                    <a:pt x="5645" y="1239"/>
                    <a:pt x="5478" y="1263"/>
                  </a:cubicBezTo>
                  <a:lnTo>
                    <a:pt x="5454" y="1263"/>
                  </a:lnTo>
                  <a:cubicBezTo>
                    <a:pt x="5169" y="1263"/>
                    <a:pt x="5026" y="906"/>
                    <a:pt x="5240" y="715"/>
                  </a:cubicBezTo>
                  <a:cubicBezTo>
                    <a:pt x="5304" y="652"/>
                    <a:pt x="5383" y="623"/>
                    <a:pt x="5461" y="623"/>
                  </a:cubicBezTo>
                  <a:close/>
                  <a:moveTo>
                    <a:pt x="3575" y="953"/>
                  </a:moveTo>
                  <a:cubicBezTo>
                    <a:pt x="3889" y="953"/>
                    <a:pt x="4192" y="1203"/>
                    <a:pt x="4192" y="1573"/>
                  </a:cubicBezTo>
                  <a:cubicBezTo>
                    <a:pt x="4192" y="1906"/>
                    <a:pt x="3930" y="2192"/>
                    <a:pt x="3597" y="2192"/>
                  </a:cubicBezTo>
                  <a:cubicBezTo>
                    <a:pt x="3025" y="2192"/>
                    <a:pt x="2763" y="1525"/>
                    <a:pt x="3144" y="1144"/>
                  </a:cubicBezTo>
                  <a:cubicBezTo>
                    <a:pt x="3269" y="1012"/>
                    <a:pt x="3423" y="953"/>
                    <a:pt x="3575" y="953"/>
                  </a:cubicBezTo>
                  <a:close/>
                  <a:moveTo>
                    <a:pt x="1382" y="1"/>
                  </a:moveTo>
                  <a:lnTo>
                    <a:pt x="715" y="1072"/>
                  </a:lnTo>
                  <a:cubicBezTo>
                    <a:pt x="1" y="2263"/>
                    <a:pt x="834" y="3763"/>
                    <a:pt x="2239" y="3787"/>
                  </a:cubicBezTo>
                  <a:lnTo>
                    <a:pt x="6455" y="3787"/>
                  </a:lnTo>
                  <a:cubicBezTo>
                    <a:pt x="7836" y="3763"/>
                    <a:pt x="8693" y="2239"/>
                    <a:pt x="7979" y="1072"/>
                  </a:cubicBezTo>
                  <a:lnTo>
                    <a:pt x="731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83"/>
          <p:cNvGrpSpPr/>
          <p:nvPr/>
        </p:nvGrpSpPr>
        <p:grpSpPr>
          <a:xfrm>
            <a:off x="7059504" y="1766368"/>
            <a:ext cx="300788" cy="348500"/>
            <a:chOff x="7059504" y="1766368"/>
            <a:chExt cx="300788" cy="348500"/>
          </a:xfrm>
        </p:grpSpPr>
        <p:sp>
          <p:nvSpPr>
            <p:cNvPr id="10429" name="Google Shape;10429;p83"/>
            <p:cNvSpPr/>
            <p:nvPr/>
          </p:nvSpPr>
          <p:spPr>
            <a:xfrm>
              <a:off x="7177174" y="1951580"/>
              <a:ext cx="183118" cy="163288"/>
            </a:xfrm>
            <a:custGeom>
              <a:rect b="b" l="l" r="r" t="t"/>
              <a:pathLst>
                <a:path extrusionOk="0" h="5005" w="5621">
                  <a:moveTo>
                    <a:pt x="5270" y="1"/>
                  </a:moveTo>
                  <a:cubicBezTo>
                    <a:pt x="5104" y="1"/>
                    <a:pt x="5002" y="136"/>
                    <a:pt x="5002" y="313"/>
                  </a:cubicBezTo>
                  <a:lnTo>
                    <a:pt x="5002" y="2385"/>
                  </a:lnTo>
                  <a:cubicBezTo>
                    <a:pt x="5002" y="3480"/>
                    <a:pt x="4097" y="4385"/>
                    <a:pt x="3001" y="4385"/>
                  </a:cubicBezTo>
                  <a:lnTo>
                    <a:pt x="1858" y="4385"/>
                  </a:lnTo>
                  <a:cubicBezTo>
                    <a:pt x="1263" y="4385"/>
                    <a:pt x="763" y="3980"/>
                    <a:pt x="644" y="3409"/>
                  </a:cubicBezTo>
                  <a:cubicBezTo>
                    <a:pt x="536" y="3421"/>
                    <a:pt x="429" y="3427"/>
                    <a:pt x="322" y="3427"/>
                  </a:cubicBezTo>
                  <a:cubicBezTo>
                    <a:pt x="215" y="3427"/>
                    <a:pt x="108" y="3421"/>
                    <a:pt x="1" y="3409"/>
                  </a:cubicBezTo>
                  <a:lnTo>
                    <a:pt x="1" y="3409"/>
                  </a:lnTo>
                  <a:cubicBezTo>
                    <a:pt x="143" y="4338"/>
                    <a:pt x="929" y="5004"/>
                    <a:pt x="1858" y="5004"/>
                  </a:cubicBezTo>
                  <a:lnTo>
                    <a:pt x="3001" y="5004"/>
                  </a:lnTo>
                  <a:cubicBezTo>
                    <a:pt x="4454" y="5004"/>
                    <a:pt x="5621" y="3838"/>
                    <a:pt x="5621" y="2385"/>
                  </a:cubicBezTo>
                  <a:lnTo>
                    <a:pt x="5621" y="313"/>
                  </a:lnTo>
                  <a:cubicBezTo>
                    <a:pt x="5621" y="136"/>
                    <a:pt x="5498" y="1"/>
                    <a:pt x="5347" y="1"/>
                  </a:cubicBezTo>
                  <a:cubicBezTo>
                    <a:pt x="5336" y="1"/>
                    <a:pt x="5323" y="2"/>
                    <a:pt x="5311" y="3"/>
                  </a:cubicBezTo>
                  <a:cubicBezTo>
                    <a:pt x="5297" y="2"/>
                    <a:pt x="5284" y="1"/>
                    <a:pt x="5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3"/>
            <p:cNvSpPr/>
            <p:nvPr/>
          </p:nvSpPr>
          <p:spPr>
            <a:xfrm>
              <a:off x="7278816" y="1951613"/>
              <a:ext cx="34467" cy="20358"/>
            </a:xfrm>
            <a:custGeom>
              <a:rect b="b" l="l" r="r" t="t"/>
              <a:pathLst>
                <a:path extrusionOk="0" h="624" w="1058">
                  <a:moveTo>
                    <a:pt x="662" y="0"/>
                  </a:moveTo>
                  <a:cubicBezTo>
                    <a:pt x="648" y="0"/>
                    <a:pt x="634" y="1"/>
                    <a:pt x="619" y="2"/>
                  </a:cubicBezTo>
                  <a:lnTo>
                    <a:pt x="0" y="2"/>
                  </a:lnTo>
                  <a:lnTo>
                    <a:pt x="0" y="622"/>
                  </a:lnTo>
                  <a:lnTo>
                    <a:pt x="619" y="622"/>
                  </a:lnTo>
                  <a:cubicBezTo>
                    <a:pt x="634" y="623"/>
                    <a:pt x="648" y="624"/>
                    <a:pt x="662" y="624"/>
                  </a:cubicBezTo>
                  <a:cubicBezTo>
                    <a:pt x="1058" y="624"/>
                    <a:pt x="1058" y="0"/>
                    <a:pt x="6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3"/>
            <p:cNvSpPr/>
            <p:nvPr/>
          </p:nvSpPr>
          <p:spPr>
            <a:xfrm>
              <a:off x="7226822" y="2044137"/>
              <a:ext cx="29450" cy="29982"/>
            </a:xfrm>
            <a:custGeom>
              <a:rect b="b" l="l" r="r" t="t"/>
              <a:pathLst>
                <a:path extrusionOk="0" h="919" w="904">
                  <a:moveTo>
                    <a:pt x="525" y="0"/>
                  </a:moveTo>
                  <a:cubicBezTo>
                    <a:pt x="358" y="119"/>
                    <a:pt x="191" y="238"/>
                    <a:pt x="1" y="334"/>
                  </a:cubicBezTo>
                  <a:lnTo>
                    <a:pt x="263" y="786"/>
                  </a:lnTo>
                  <a:cubicBezTo>
                    <a:pt x="327" y="879"/>
                    <a:pt x="415" y="918"/>
                    <a:pt x="501" y="918"/>
                  </a:cubicBezTo>
                  <a:cubicBezTo>
                    <a:pt x="705" y="918"/>
                    <a:pt x="903" y="703"/>
                    <a:pt x="787" y="453"/>
                  </a:cubicBezTo>
                  <a:lnTo>
                    <a:pt x="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3"/>
            <p:cNvSpPr/>
            <p:nvPr/>
          </p:nvSpPr>
          <p:spPr>
            <a:xfrm>
              <a:off x="7264058" y="2002181"/>
              <a:ext cx="34956" cy="30374"/>
            </a:xfrm>
            <a:custGeom>
              <a:rect b="b" l="l" r="r" t="t"/>
              <a:pathLst>
                <a:path extrusionOk="0" h="931" w="1073">
                  <a:moveTo>
                    <a:pt x="263" y="0"/>
                  </a:moveTo>
                  <a:cubicBezTo>
                    <a:pt x="191" y="215"/>
                    <a:pt x="120" y="405"/>
                    <a:pt x="1" y="572"/>
                  </a:cubicBezTo>
                  <a:lnTo>
                    <a:pt x="549" y="882"/>
                  </a:lnTo>
                  <a:cubicBezTo>
                    <a:pt x="598" y="914"/>
                    <a:pt x="655" y="930"/>
                    <a:pt x="712" y="930"/>
                  </a:cubicBezTo>
                  <a:cubicBezTo>
                    <a:pt x="822" y="930"/>
                    <a:pt x="930" y="872"/>
                    <a:pt x="977" y="762"/>
                  </a:cubicBezTo>
                  <a:cubicBezTo>
                    <a:pt x="1072" y="620"/>
                    <a:pt x="1025" y="429"/>
                    <a:pt x="858" y="334"/>
                  </a:cubicBezTo>
                  <a:lnTo>
                    <a:pt x="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3"/>
            <p:cNvSpPr/>
            <p:nvPr/>
          </p:nvSpPr>
          <p:spPr>
            <a:xfrm>
              <a:off x="7278816" y="1888679"/>
              <a:ext cx="34695" cy="21108"/>
            </a:xfrm>
            <a:custGeom>
              <a:rect b="b" l="l" r="r" t="t"/>
              <a:pathLst>
                <a:path extrusionOk="0" h="647" w="1065">
                  <a:moveTo>
                    <a:pt x="662" y="0"/>
                  </a:moveTo>
                  <a:cubicBezTo>
                    <a:pt x="648" y="0"/>
                    <a:pt x="634" y="1"/>
                    <a:pt x="619" y="2"/>
                  </a:cubicBezTo>
                  <a:lnTo>
                    <a:pt x="0" y="2"/>
                  </a:lnTo>
                  <a:lnTo>
                    <a:pt x="0" y="645"/>
                  </a:lnTo>
                  <a:lnTo>
                    <a:pt x="619" y="645"/>
                  </a:lnTo>
                  <a:cubicBezTo>
                    <a:pt x="627" y="646"/>
                    <a:pt x="634" y="646"/>
                    <a:pt x="641" y="646"/>
                  </a:cubicBezTo>
                  <a:cubicBezTo>
                    <a:pt x="1058" y="646"/>
                    <a:pt x="1065" y="0"/>
                    <a:pt x="6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3"/>
            <p:cNvSpPr/>
            <p:nvPr/>
          </p:nvSpPr>
          <p:spPr>
            <a:xfrm>
              <a:off x="7176392" y="1766368"/>
              <a:ext cx="20198" cy="31516"/>
            </a:xfrm>
            <a:custGeom>
              <a:rect b="b" l="l" r="r" t="t"/>
              <a:pathLst>
                <a:path extrusionOk="0" h="966" w="620">
                  <a:moveTo>
                    <a:pt x="310" y="1"/>
                  </a:moveTo>
                  <a:cubicBezTo>
                    <a:pt x="156" y="1"/>
                    <a:pt x="1" y="108"/>
                    <a:pt x="1" y="322"/>
                  </a:cubicBezTo>
                  <a:lnTo>
                    <a:pt x="1" y="965"/>
                  </a:lnTo>
                  <a:cubicBezTo>
                    <a:pt x="152" y="948"/>
                    <a:pt x="292" y="932"/>
                    <a:pt x="437" y="932"/>
                  </a:cubicBezTo>
                  <a:cubicBezTo>
                    <a:pt x="496" y="932"/>
                    <a:pt x="557" y="934"/>
                    <a:pt x="620" y="941"/>
                  </a:cubicBezTo>
                  <a:lnTo>
                    <a:pt x="620" y="322"/>
                  </a:lnTo>
                  <a:cubicBezTo>
                    <a:pt x="620" y="108"/>
                    <a:pt x="465"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3"/>
            <p:cNvSpPr/>
            <p:nvPr/>
          </p:nvSpPr>
          <p:spPr>
            <a:xfrm>
              <a:off x="7226822" y="1783431"/>
              <a:ext cx="31763" cy="33082"/>
            </a:xfrm>
            <a:custGeom>
              <a:rect b="b" l="l" r="r" t="t"/>
              <a:pathLst>
                <a:path extrusionOk="0" h="1014" w="975">
                  <a:moveTo>
                    <a:pt x="565" y="1"/>
                  </a:moveTo>
                  <a:cubicBezTo>
                    <a:pt x="474" y="1"/>
                    <a:pt x="382" y="40"/>
                    <a:pt x="310" y="133"/>
                  </a:cubicBezTo>
                  <a:lnTo>
                    <a:pt x="1" y="680"/>
                  </a:lnTo>
                  <a:cubicBezTo>
                    <a:pt x="191" y="776"/>
                    <a:pt x="358" y="895"/>
                    <a:pt x="525" y="1014"/>
                  </a:cubicBezTo>
                  <a:lnTo>
                    <a:pt x="858" y="466"/>
                  </a:lnTo>
                  <a:cubicBezTo>
                    <a:pt x="975" y="216"/>
                    <a:pt x="776" y="1"/>
                    <a:pt x="5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3"/>
            <p:cNvSpPr/>
            <p:nvPr/>
          </p:nvSpPr>
          <p:spPr>
            <a:xfrm>
              <a:off x="7264840" y="1828845"/>
              <a:ext cx="36682" cy="29624"/>
            </a:xfrm>
            <a:custGeom>
              <a:rect b="b" l="l" r="r" t="t"/>
              <a:pathLst>
                <a:path extrusionOk="0" h="908" w="1126">
                  <a:moveTo>
                    <a:pt x="679" y="0"/>
                  </a:moveTo>
                  <a:cubicBezTo>
                    <a:pt x="637" y="0"/>
                    <a:pt x="594" y="8"/>
                    <a:pt x="548" y="27"/>
                  </a:cubicBezTo>
                  <a:lnTo>
                    <a:pt x="1" y="336"/>
                  </a:lnTo>
                  <a:cubicBezTo>
                    <a:pt x="120" y="503"/>
                    <a:pt x="191" y="693"/>
                    <a:pt x="263" y="908"/>
                  </a:cubicBezTo>
                  <a:lnTo>
                    <a:pt x="834" y="574"/>
                  </a:lnTo>
                  <a:cubicBezTo>
                    <a:pt x="1125" y="387"/>
                    <a:pt x="96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3"/>
            <p:cNvSpPr/>
            <p:nvPr/>
          </p:nvSpPr>
          <p:spPr>
            <a:xfrm>
              <a:off x="7059699" y="1951613"/>
              <a:ext cx="35281" cy="20358"/>
            </a:xfrm>
            <a:custGeom>
              <a:rect b="b" l="l" r="r" t="t"/>
              <a:pathLst>
                <a:path extrusionOk="0" h="624" w="1083">
                  <a:moveTo>
                    <a:pt x="397" y="0"/>
                  </a:moveTo>
                  <a:cubicBezTo>
                    <a:pt x="1" y="0"/>
                    <a:pt x="1" y="624"/>
                    <a:pt x="397" y="624"/>
                  </a:cubicBezTo>
                  <a:cubicBezTo>
                    <a:pt x="411" y="624"/>
                    <a:pt x="425" y="623"/>
                    <a:pt x="439" y="622"/>
                  </a:cubicBezTo>
                  <a:lnTo>
                    <a:pt x="1058" y="622"/>
                  </a:lnTo>
                  <a:lnTo>
                    <a:pt x="1082" y="2"/>
                  </a:lnTo>
                  <a:lnTo>
                    <a:pt x="439" y="2"/>
                  </a:lnTo>
                  <a:cubicBezTo>
                    <a:pt x="425" y="1"/>
                    <a:pt x="411"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3"/>
            <p:cNvSpPr/>
            <p:nvPr/>
          </p:nvSpPr>
          <p:spPr>
            <a:xfrm>
              <a:off x="7116743" y="2044137"/>
              <a:ext cx="29417" cy="29982"/>
            </a:xfrm>
            <a:custGeom>
              <a:rect b="b" l="l" r="r" t="t"/>
              <a:pathLst>
                <a:path extrusionOk="0" h="919" w="903">
                  <a:moveTo>
                    <a:pt x="379" y="0"/>
                  </a:moveTo>
                  <a:lnTo>
                    <a:pt x="117" y="453"/>
                  </a:lnTo>
                  <a:cubicBezTo>
                    <a:pt x="0" y="703"/>
                    <a:pt x="199" y="918"/>
                    <a:pt x="411" y="918"/>
                  </a:cubicBezTo>
                  <a:cubicBezTo>
                    <a:pt x="501" y="918"/>
                    <a:pt x="594" y="879"/>
                    <a:pt x="665" y="786"/>
                  </a:cubicBezTo>
                  <a:lnTo>
                    <a:pt x="903" y="334"/>
                  </a:lnTo>
                  <a:cubicBezTo>
                    <a:pt x="712" y="238"/>
                    <a:pt x="546" y="119"/>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3"/>
            <p:cNvSpPr/>
            <p:nvPr/>
          </p:nvSpPr>
          <p:spPr>
            <a:xfrm>
              <a:off x="7071623" y="2002964"/>
              <a:ext cx="36552" cy="29069"/>
            </a:xfrm>
            <a:custGeom>
              <a:rect b="b" l="l" r="r" t="t"/>
              <a:pathLst>
                <a:path extrusionOk="0" h="891" w="1122">
                  <a:moveTo>
                    <a:pt x="859" y="0"/>
                  </a:moveTo>
                  <a:lnTo>
                    <a:pt x="288" y="310"/>
                  </a:lnTo>
                  <a:cubicBezTo>
                    <a:pt x="0" y="494"/>
                    <a:pt x="155" y="891"/>
                    <a:pt x="432" y="891"/>
                  </a:cubicBezTo>
                  <a:cubicBezTo>
                    <a:pt x="476" y="891"/>
                    <a:pt x="524" y="881"/>
                    <a:pt x="573" y="858"/>
                  </a:cubicBezTo>
                  <a:lnTo>
                    <a:pt x="1121" y="572"/>
                  </a:lnTo>
                  <a:cubicBezTo>
                    <a:pt x="1002" y="381"/>
                    <a:pt x="931" y="191"/>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3"/>
            <p:cNvSpPr/>
            <p:nvPr/>
          </p:nvSpPr>
          <p:spPr>
            <a:xfrm>
              <a:off x="7059504" y="1888679"/>
              <a:ext cx="34695" cy="21108"/>
            </a:xfrm>
            <a:custGeom>
              <a:rect b="b" l="l" r="r" t="t"/>
              <a:pathLst>
                <a:path extrusionOk="0" h="647" w="1065">
                  <a:moveTo>
                    <a:pt x="403" y="0"/>
                  </a:moveTo>
                  <a:cubicBezTo>
                    <a:pt x="0" y="0"/>
                    <a:pt x="7" y="646"/>
                    <a:pt x="423" y="646"/>
                  </a:cubicBezTo>
                  <a:cubicBezTo>
                    <a:pt x="431" y="646"/>
                    <a:pt x="438" y="646"/>
                    <a:pt x="445" y="645"/>
                  </a:cubicBezTo>
                  <a:lnTo>
                    <a:pt x="1064" y="645"/>
                  </a:lnTo>
                  <a:lnTo>
                    <a:pt x="1064" y="2"/>
                  </a:lnTo>
                  <a:lnTo>
                    <a:pt x="445" y="2"/>
                  </a:lnTo>
                  <a:cubicBezTo>
                    <a:pt x="431" y="1"/>
                    <a:pt x="417" y="0"/>
                    <a:pt x="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3"/>
            <p:cNvSpPr/>
            <p:nvPr/>
          </p:nvSpPr>
          <p:spPr>
            <a:xfrm>
              <a:off x="7114397" y="1783431"/>
              <a:ext cx="31763" cy="33865"/>
            </a:xfrm>
            <a:custGeom>
              <a:rect b="b" l="l" r="r" t="t"/>
              <a:pathLst>
                <a:path extrusionOk="0" h="1038" w="975">
                  <a:moveTo>
                    <a:pt x="411" y="1"/>
                  </a:moveTo>
                  <a:cubicBezTo>
                    <a:pt x="200" y="1"/>
                    <a:pt x="1" y="216"/>
                    <a:pt x="118" y="466"/>
                  </a:cubicBezTo>
                  <a:lnTo>
                    <a:pt x="451" y="1038"/>
                  </a:lnTo>
                  <a:cubicBezTo>
                    <a:pt x="618" y="895"/>
                    <a:pt x="784" y="776"/>
                    <a:pt x="975" y="680"/>
                  </a:cubicBezTo>
                  <a:lnTo>
                    <a:pt x="665" y="133"/>
                  </a:lnTo>
                  <a:cubicBezTo>
                    <a:pt x="594" y="40"/>
                    <a:pt x="501" y="1"/>
                    <a:pt x="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3"/>
            <p:cNvSpPr/>
            <p:nvPr/>
          </p:nvSpPr>
          <p:spPr>
            <a:xfrm>
              <a:off x="7074001" y="1828845"/>
              <a:ext cx="34923" cy="29624"/>
            </a:xfrm>
            <a:custGeom>
              <a:rect b="b" l="l" r="r" t="t"/>
              <a:pathLst>
                <a:path extrusionOk="0" h="908" w="1072">
                  <a:moveTo>
                    <a:pt x="344" y="1"/>
                  </a:moveTo>
                  <a:cubicBezTo>
                    <a:pt x="237" y="1"/>
                    <a:pt x="142" y="53"/>
                    <a:pt x="96" y="146"/>
                  </a:cubicBezTo>
                  <a:cubicBezTo>
                    <a:pt x="0" y="312"/>
                    <a:pt x="48" y="503"/>
                    <a:pt x="215" y="574"/>
                  </a:cubicBezTo>
                  <a:lnTo>
                    <a:pt x="786" y="908"/>
                  </a:lnTo>
                  <a:cubicBezTo>
                    <a:pt x="858" y="717"/>
                    <a:pt x="953" y="527"/>
                    <a:pt x="1072" y="336"/>
                  </a:cubicBezTo>
                  <a:lnTo>
                    <a:pt x="524" y="50"/>
                  </a:lnTo>
                  <a:cubicBezTo>
                    <a:pt x="465" y="17"/>
                    <a:pt x="403" y="1"/>
                    <a:pt x="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3"/>
            <p:cNvSpPr/>
            <p:nvPr/>
          </p:nvSpPr>
          <p:spPr>
            <a:xfrm>
              <a:off x="7115114" y="1817263"/>
              <a:ext cx="142787" cy="226907"/>
            </a:xfrm>
            <a:custGeom>
              <a:rect b="b" l="l" r="r" t="t"/>
              <a:pathLst>
                <a:path extrusionOk="0" h="6955" w="4383">
                  <a:moveTo>
                    <a:pt x="1790" y="1143"/>
                  </a:moveTo>
                  <a:cubicBezTo>
                    <a:pt x="2320" y="1143"/>
                    <a:pt x="2589" y="1817"/>
                    <a:pt x="2191" y="2215"/>
                  </a:cubicBezTo>
                  <a:cubicBezTo>
                    <a:pt x="2071" y="2336"/>
                    <a:pt x="1920" y="2390"/>
                    <a:pt x="1769" y="2390"/>
                  </a:cubicBezTo>
                  <a:cubicBezTo>
                    <a:pt x="1443" y="2390"/>
                    <a:pt x="1120" y="2137"/>
                    <a:pt x="1120" y="1763"/>
                  </a:cubicBezTo>
                  <a:cubicBezTo>
                    <a:pt x="1120" y="1406"/>
                    <a:pt x="1405" y="1144"/>
                    <a:pt x="1763" y="1144"/>
                  </a:cubicBezTo>
                  <a:cubicBezTo>
                    <a:pt x="1772" y="1143"/>
                    <a:pt x="1781" y="1143"/>
                    <a:pt x="1790" y="1143"/>
                  </a:cubicBezTo>
                  <a:close/>
                  <a:moveTo>
                    <a:pt x="3477" y="2858"/>
                  </a:moveTo>
                  <a:cubicBezTo>
                    <a:pt x="3739" y="2858"/>
                    <a:pt x="3882" y="3192"/>
                    <a:pt x="3692" y="3406"/>
                  </a:cubicBezTo>
                  <a:cubicBezTo>
                    <a:pt x="3624" y="3466"/>
                    <a:pt x="3545" y="3493"/>
                    <a:pt x="3469" y="3493"/>
                  </a:cubicBezTo>
                  <a:cubicBezTo>
                    <a:pt x="3301" y="3493"/>
                    <a:pt x="3144" y="3364"/>
                    <a:pt x="3144" y="3168"/>
                  </a:cubicBezTo>
                  <a:cubicBezTo>
                    <a:pt x="3144" y="3001"/>
                    <a:pt x="3287" y="2858"/>
                    <a:pt x="3477" y="2858"/>
                  </a:cubicBezTo>
                  <a:close/>
                  <a:moveTo>
                    <a:pt x="921" y="3499"/>
                  </a:moveTo>
                  <a:cubicBezTo>
                    <a:pt x="932" y="3499"/>
                    <a:pt x="942" y="3500"/>
                    <a:pt x="953" y="3501"/>
                  </a:cubicBezTo>
                  <a:cubicBezTo>
                    <a:pt x="1239" y="3501"/>
                    <a:pt x="1382" y="3835"/>
                    <a:pt x="1191" y="4025"/>
                  </a:cubicBezTo>
                  <a:cubicBezTo>
                    <a:pt x="1120" y="4097"/>
                    <a:pt x="1035" y="4128"/>
                    <a:pt x="954" y="4128"/>
                  </a:cubicBezTo>
                  <a:cubicBezTo>
                    <a:pt x="792" y="4128"/>
                    <a:pt x="643" y="4001"/>
                    <a:pt x="643" y="3811"/>
                  </a:cubicBezTo>
                  <a:cubicBezTo>
                    <a:pt x="643" y="3655"/>
                    <a:pt x="768" y="3499"/>
                    <a:pt x="921" y="3499"/>
                  </a:cubicBezTo>
                  <a:close/>
                  <a:moveTo>
                    <a:pt x="2739" y="4430"/>
                  </a:moveTo>
                  <a:cubicBezTo>
                    <a:pt x="3073" y="4430"/>
                    <a:pt x="3358" y="4716"/>
                    <a:pt x="3358" y="5049"/>
                  </a:cubicBezTo>
                  <a:cubicBezTo>
                    <a:pt x="3358" y="5436"/>
                    <a:pt x="3053" y="5691"/>
                    <a:pt x="2731" y="5691"/>
                  </a:cubicBezTo>
                  <a:cubicBezTo>
                    <a:pt x="2576" y="5691"/>
                    <a:pt x="2418" y="5633"/>
                    <a:pt x="2287" y="5502"/>
                  </a:cubicBezTo>
                  <a:cubicBezTo>
                    <a:pt x="1882" y="5097"/>
                    <a:pt x="2168" y="4430"/>
                    <a:pt x="2739" y="4430"/>
                  </a:cubicBezTo>
                  <a:close/>
                  <a:moveTo>
                    <a:pt x="2191" y="1"/>
                  </a:moveTo>
                  <a:cubicBezTo>
                    <a:pt x="977" y="1"/>
                    <a:pt x="0" y="977"/>
                    <a:pt x="0" y="2191"/>
                  </a:cubicBezTo>
                  <a:lnTo>
                    <a:pt x="0" y="4740"/>
                  </a:lnTo>
                  <a:cubicBezTo>
                    <a:pt x="0" y="5954"/>
                    <a:pt x="977" y="6931"/>
                    <a:pt x="2191" y="6954"/>
                  </a:cubicBezTo>
                  <a:cubicBezTo>
                    <a:pt x="3406" y="6931"/>
                    <a:pt x="4382" y="5954"/>
                    <a:pt x="4382" y="4740"/>
                  </a:cubicBezTo>
                  <a:lnTo>
                    <a:pt x="4382" y="2191"/>
                  </a:lnTo>
                  <a:cubicBezTo>
                    <a:pt x="4382" y="977"/>
                    <a:pt x="3406"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83"/>
          <p:cNvGrpSpPr/>
          <p:nvPr/>
        </p:nvGrpSpPr>
        <p:grpSpPr>
          <a:xfrm>
            <a:off x="7776795" y="1766009"/>
            <a:ext cx="371742" cy="349120"/>
            <a:chOff x="7776795" y="1766009"/>
            <a:chExt cx="371742" cy="349120"/>
          </a:xfrm>
        </p:grpSpPr>
        <p:sp>
          <p:nvSpPr>
            <p:cNvPr id="10445" name="Google Shape;10445;p83"/>
            <p:cNvSpPr/>
            <p:nvPr/>
          </p:nvSpPr>
          <p:spPr>
            <a:xfrm>
              <a:off x="7897918" y="1889527"/>
              <a:ext cx="119494" cy="102475"/>
            </a:xfrm>
            <a:custGeom>
              <a:rect b="b" l="l" r="r" t="t"/>
              <a:pathLst>
                <a:path extrusionOk="0" h="3141" w="3668">
                  <a:moveTo>
                    <a:pt x="2096" y="0"/>
                  </a:moveTo>
                  <a:cubicBezTo>
                    <a:pt x="691" y="0"/>
                    <a:pt x="0" y="1691"/>
                    <a:pt x="977" y="2667"/>
                  </a:cubicBezTo>
                  <a:cubicBezTo>
                    <a:pt x="1303" y="2994"/>
                    <a:pt x="1704" y="3140"/>
                    <a:pt x="2095" y="3140"/>
                  </a:cubicBezTo>
                  <a:cubicBezTo>
                    <a:pt x="2901" y="3140"/>
                    <a:pt x="3668" y="2518"/>
                    <a:pt x="3668" y="1572"/>
                  </a:cubicBezTo>
                  <a:cubicBezTo>
                    <a:pt x="3668" y="715"/>
                    <a:pt x="29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3"/>
            <p:cNvSpPr/>
            <p:nvPr/>
          </p:nvSpPr>
          <p:spPr>
            <a:xfrm>
              <a:off x="7776795" y="1766009"/>
              <a:ext cx="371742" cy="349120"/>
            </a:xfrm>
            <a:custGeom>
              <a:rect b="b" l="l" r="r" t="t"/>
              <a:pathLst>
                <a:path extrusionOk="0" h="10701" w="11411">
                  <a:moveTo>
                    <a:pt x="4123" y="2405"/>
                  </a:moveTo>
                  <a:cubicBezTo>
                    <a:pt x="4409" y="2453"/>
                    <a:pt x="4695" y="2524"/>
                    <a:pt x="4980" y="2596"/>
                  </a:cubicBezTo>
                  <a:cubicBezTo>
                    <a:pt x="4576" y="2786"/>
                    <a:pt x="4218" y="3000"/>
                    <a:pt x="3861" y="3239"/>
                  </a:cubicBezTo>
                  <a:cubicBezTo>
                    <a:pt x="3933" y="2953"/>
                    <a:pt x="4004" y="2667"/>
                    <a:pt x="4123" y="2405"/>
                  </a:cubicBezTo>
                  <a:close/>
                  <a:moveTo>
                    <a:pt x="8290" y="2332"/>
                  </a:moveTo>
                  <a:cubicBezTo>
                    <a:pt x="9976" y="2332"/>
                    <a:pt x="10504" y="3337"/>
                    <a:pt x="9586" y="4818"/>
                  </a:cubicBezTo>
                  <a:lnTo>
                    <a:pt x="9586" y="4818"/>
                  </a:lnTo>
                  <a:cubicBezTo>
                    <a:pt x="9257" y="4443"/>
                    <a:pt x="8905" y="4092"/>
                    <a:pt x="8529" y="3786"/>
                  </a:cubicBezTo>
                  <a:cubicBezTo>
                    <a:pt x="8457" y="3310"/>
                    <a:pt x="8338" y="2810"/>
                    <a:pt x="8172" y="2334"/>
                  </a:cubicBezTo>
                  <a:cubicBezTo>
                    <a:pt x="8211" y="2333"/>
                    <a:pt x="8251" y="2332"/>
                    <a:pt x="8290" y="2332"/>
                  </a:cubicBezTo>
                  <a:close/>
                  <a:moveTo>
                    <a:pt x="3336" y="2332"/>
                  </a:moveTo>
                  <a:cubicBezTo>
                    <a:pt x="3375" y="2332"/>
                    <a:pt x="3415" y="2333"/>
                    <a:pt x="3456" y="2334"/>
                  </a:cubicBezTo>
                  <a:cubicBezTo>
                    <a:pt x="3290" y="2810"/>
                    <a:pt x="3171" y="3310"/>
                    <a:pt x="3099" y="3786"/>
                  </a:cubicBezTo>
                  <a:cubicBezTo>
                    <a:pt x="2718" y="4096"/>
                    <a:pt x="2361" y="4453"/>
                    <a:pt x="2027" y="4834"/>
                  </a:cubicBezTo>
                  <a:cubicBezTo>
                    <a:pt x="1097" y="3322"/>
                    <a:pt x="1644" y="2332"/>
                    <a:pt x="3336" y="2332"/>
                  </a:cubicBezTo>
                  <a:close/>
                  <a:moveTo>
                    <a:pt x="8624" y="4715"/>
                  </a:moveTo>
                  <a:lnTo>
                    <a:pt x="8624" y="4715"/>
                  </a:lnTo>
                  <a:cubicBezTo>
                    <a:pt x="8838" y="4906"/>
                    <a:pt x="9029" y="5120"/>
                    <a:pt x="9219" y="5358"/>
                  </a:cubicBezTo>
                  <a:cubicBezTo>
                    <a:pt x="9029" y="5572"/>
                    <a:pt x="8838" y="5787"/>
                    <a:pt x="8624" y="6001"/>
                  </a:cubicBezTo>
                  <a:cubicBezTo>
                    <a:pt x="8648" y="5572"/>
                    <a:pt x="8648" y="5144"/>
                    <a:pt x="8624" y="4715"/>
                  </a:cubicBezTo>
                  <a:close/>
                  <a:moveTo>
                    <a:pt x="3861" y="7454"/>
                  </a:moveTo>
                  <a:cubicBezTo>
                    <a:pt x="4218" y="7692"/>
                    <a:pt x="4576" y="7906"/>
                    <a:pt x="4957" y="8097"/>
                  </a:cubicBezTo>
                  <a:cubicBezTo>
                    <a:pt x="4671" y="8192"/>
                    <a:pt x="4385" y="8240"/>
                    <a:pt x="4099" y="8287"/>
                  </a:cubicBezTo>
                  <a:cubicBezTo>
                    <a:pt x="4004" y="8025"/>
                    <a:pt x="3909" y="7739"/>
                    <a:pt x="3837" y="7478"/>
                  </a:cubicBezTo>
                  <a:lnTo>
                    <a:pt x="3861" y="7454"/>
                  </a:lnTo>
                  <a:close/>
                  <a:moveTo>
                    <a:pt x="7529" y="2405"/>
                  </a:moveTo>
                  <a:cubicBezTo>
                    <a:pt x="7981" y="3739"/>
                    <a:pt x="8124" y="5168"/>
                    <a:pt x="7933" y="6573"/>
                  </a:cubicBezTo>
                  <a:lnTo>
                    <a:pt x="7957" y="6573"/>
                  </a:lnTo>
                  <a:cubicBezTo>
                    <a:pt x="7529" y="6906"/>
                    <a:pt x="7076" y="7192"/>
                    <a:pt x="6600" y="7430"/>
                  </a:cubicBezTo>
                  <a:cubicBezTo>
                    <a:pt x="6886" y="7525"/>
                    <a:pt x="7171" y="7597"/>
                    <a:pt x="7481" y="7668"/>
                  </a:cubicBezTo>
                  <a:cubicBezTo>
                    <a:pt x="7576" y="7597"/>
                    <a:pt x="7695" y="7525"/>
                    <a:pt x="7767" y="7454"/>
                  </a:cubicBezTo>
                  <a:lnTo>
                    <a:pt x="7767" y="7454"/>
                  </a:lnTo>
                  <a:cubicBezTo>
                    <a:pt x="7695" y="7739"/>
                    <a:pt x="7624" y="8025"/>
                    <a:pt x="7505" y="8311"/>
                  </a:cubicBezTo>
                  <a:cubicBezTo>
                    <a:pt x="5528" y="7930"/>
                    <a:pt x="3718" y="6882"/>
                    <a:pt x="2408" y="5358"/>
                  </a:cubicBezTo>
                  <a:cubicBezTo>
                    <a:pt x="2599" y="5120"/>
                    <a:pt x="2789" y="4906"/>
                    <a:pt x="3004" y="4715"/>
                  </a:cubicBezTo>
                  <a:lnTo>
                    <a:pt x="3004" y="5072"/>
                  </a:lnTo>
                  <a:cubicBezTo>
                    <a:pt x="3194" y="5310"/>
                    <a:pt x="3409" y="5525"/>
                    <a:pt x="3623" y="5715"/>
                  </a:cubicBezTo>
                  <a:cubicBezTo>
                    <a:pt x="3599" y="5191"/>
                    <a:pt x="3647" y="4644"/>
                    <a:pt x="3718" y="4120"/>
                  </a:cubicBezTo>
                  <a:cubicBezTo>
                    <a:pt x="4361" y="3620"/>
                    <a:pt x="5076" y="3215"/>
                    <a:pt x="5814" y="2905"/>
                  </a:cubicBezTo>
                  <a:cubicBezTo>
                    <a:pt x="6314" y="3119"/>
                    <a:pt x="6767" y="3358"/>
                    <a:pt x="7219" y="3643"/>
                  </a:cubicBezTo>
                  <a:cubicBezTo>
                    <a:pt x="7171" y="3334"/>
                    <a:pt x="7076" y="3048"/>
                    <a:pt x="6981" y="2762"/>
                  </a:cubicBezTo>
                  <a:lnTo>
                    <a:pt x="6671" y="2596"/>
                  </a:lnTo>
                  <a:cubicBezTo>
                    <a:pt x="6957" y="2524"/>
                    <a:pt x="7243" y="2453"/>
                    <a:pt x="7529" y="2405"/>
                  </a:cubicBezTo>
                  <a:close/>
                  <a:moveTo>
                    <a:pt x="5814" y="8478"/>
                  </a:moveTo>
                  <a:cubicBezTo>
                    <a:pt x="6266" y="8644"/>
                    <a:pt x="6767" y="8787"/>
                    <a:pt x="7243" y="8883"/>
                  </a:cubicBezTo>
                  <a:cubicBezTo>
                    <a:pt x="6843" y="9632"/>
                    <a:pt x="6319" y="10073"/>
                    <a:pt x="5781" y="10073"/>
                  </a:cubicBezTo>
                  <a:cubicBezTo>
                    <a:pt x="5292" y="10073"/>
                    <a:pt x="4792" y="9710"/>
                    <a:pt x="4361" y="8883"/>
                  </a:cubicBezTo>
                  <a:lnTo>
                    <a:pt x="4385" y="8883"/>
                  </a:lnTo>
                  <a:cubicBezTo>
                    <a:pt x="4861" y="8787"/>
                    <a:pt x="5338" y="8644"/>
                    <a:pt x="5814" y="8478"/>
                  </a:cubicBezTo>
                  <a:close/>
                  <a:moveTo>
                    <a:pt x="5791" y="1"/>
                  </a:moveTo>
                  <a:cubicBezTo>
                    <a:pt x="5037" y="1"/>
                    <a:pt x="4275" y="559"/>
                    <a:pt x="3718" y="1738"/>
                  </a:cubicBezTo>
                  <a:cubicBezTo>
                    <a:pt x="3576" y="1727"/>
                    <a:pt x="3439" y="1721"/>
                    <a:pt x="3307" y="1721"/>
                  </a:cubicBezTo>
                  <a:cubicBezTo>
                    <a:pt x="389" y="1721"/>
                    <a:pt x="1" y="4423"/>
                    <a:pt x="3099" y="6906"/>
                  </a:cubicBezTo>
                  <a:cubicBezTo>
                    <a:pt x="3171" y="7406"/>
                    <a:pt x="3266" y="7882"/>
                    <a:pt x="3432" y="8359"/>
                  </a:cubicBezTo>
                  <a:cubicBezTo>
                    <a:pt x="3364" y="8362"/>
                    <a:pt x="3297" y="8364"/>
                    <a:pt x="3232" y="8364"/>
                  </a:cubicBezTo>
                  <a:cubicBezTo>
                    <a:pt x="1952" y="8364"/>
                    <a:pt x="1242" y="7701"/>
                    <a:pt x="1718" y="6477"/>
                  </a:cubicBezTo>
                  <a:cubicBezTo>
                    <a:pt x="1551" y="6311"/>
                    <a:pt x="1384" y="6096"/>
                    <a:pt x="1265" y="5953"/>
                  </a:cubicBezTo>
                  <a:lnTo>
                    <a:pt x="1265" y="5953"/>
                  </a:lnTo>
                  <a:cubicBezTo>
                    <a:pt x="416" y="7673"/>
                    <a:pt x="1307" y="8995"/>
                    <a:pt x="3288" y="8995"/>
                  </a:cubicBezTo>
                  <a:cubicBezTo>
                    <a:pt x="3419" y="8995"/>
                    <a:pt x="3554" y="8990"/>
                    <a:pt x="3694" y="8978"/>
                  </a:cubicBezTo>
                  <a:cubicBezTo>
                    <a:pt x="4243" y="10123"/>
                    <a:pt x="5025" y="10701"/>
                    <a:pt x="5806" y="10701"/>
                  </a:cubicBezTo>
                  <a:cubicBezTo>
                    <a:pt x="6958" y="10701"/>
                    <a:pt x="8108" y="9446"/>
                    <a:pt x="8505" y="6906"/>
                  </a:cubicBezTo>
                  <a:cubicBezTo>
                    <a:pt x="8886" y="6596"/>
                    <a:pt x="9243" y="6239"/>
                    <a:pt x="9577" y="5882"/>
                  </a:cubicBezTo>
                  <a:lnTo>
                    <a:pt x="9577" y="5882"/>
                  </a:lnTo>
                  <a:cubicBezTo>
                    <a:pt x="10315" y="7073"/>
                    <a:pt x="10196" y="8097"/>
                    <a:pt x="8815" y="8311"/>
                  </a:cubicBezTo>
                  <a:cubicBezTo>
                    <a:pt x="8743" y="8549"/>
                    <a:pt x="8672" y="8763"/>
                    <a:pt x="8576" y="8978"/>
                  </a:cubicBezTo>
                  <a:cubicBezTo>
                    <a:pt x="10482" y="8883"/>
                    <a:pt x="11410" y="7406"/>
                    <a:pt x="9981" y="5358"/>
                  </a:cubicBezTo>
                  <a:cubicBezTo>
                    <a:pt x="11345" y="3395"/>
                    <a:pt x="10558" y="1710"/>
                    <a:pt x="8309" y="1710"/>
                  </a:cubicBezTo>
                  <a:cubicBezTo>
                    <a:pt x="7611" y="1710"/>
                    <a:pt x="6773" y="1872"/>
                    <a:pt x="5814" y="2238"/>
                  </a:cubicBezTo>
                  <a:cubicBezTo>
                    <a:pt x="5338" y="2048"/>
                    <a:pt x="4861" y="1905"/>
                    <a:pt x="4385" y="1810"/>
                  </a:cubicBezTo>
                  <a:cubicBezTo>
                    <a:pt x="4773" y="1077"/>
                    <a:pt x="5274" y="621"/>
                    <a:pt x="5804" y="621"/>
                  </a:cubicBezTo>
                  <a:cubicBezTo>
                    <a:pt x="6152" y="621"/>
                    <a:pt x="6512" y="818"/>
                    <a:pt x="6862" y="1262"/>
                  </a:cubicBezTo>
                  <a:cubicBezTo>
                    <a:pt x="7100" y="1191"/>
                    <a:pt x="7314" y="1167"/>
                    <a:pt x="7552" y="1143"/>
                  </a:cubicBezTo>
                  <a:cubicBezTo>
                    <a:pt x="7053" y="394"/>
                    <a:pt x="6424" y="1"/>
                    <a:pt x="5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7" name="Google Shape;10447;p83"/>
          <p:cNvSpPr/>
          <p:nvPr/>
        </p:nvSpPr>
        <p:spPr>
          <a:xfrm>
            <a:off x="7853678" y="2325397"/>
            <a:ext cx="225045" cy="81595"/>
          </a:xfrm>
          <a:custGeom>
            <a:rect b="b" l="l" r="r" t="t"/>
            <a:pathLst>
              <a:path extrusionOk="0" h="2501" w="6908">
                <a:moveTo>
                  <a:pt x="310" y="0"/>
                </a:moveTo>
                <a:cubicBezTo>
                  <a:pt x="144" y="0"/>
                  <a:pt x="1" y="143"/>
                  <a:pt x="1" y="310"/>
                </a:cubicBezTo>
                <a:lnTo>
                  <a:pt x="1" y="2191"/>
                </a:lnTo>
                <a:cubicBezTo>
                  <a:pt x="1" y="2358"/>
                  <a:pt x="144" y="2501"/>
                  <a:pt x="310" y="2501"/>
                </a:cubicBezTo>
                <a:lnTo>
                  <a:pt x="6597" y="2501"/>
                </a:lnTo>
                <a:cubicBezTo>
                  <a:pt x="6764" y="2501"/>
                  <a:pt x="6907" y="2358"/>
                  <a:pt x="6907" y="2191"/>
                </a:cubicBezTo>
                <a:lnTo>
                  <a:pt x="6907" y="310"/>
                </a:lnTo>
                <a:cubicBezTo>
                  <a:pt x="6883" y="143"/>
                  <a:pt x="6764"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3"/>
          <p:cNvSpPr/>
          <p:nvPr/>
        </p:nvSpPr>
        <p:spPr>
          <a:xfrm>
            <a:off x="7833513" y="2427155"/>
            <a:ext cx="265376" cy="247102"/>
          </a:xfrm>
          <a:custGeom>
            <a:rect b="b" l="l" r="r" t="t"/>
            <a:pathLst>
              <a:path extrusionOk="0" h="7574" w="8146">
                <a:moveTo>
                  <a:pt x="4049" y="1192"/>
                </a:moveTo>
                <a:cubicBezTo>
                  <a:pt x="5311" y="1192"/>
                  <a:pt x="6311" y="2216"/>
                  <a:pt x="6264" y="3454"/>
                </a:cubicBezTo>
                <a:lnTo>
                  <a:pt x="6264" y="4073"/>
                </a:lnTo>
                <a:cubicBezTo>
                  <a:pt x="6264" y="4478"/>
                  <a:pt x="6002" y="4835"/>
                  <a:pt x="5645" y="4978"/>
                </a:cubicBezTo>
                <a:lnTo>
                  <a:pt x="5645" y="5335"/>
                </a:lnTo>
                <a:cubicBezTo>
                  <a:pt x="5645" y="5859"/>
                  <a:pt x="5216" y="6288"/>
                  <a:pt x="4692" y="6288"/>
                </a:cubicBezTo>
                <a:lnTo>
                  <a:pt x="3454" y="6288"/>
                </a:lnTo>
                <a:cubicBezTo>
                  <a:pt x="2930" y="6288"/>
                  <a:pt x="2501" y="5859"/>
                  <a:pt x="2501" y="5335"/>
                </a:cubicBezTo>
                <a:lnTo>
                  <a:pt x="2501" y="4978"/>
                </a:lnTo>
                <a:cubicBezTo>
                  <a:pt x="2120" y="4835"/>
                  <a:pt x="1882" y="4478"/>
                  <a:pt x="1882" y="4073"/>
                </a:cubicBezTo>
                <a:lnTo>
                  <a:pt x="1882" y="3478"/>
                </a:lnTo>
                <a:cubicBezTo>
                  <a:pt x="1811" y="2239"/>
                  <a:pt x="2811" y="1192"/>
                  <a:pt x="4049" y="1192"/>
                </a:cubicBezTo>
                <a:close/>
                <a:moveTo>
                  <a:pt x="1144" y="1"/>
                </a:moveTo>
                <a:cubicBezTo>
                  <a:pt x="501" y="1"/>
                  <a:pt x="1" y="525"/>
                  <a:pt x="1" y="1144"/>
                </a:cubicBezTo>
                <a:lnTo>
                  <a:pt x="1" y="6431"/>
                </a:lnTo>
                <a:cubicBezTo>
                  <a:pt x="1" y="7050"/>
                  <a:pt x="501" y="7574"/>
                  <a:pt x="1144" y="7574"/>
                </a:cubicBezTo>
                <a:lnTo>
                  <a:pt x="7002" y="7574"/>
                </a:lnTo>
                <a:cubicBezTo>
                  <a:pt x="7621" y="7574"/>
                  <a:pt x="8145" y="7050"/>
                  <a:pt x="8145" y="6431"/>
                </a:cubicBezTo>
                <a:lnTo>
                  <a:pt x="8145" y="1168"/>
                </a:lnTo>
                <a:cubicBezTo>
                  <a:pt x="8145" y="525"/>
                  <a:pt x="7621" y="1"/>
                  <a:pt x="7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3"/>
          <p:cNvSpPr/>
          <p:nvPr/>
        </p:nvSpPr>
        <p:spPr>
          <a:xfrm>
            <a:off x="7912643" y="2486956"/>
            <a:ext cx="104737" cy="123616"/>
          </a:xfrm>
          <a:custGeom>
            <a:rect b="b" l="l" r="r" t="t"/>
            <a:pathLst>
              <a:path extrusionOk="0" h="3789" w="3215">
                <a:moveTo>
                  <a:pt x="986" y="1320"/>
                </a:moveTo>
                <a:cubicBezTo>
                  <a:pt x="1154" y="1320"/>
                  <a:pt x="1311" y="1449"/>
                  <a:pt x="1311" y="1645"/>
                </a:cubicBezTo>
                <a:cubicBezTo>
                  <a:pt x="1311" y="1788"/>
                  <a:pt x="1168" y="1930"/>
                  <a:pt x="1025" y="1930"/>
                </a:cubicBezTo>
                <a:lnTo>
                  <a:pt x="1025" y="1954"/>
                </a:lnTo>
                <a:cubicBezTo>
                  <a:pt x="739" y="1954"/>
                  <a:pt x="572" y="1621"/>
                  <a:pt x="763" y="1407"/>
                </a:cubicBezTo>
                <a:cubicBezTo>
                  <a:pt x="830" y="1347"/>
                  <a:pt x="909" y="1320"/>
                  <a:pt x="986" y="1320"/>
                </a:cubicBezTo>
                <a:close/>
                <a:moveTo>
                  <a:pt x="2256" y="1320"/>
                </a:moveTo>
                <a:cubicBezTo>
                  <a:pt x="2416" y="1320"/>
                  <a:pt x="2573" y="1449"/>
                  <a:pt x="2573" y="1645"/>
                </a:cubicBezTo>
                <a:cubicBezTo>
                  <a:pt x="2595" y="1799"/>
                  <a:pt x="2453" y="1933"/>
                  <a:pt x="2300" y="1933"/>
                </a:cubicBezTo>
                <a:cubicBezTo>
                  <a:pt x="2288" y="1933"/>
                  <a:pt x="2275" y="1932"/>
                  <a:pt x="2263" y="1930"/>
                </a:cubicBezTo>
                <a:lnTo>
                  <a:pt x="2263" y="1954"/>
                </a:lnTo>
                <a:cubicBezTo>
                  <a:pt x="1977" y="1954"/>
                  <a:pt x="1858" y="1597"/>
                  <a:pt x="2049" y="1407"/>
                </a:cubicBezTo>
                <a:cubicBezTo>
                  <a:pt x="2109" y="1347"/>
                  <a:pt x="2182" y="1320"/>
                  <a:pt x="2256" y="1320"/>
                </a:cubicBezTo>
                <a:close/>
                <a:moveTo>
                  <a:pt x="1643" y="2566"/>
                </a:moveTo>
                <a:cubicBezTo>
                  <a:pt x="1805" y="2566"/>
                  <a:pt x="1954" y="2693"/>
                  <a:pt x="1954" y="2883"/>
                </a:cubicBezTo>
                <a:cubicBezTo>
                  <a:pt x="1954" y="3050"/>
                  <a:pt x="1811" y="3193"/>
                  <a:pt x="1644" y="3193"/>
                </a:cubicBezTo>
                <a:cubicBezTo>
                  <a:pt x="1358" y="3193"/>
                  <a:pt x="1215" y="2859"/>
                  <a:pt x="1406" y="2669"/>
                </a:cubicBezTo>
                <a:cubicBezTo>
                  <a:pt x="1477" y="2597"/>
                  <a:pt x="1562" y="2566"/>
                  <a:pt x="1643" y="2566"/>
                </a:cubicBezTo>
                <a:close/>
                <a:moveTo>
                  <a:pt x="1639" y="1"/>
                </a:moveTo>
                <a:cubicBezTo>
                  <a:pt x="1625" y="1"/>
                  <a:pt x="1611" y="1"/>
                  <a:pt x="1596" y="2"/>
                </a:cubicBezTo>
                <a:cubicBezTo>
                  <a:pt x="715" y="2"/>
                  <a:pt x="1" y="740"/>
                  <a:pt x="48" y="1645"/>
                </a:cubicBezTo>
                <a:lnTo>
                  <a:pt x="72" y="1645"/>
                </a:lnTo>
                <a:lnTo>
                  <a:pt x="72" y="2240"/>
                </a:lnTo>
                <a:cubicBezTo>
                  <a:pt x="72" y="2407"/>
                  <a:pt x="215" y="2550"/>
                  <a:pt x="382" y="2550"/>
                </a:cubicBezTo>
                <a:cubicBezTo>
                  <a:pt x="548" y="2550"/>
                  <a:pt x="691" y="2693"/>
                  <a:pt x="691" y="2859"/>
                </a:cubicBezTo>
                <a:lnTo>
                  <a:pt x="691" y="3478"/>
                </a:lnTo>
                <a:cubicBezTo>
                  <a:pt x="691" y="3645"/>
                  <a:pt x="834" y="3788"/>
                  <a:pt x="1001" y="3788"/>
                </a:cubicBezTo>
                <a:lnTo>
                  <a:pt x="2263" y="3788"/>
                </a:lnTo>
                <a:cubicBezTo>
                  <a:pt x="2430" y="3788"/>
                  <a:pt x="2573" y="3645"/>
                  <a:pt x="2573" y="3478"/>
                </a:cubicBezTo>
                <a:lnTo>
                  <a:pt x="2573" y="2859"/>
                </a:lnTo>
                <a:cubicBezTo>
                  <a:pt x="2573" y="2693"/>
                  <a:pt x="2716" y="2550"/>
                  <a:pt x="2882" y="2550"/>
                </a:cubicBezTo>
                <a:cubicBezTo>
                  <a:pt x="3049" y="2550"/>
                  <a:pt x="3168" y="2407"/>
                  <a:pt x="3168" y="2240"/>
                </a:cubicBezTo>
                <a:lnTo>
                  <a:pt x="3168" y="1621"/>
                </a:lnTo>
                <a:cubicBezTo>
                  <a:pt x="3215" y="730"/>
                  <a:pt x="2524" y="1"/>
                  <a:pt x="1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0" name="Google Shape;10450;p83"/>
          <p:cNvGrpSpPr/>
          <p:nvPr/>
        </p:nvGrpSpPr>
        <p:grpSpPr>
          <a:xfrm>
            <a:off x="7079409" y="2324614"/>
            <a:ext cx="265376" cy="349642"/>
            <a:chOff x="7079409" y="2324614"/>
            <a:chExt cx="265376" cy="349642"/>
          </a:xfrm>
        </p:grpSpPr>
        <p:sp>
          <p:nvSpPr>
            <p:cNvPr id="10451" name="Google Shape;10451;p83"/>
            <p:cNvSpPr/>
            <p:nvPr/>
          </p:nvSpPr>
          <p:spPr>
            <a:xfrm>
              <a:off x="7079409" y="2510283"/>
              <a:ext cx="61343" cy="40455"/>
            </a:xfrm>
            <a:custGeom>
              <a:rect b="b" l="l" r="r" t="t"/>
              <a:pathLst>
                <a:path extrusionOk="0" h="1240" w="1883">
                  <a:moveTo>
                    <a:pt x="1" y="1"/>
                  </a:moveTo>
                  <a:lnTo>
                    <a:pt x="1" y="1239"/>
                  </a:lnTo>
                  <a:lnTo>
                    <a:pt x="1882" y="1239"/>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3"/>
            <p:cNvSpPr/>
            <p:nvPr/>
          </p:nvSpPr>
          <p:spPr>
            <a:xfrm>
              <a:off x="7161667" y="2570900"/>
              <a:ext cx="40364" cy="41205"/>
            </a:xfrm>
            <a:custGeom>
              <a:rect b="b" l="l" r="r" t="t"/>
              <a:pathLst>
                <a:path extrusionOk="0" h="1263" w="1239">
                  <a:moveTo>
                    <a:pt x="0" y="0"/>
                  </a:moveTo>
                  <a:lnTo>
                    <a:pt x="0" y="1263"/>
                  </a:lnTo>
                  <a:lnTo>
                    <a:pt x="1239" y="1263"/>
                  </a:lnTo>
                  <a:lnTo>
                    <a:pt x="123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3"/>
            <p:cNvSpPr/>
            <p:nvPr/>
          </p:nvSpPr>
          <p:spPr>
            <a:xfrm>
              <a:off x="7079409" y="2570900"/>
              <a:ext cx="61343" cy="41205"/>
            </a:xfrm>
            <a:custGeom>
              <a:rect b="b" l="l" r="r" t="t"/>
              <a:pathLst>
                <a:path extrusionOk="0" h="1263" w="1883">
                  <a:moveTo>
                    <a:pt x="1" y="0"/>
                  </a:moveTo>
                  <a:lnTo>
                    <a:pt x="1" y="1263"/>
                  </a:lnTo>
                  <a:lnTo>
                    <a:pt x="1882" y="1263"/>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3"/>
            <p:cNvSpPr/>
            <p:nvPr/>
          </p:nvSpPr>
          <p:spPr>
            <a:xfrm>
              <a:off x="7283474" y="2510283"/>
              <a:ext cx="61311" cy="40455"/>
            </a:xfrm>
            <a:custGeom>
              <a:rect b="b" l="l" r="r" t="t"/>
              <a:pathLst>
                <a:path extrusionOk="0" h="1240" w="1882">
                  <a:moveTo>
                    <a:pt x="0" y="1"/>
                  </a:moveTo>
                  <a:lnTo>
                    <a:pt x="0" y="1239"/>
                  </a:lnTo>
                  <a:lnTo>
                    <a:pt x="1882" y="1239"/>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3"/>
            <p:cNvSpPr/>
            <p:nvPr/>
          </p:nvSpPr>
          <p:spPr>
            <a:xfrm>
              <a:off x="7263276" y="2386765"/>
              <a:ext cx="20980" cy="41205"/>
            </a:xfrm>
            <a:custGeom>
              <a:rect b="b" l="l" r="r" t="t"/>
              <a:pathLst>
                <a:path extrusionOk="0" h="1263" w="644">
                  <a:moveTo>
                    <a:pt x="192" y="0"/>
                  </a:moveTo>
                  <a:cubicBezTo>
                    <a:pt x="72" y="0"/>
                    <a:pt x="1" y="96"/>
                    <a:pt x="1" y="215"/>
                  </a:cubicBezTo>
                  <a:lnTo>
                    <a:pt x="1" y="1072"/>
                  </a:lnTo>
                  <a:cubicBezTo>
                    <a:pt x="1" y="1167"/>
                    <a:pt x="72" y="1263"/>
                    <a:pt x="192" y="1263"/>
                  </a:cubicBezTo>
                  <a:lnTo>
                    <a:pt x="453" y="1263"/>
                  </a:lnTo>
                  <a:cubicBezTo>
                    <a:pt x="549" y="1263"/>
                    <a:pt x="644" y="1167"/>
                    <a:pt x="644" y="1072"/>
                  </a:cubicBezTo>
                  <a:lnTo>
                    <a:pt x="644" y="215"/>
                  </a:lnTo>
                  <a:cubicBezTo>
                    <a:pt x="644" y="96"/>
                    <a:pt x="549"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3"/>
            <p:cNvSpPr/>
            <p:nvPr/>
          </p:nvSpPr>
          <p:spPr>
            <a:xfrm>
              <a:off x="7079409" y="2324614"/>
              <a:ext cx="265376" cy="164724"/>
            </a:xfrm>
            <a:custGeom>
              <a:rect b="b" l="l" r="r" t="t"/>
              <a:pathLst>
                <a:path extrusionOk="0" h="5049" w="8146">
                  <a:moveTo>
                    <a:pt x="6097" y="1286"/>
                  </a:moveTo>
                  <a:cubicBezTo>
                    <a:pt x="6550" y="1286"/>
                    <a:pt x="6907" y="1667"/>
                    <a:pt x="6907" y="2120"/>
                  </a:cubicBezTo>
                  <a:lnTo>
                    <a:pt x="6907" y="2977"/>
                  </a:lnTo>
                  <a:cubicBezTo>
                    <a:pt x="6907" y="3430"/>
                    <a:pt x="6550" y="3787"/>
                    <a:pt x="6097" y="3811"/>
                  </a:cubicBezTo>
                  <a:lnTo>
                    <a:pt x="5836" y="3811"/>
                  </a:lnTo>
                  <a:cubicBezTo>
                    <a:pt x="5383" y="3787"/>
                    <a:pt x="5002" y="3430"/>
                    <a:pt x="5002" y="2977"/>
                  </a:cubicBezTo>
                  <a:lnTo>
                    <a:pt x="5026" y="2120"/>
                  </a:lnTo>
                  <a:cubicBezTo>
                    <a:pt x="5026" y="1667"/>
                    <a:pt x="5383" y="1286"/>
                    <a:pt x="5836" y="1286"/>
                  </a:cubicBezTo>
                  <a:close/>
                  <a:moveTo>
                    <a:pt x="930" y="0"/>
                  </a:moveTo>
                  <a:cubicBezTo>
                    <a:pt x="406" y="24"/>
                    <a:pt x="1" y="429"/>
                    <a:pt x="1" y="953"/>
                  </a:cubicBezTo>
                  <a:lnTo>
                    <a:pt x="1" y="5049"/>
                  </a:lnTo>
                  <a:lnTo>
                    <a:pt x="8146" y="5049"/>
                  </a:lnTo>
                  <a:lnTo>
                    <a:pt x="8146" y="953"/>
                  </a:lnTo>
                  <a:cubicBezTo>
                    <a:pt x="8146" y="429"/>
                    <a:pt x="7717" y="0"/>
                    <a:pt x="7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3"/>
            <p:cNvSpPr/>
            <p:nvPr/>
          </p:nvSpPr>
          <p:spPr>
            <a:xfrm>
              <a:off x="7222163" y="2570900"/>
              <a:ext cx="41145" cy="41205"/>
            </a:xfrm>
            <a:custGeom>
              <a:rect b="b" l="l" r="r" t="t"/>
              <a:pathLst>
                <a:path extrusionOk="0" h="1263" w="1263">
                  <a:moveTo>
                    <a:pt x="1" y="0"/>
                  </a:moveTo>
                  <a:lnTo>
                    <a:pt x="1" y="1263"/>
                  </a:lnTo>
                  <a:lnTo>
                    <a:pt x="1263" y="1263"/>
                  </a:lnTo>
                  <a:lnTo>
                    <a:pt x="1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3"/>
            <p:cNvSpPr/>
            <p:nvPr/>
          </p:nvSpPr>
          <p:spPr>
            <a:xfrm>
              <a:off x="7222163" y="2510283"/>
              <a:ext cx="41145" cy="40455"/>
            </a:xfrm>
            <a:custGeom>
              <a:rect b="b" l="l" r="r" t="t"/>
              <a:pathLst>
                <a:path extrusionOk="0" h="1240" w="1263">
                  <a:moveTo>
                    <a:pt x="1" y="1"/>
                  </a:moveTo>
                  <a:lnTo>
                    <a:pt x="1" y="1239"/>
                  </a:lnTo>
                  <a:lnTo>
                    <a:pt x="1263" y="1239"/>
                  </a:lnTo>
                  <a:lnTo>
                    <a:pt x="1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3"/>
            <p:cNvSpPr/>
            <p:nvPr/>
          </p:nvSpPr>
          <p:spPr>
            <a:xfrm>
              <a:off x="7079409" y="2633051"/>
              <a:ext cx="61343" cy="41205"/>
            </a:xfrm>
            <a:custGeom>
              <a:rect b="b" l="l" r="r" t="t"/>
              <a:pathLst>
                <a:path extrusionOk="0" h="1263" w="1883">
                  <a:moveTo>
                    <a:pt x="1" y="1"/>
                  </a:moveTo>
                  <a:lnTo>
                    <a:pt x="1" y="334"/>
                  </a:lnTo>
                  <a:cubicBezTo>
                    <a:pt x="1" y="834"/>
                    <a:pt x="406" y="1263"/>
                    <a:pt x="930" y="1263"/>
                  </a:cubicBezTo>
                  <a:lnTo>
                    <a:pt x="1882" y="1263"/>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3"/>
            <p:cNvSpPr/>
            <p:nvPr/>
          </p:nvSpPr>
          <p:spPr>
            <a:xfrm>
              <a:off x="7161667" y="2510283"/>
              <a:ext cx="40364" cy="40455"/>
            </a:xfrm>
            <a:custGeom>
              <a:rect b="b" l="l" r="r" t="t"/>
              <a:pathLst>
                <a:path extrusionOk="0" h="1240" w="1239">
                  <a:moveTo>
                    <a:pt x="0" y="1"/>
                  </a:moveTo>
                  <a:lnTo>
                    <a:pt x="0" y="1239"/>
                  </a:lnTo>
                  <a:lnTo>
                    <a:pt x="1239" y="1239"/>
                  </a:lnTo>
                  <a:lnTo>
                    <a:pt x="1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3"/>
            <p:cNvSpPr/>
            <p:nvPr/>
          </p:nvSpPr>
          <p:spPr>
            <a:xfrm>
              <a:off x="7283474" y="2570900"/>
              <a:ext cx="61311" cy="103356"/>
            </a:xfrm>
            <a:custGeom>
              <a:rect b="b" l="l" r="r" t="t"/>
              <a:pathLst>
                <a:path extrusionOk="0" h="3168" w="1882">
                  <a:moveTo>
                    <a:pt x="0" y="0"/>
                  </a:moveTo>
                  <a:lnTo>
                    <a:pt x="0" y="3168"/>
                  </a:lnTo>
                  <a:lnTo>
                    <a:pt x="953" y="3168"/>
                  </a:lnTo>
                  <a:cubicBezTo>
                    <a:pt x="1453" y="3168"/>
                    <a:pt x="1882" y="2739"/>
                    <a:pt x="1882" y="2239"/>
                  </a:cubicBez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3"/>
            <p:cNvSpPr/>
            <p:nvPr/>
          </p:nvSpPr>
          <p:spPr>
            <a:xfrm>
              <a:off x="7222163" y="2633051"/>
              <a:ext cx="41145" cy="41205"/>
            </a:xfrm>
            <a:custGeom>
              <a:rect b="b" l="l" r="r" t="t"/>
              <a:pathLst>
                <a:path extrusionOk="0" h="1263" w="1263">
                  <a:moveTo>
                    <a:pt x="1" y="1"/>
                  </a:moveTo>
                  <a:lnTo>
                    <a:pt x="1" y="1263"/>
                  </a:lnTo>
                  <a:lnTo>
                    <a:pt x="1263" y="1263"/>
                  </a:lnTo>
                  <a:lnTo>
                    <a:pt x="1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3"/>
            <p:cNvSpPr/>
            <p:nvPr/>
          </p:nvSpPr>
          <p:spPr>
            <a:xfrm>
              <a:off x="7161667" y="2633051"/>
              <a:ext cx="40364" cy="41205"/>
            </a:xfrm>
            <a:custGeom>
              <a:rect b="b" l="l" r="r" t="t"/>
              <a:pathLst>
                <a:path extrusionOk="0" h="1263" w="1239">
                  <a:moveTo>
                    <a:pt x="0" y="1"/>
                  </a:moveTo>
                  <a:lnTo>
                    <a:pt x="0" y="1263"/>
                  </a:lnTo>
                  <a:lnTo>
                    <a:pt x="1239" y="1263"/>
                  </a:lnTo>
                  <a:lnTo>
                    <a:pt x="1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83"/>
          <p:cNvGrpSpPr/>
          <p:nvPr/>
        </p:nvGrpSpPr>
        <p:grpSpPr>
          <a:xfrm>
            <a:off x="6281293" y="2325332"/>
            <a:ext cx="353433" cy="349120"/>
            <a:chOff x="6281293" y="2325332"/>
            <a:chExt cx="353433" cy="349120"/>
          </a:xfrm>
        </p:grpSpPr>
        <p:sp>
          <p:nvSpPr>
            <p:cNvPr id="10465" name="Google Shape;10465;p83"/>
            <p:cNvSpPr/>
            <p:nvPr/>
          </p:nvSpPr>
          <p:spPr>
            <a:xfrm>
              <a:off x="6416880" y="2509533"/>
              <a:ext cx="81476" cy="164919"/>
            </a:xfrm>
            <a:custGeom>
              <a:rect b="b" l="l" r="r" t="t"/>
              <a:pathLst>
                <a:path extrusionOk="0" h="5055" w="2501">
                  <a:moveTo>
                    <a:pt x="0" y="0"/>
                  </a:moveTo>
                  <a:lnTo>
                    <a:pt x="0" y="4739"/>
                  </a:lnTo>
                  <a:cubicBezTo>
                    <a:pt x="0" y="4926"/>
                    <a:pt x="148" y="5055"/>
                    <a:pt x="315" y="5055"/>
                  </a:cubicBezTo>
                  <a:cubicBezTo>
                    <a:pt x="360" y="5055"/>
                    <a:pt x="407" y="5045"/>
                    <a:pt x="453" y="5025"/>
                  </a:cubicBezTo>
                  <a:lnTo>
                    <a:pt x="2334" y="4072"/>
                  </a:lnTo>
                  <a:cubicBezTo>
                    <a:pt x="2429" y="4025"/>
                    <a:pt x="2501" y="3906"/>
                    <a:pt x="2501" y="3787"/>
                  </a:cubicBezTo>
                  <a:lnTo>
                    <a:pt x="25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3"/>
            <p:cNvSpPr/>
            <p:nvPr/>
          </p:nvSpPr>
          <p:spPr>
            <a:xfrm>
              <a:off x="6281293" y="2325332"/>
              <a:ext cx="353433" cy="163256"/>
            </a:xfrm>
            <a:custGeom>
              <a:rect b="b" l="l" r="r" t="t"/>
              <a:pathLst>
                <a:path extrusionOk="0" h="5004" w="10849">
                  <a:moveTo>
                    <a:pt x="371" y="1"/>
                  </a:moveTo>
                  <a:cubicBezTo>
                    <a:pt x="128" y="1"/>
                    <a:pt x="1" y="296"/>
                    <a:pt x="162" y="502"/>
                  </a:cubicBezTo>
                  <a:lnTo>
                    <a:pt x="3805" y="5003"/>
                  </a:lnTo>
                  <a:lnTo>
                    <a:pt x="7020" y="5003"/>
                  </a:lnTo>
                  <a:lnTo>
                    <a:pt x="10688" y="502"/>
                  </a:lnTo>
                  <a:cubicBezTo>
                    <a:pt x="10848" y="296"/>
                    <a:pt x="10699" y="1"/>
                    <a:pt x="10454" y="1"/>
                  </a:cubicBezTo>
                  <a:cubicBezTo>
                    <a:pt x="10445" y="1"/>
                    <a:pt x="10435" y="1"/>
                    <a:pt x="10426" y="2"/>
                  </a:cubicBezTo>
                  <a:lnTo>
                    <a:pt x="400" y="2"/>
                  </a:lnTo>
                  <a:cubicBezTo>
                    <a:pt x="390" y="1"/>
                    <a:pt x="381"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83"/>
          <p:cNvGrpSpPr/>
          <p:nvPr/>
        </p:nvGrpSpPr>
        <p:grpSpPr>
          <a:xfrm>
            <a:off x="5522139" y="2324810"/>
            <a:ext cx="376466" cy="350425"/>
            <a:chOff x="5522139" y="2324810"/>
            <a:chExt cx="376466" cy="350425"/>
          </a:xfrm>
        </p:grpSpPr>
        <p:sp>
          <p:nvSpPr>
            <p:cNvPr id="10468" name="Google Shape;10468;p83"/>
            <p:cNvSpPr/>
            <p:nvPr/>
          </p:nvSpPr>
          <p:spPr>
            <a:xfrm>
              <a:off x="5655023" y="2428721"/>
              <a:ext cx="119494" cy="102475"/>
            </a:xfrm>
            <a:custGeom>
              <a:rect b="b" l="l" r="r" t="t"/>
              <a:pathLst>
                <a:path extrusionOk="0" h="3141" w="3668">
                  <a:moveTo>
                    <a:pt x="2096" y="0"/>
                  </a:moveTo>
                  <a:cubicBezTo>
                    <a:pt x="691" y="0"/>
                    <a:pt x="1" y="1691"/>
                    <a:pt x="1001" y="2668"/>
                  </a:cubicBezTo>
                  <a:cubicBezTo>
                    <a:pt x="1320" y="2994"/>
                    <a:pt x="1715" y="3141"/>
                    <a:pt x="2102" y="3141"/>
                  </a:cubicBezTo>
                  <a:cubicBezTo>
                    <a:pt x="2901" y="3141"/>
                    <a:pt x="3668" y="2518"/>
                    <a:pt x="3668" y="1572"/>
                  </a:cubicBezTo>
                  <a:cubicBezTo>
                    <a:pt x="3668" y="715"/>
                    <a:pt x="2954"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3"/>
            <p:cNvSpPr/>
            <p:nvPr/>
          </p:nvSpPr>
          <p:spPr>
            <a:xfrm>
              <a:off x="5573449" y="2532827"/>
              <a:ext cx="118843" cy="121887"/>
            </a:xfrm>
            <a:custGeom>
              <a:rect b="b" l="l" r="r" t="t"/>
              <a:pathLst>
                <a:path extrusionOk="0" h="3736" w="3648">
                  <a:moveTo>
                    <a:pt x="3124" y="1"/>
                  </a:moveTo>
                  <a:lnTo>
                    <a:pt x="2219" y="1287"/>
                  </a:lnTo>
                  <a:cubicBezTo>
                    <a:pt x="2061" y="1229"/>
                    <a:pt x="1908" y="1203"/>
                    <a:pt x="1763" y="1203"/>
                  </a:cubicBezTo>
                  <a:cubicBezTo>
                    <a:pt x="643" y="1203"/>
                    <a:pt x="0" y="2763"/>
                    <a:pt x="1076" y="3501"/>
                  </a:cubicBezTo>
                  <a:cubicBezTo>
                    <a:pt x="1314" y="3665"/>
                    <a:pt x="1560" y="3736"/>
                    <a:pt x="1795" y="3736"/>
                  </a:cubicBezTo>
                  <a:cubicBezTo>
                    <a:pt x="2758" y="3736"/>
                    <a:pt x="3528" y="2544"/>
                    <a:pt x="2743" y="1644"/>
                  </a:cubicBezTo>
                  <a:lnTo>
                    <a:pt x="3648" y="358"/>
                  </a:lnTo>
                  <a:cubicBezTo>
                    <a:pt x="3457" y="263"/>
                    <a:pt x="3267" y="143"/>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3"/>
            <p:cNvSpPr/>
            <p:nvPr/>
          </p:nvSpPr>
          <p:spPr>
            <a:xfrm>
              <a:off x="5763636" y="2324810"/>
              <a:ext cx="120081" cy="109392"/>
            </a:xfrm>
            <a:custGeom>
              <a:rect b="b" l="l" r="r" t="t"/>
              <a:pathLst>
                <a:path extrusionOk="0" h="3353" w="3686">
                  <a:moveTo>
                    <a:pt x="1923" y="1"/>
                  </a:moveTo>
                  <a:cubicBezTo>
                    <a:pt x="1029" y="1"/>
                    <a:pt x="244" y="1042"/>
                    <a:pt x="882" y="1971"/>
                  </a:cubicBezTo>
                  <a:lnTo>
                    <a:pt x="1" y="2947"/>
                  </a:lnTo>
                  <a:cubicBezTo>
                    <a:pt x="191" y="3066"/>
                    <a:pt x="334" y="3185"/>
                    <a:pt x="453" y="3352"/>
                  </a:cubicBezTo>
                  <a:lnTo>
                    <a:pt x="1358" y="2376"/>
                  </a:lnTo>
                  <a:cubicBezTo>
                    <a:pt x="1560" y="2479"/>
                    <a:pt x="1759" y="2524"/>
                    <a:pt x="1948" y="2524"/>
                  </a:cubicBezTo>
                  <a:cubicBezTo>
                    <a:pt x="2980" y="2524"/>
                    <a:pt x="3686" y="1153"/>
                    <a:pt x="2739" y="328"/>
                  </a:cubicBezTo>
                  <a:cubicBezTo>
                    <a:pt x="2482" y="99"/>
                    <a:pt x="2197" y="1"/>
                    <a:pt x="19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3"/>
            <p:cNvSpPr/>
            <p:nvPr/>
          </p:nvSpPr>
          <p:spPr>
            <a:xfrm>
              <a:off x="5522139" y="2387841"/>
              <a:ext cx="137575" cy="102540"/>
            </a:xfrm>
            <a:custGeom>
              <a:rect b="b" l="l" r="r" t="t"/>
              <a:pathLst>
                <a:path extrusionOk="0" h="3143" w="4223">
                  <a:moveTo>
                    <a:pt x="1773" y="1"/>
                  </a:moveTo>
                  <a:cubicBezTo>
                    <a:pt x="1116" y="1"/>
                    <a:pt x="462" y="382"/>
                    <a:pt x="269" y="1206"/>
                  </a:cubicBezTo>
                  <a:cubicBezTo>
                    <a:pt x="0" y="2358"/>
                    <a:pt x="915" y="3143"/>
                    <a:pt x="1833" y="3143"/>
                  </a:cubicBezTo>
                  <a:cubicBezTo>
                    <a:pt x="2376" y="3143"/>
                    <a:pt x="2921" y="2868"/>
                    <a:pt x="3222" y="2230"/>
                  </a:cubicBezTo>
                  <a:lnTo>
                    <a:pt x="4032" y="2420"/>
                  </a:lnTo>
                  <a:cubicBezTo>
                    <a:pt x="4056" y="2206"/>
                    <a:pt x="4127" y="1992"/>
                    <a:pt x="4222" y="1825"/>
                  </a:cubicBezTo>
                  <a:lnTo>
                    <a:pt x="3365" y="1611"/>
                  </a:lnTo>
                  <a:cubicBezTo>
                    <a:pt x="3391" y="574"/>
                    <a:pt x="2579" y="1"/>
                    <a:pt x="17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3"/>
            <p:cNvSpPr/>
            <p:nvPr/>
          </p:nvSpPr>
          <p:spPr>
            <a:xfrm>
              <a:off x="5753081" y="2528162"/>
              <a:ext cx="145524" cy="147074"/>
            </a:xfrm>
            <a:custGeom>
              <a:rect b="b" l="l" r="r" t="t"/>
              <a:pathLst>
                <a:path extrusionOk="0" h="4508" w="4467">
                  <a:moveTo>
                    <a:pt x="706" y="1"/>
                  </a:moveTo>
                  <a:cubicBezTo>
                    <a:pt x="563" y="144"/>
                    <a:pt x="396" y="286"/>
                    <a:pt x="229" y="406"/>
                  </a:cubicBezTo>
                  <a:lnTo>
                    <a:pt x="1110" y="1787"/>
                  </a:lnTo>
                  <a:cubicBezTo>
                    <a:pt x="1" y="2877"/>
                    <a:pt x="944" y="4508"/>
                    <a:pt x="2197" y="4508"/>
                  </a:cubicBezTo>
                  <a:cubicBezTo>
                    <a:pt x="2477" y="4508"/>
                    <a:pt x="2772" y="4427"/>
                    <a:pt x="3063" y="4240"/>
                  </a:cubicBezTo>
                  <a:cubicBezTo>
                    <a:pt x="4467" y="3339"/>
                    <a:pt x="3678" y="1333"/>
                    <a:pt x="2268" y="1333"/>
                  </a:cubicBezTo>
                  <a:cubicBezTo>
                    <a:pt x="2075" y="1333"/>
                    <a:pt x="1870" y="1370"/>
                    <a:pt x="1658" y="1453"/>
                  </a:cubicBezTo>
                  <a:lnTo>
                    <a:pt x="7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83"/>
          <p:cNvGrpSpPr/>
          <p:nvPr/>
        </p:nvGrpSpPr>
        <p:grpSpPr>
          <a:xfrm>
            <a:off x="4715520" y="2325397"/>
            <a:ext cx="408098" cy="349610"/>
            <a:chOff x="4715520" y="2325397"/>
            <a:chExt cx="408098" cy="349610"/>
          </a:xfrm>
        </p:grpSpPr>
        <p:sp>
          <p:nvSpPr>
            <p:cNvPr id="10474" name="Google Shape;10474;p83"/>
            <p:cNvSpPr/>
            <p:nvPr/>
          </p:nvSpPr>
          <p:spPr>
            <a:xfrm>
              <a:off x="4901701" y="2387156"/>
              <a:ext cx="94703" cy="73439"/>
            </a:xfrm>
            <a:custGeom>
              <a:rect b="b" l="l" r="r" t="t"/>
              <a:pathLst>
                <a:path extrusionOk="0" h="2251" w="2907">
                  <a:moveTo>
                    <a:pt x="1453" y="0"/>
                  </a:moveTo>
                  <a:cubicBezTo>
                    <a:pt x="959" y="0"/>
                    <a:pt x="465" y="108"/>
                    <a:pt x="1" y="322"/>
                  </a:cubicBezTo>
                  <a:lnTo>
                    <a:pt x="1120" y="2251"/>
                  </a:lnTo>
                  <a:cubicBezTo>
                    <a:pt x="1227" y="2215"/>
                    <a:pt x="1340" y="2197"/>
                    <a:pt x="1453" y="2197"/>
                  </a:cubicBezTo>
                  <a:cubicBezTo>
                    <a:pt x="1567" y="2197"/>
                    <a:pt x="1680" y="2215"/>
                    <a:pt x="1787" y="2251"/>
                  </a:cubicBezTo>
                  <a:lnTo>
                    <a:pt x="2906" y="322"/>
                  </a:lnTo>
                  <a:cubicBezTo>
                    <a:pt x="2442" y="108"/>
                    <a:pt x="1948"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3"/>
            <p:cNvSpPr/>
            <p:nvPr/>
          </p:nvSpPr>
          <p:spPr>
            <a:xfrm>
              <a:off x="4837327" y="2509533"/>
              <a:ext cx="83040" cy="82378"/>
            </a:xfrm>
            <a:custGeom>
              <a:rect b="b" l="l" r="r" t="t"/>
              <a:pathLst>
                <a:path extrusionOk="0" h="2525" w="2549">
                  <a:moveTo>
                    <a:pt x="2215" y="0"/>
                  </a:moveTo>
                  <a:lnTo>
                    <a:pt x="0" y="24"/>
                  </a:lnTo>
                  <a:cubicBezTo>
                    <a:pt x="95" y="1024"/>
                    <a:pt x="619" y="1929"/>
                    <a:pt x="1429" y="2524"/>
                  </a:cubicBezTo>
                  <a:lnTo>
                    <a:pt x="2548" y="596"/>
                  </a:lnTo>
                  <a:cubicBezTo>
                    <a:pt x="2382" y="429"/>
                    <a:pt x="2262" y="214"/>
                    <a:pt x="2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3"/>
            <p:cNvSpPr/>
            <p:nvPr/>
          </p:nvSpPr>
          <p:spPr>
            <a:xfrm>
              <a:off x="4921866" y="2479224"/>
              <a:ext cx="47368" cy="41173"/>
            </a:xfrm>
            <a:custGeom>
              <a:rect b="b" l="l" r="r" t="t"/>
              <a:pathLst>
                <a:path extrusionOk="0" h="1262" w="1454">
                  <a:moveTo>
                    <a:pt x="834" y="0"/>
                  </a:moveTo>
                  <a:cubicBezTo>
                    <a:pt x="263" y="0"/>
                    <a:pt x="1" y="667"/>
                    <a:pt x="382" y="1072"/>
                  </a:cubicBezTo>
                  <a:cubicBezTo>
                    <a:pt x="513" y="1203"/>
                    <a:pt x="672" y="1262"/>
                    <a:pt x="826" y="1262"/>
                  </a:cubicBezTo>
                  <a:cubicBezTo>
                    <a:pt x="1149" y="1262"/>
                    <a:pt x="1454" y="1006"/>
                    <a:pt x="1454" y="620"/>
                  </a:cubicBezTo>
                  <a:cubicBezTo>
                    <a:pt x="1454" y="286"/>
                    <a:pt x="116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3"/>
            <p:cNvSpPr/>
            <p:nvPr/>
          </p:nvSpPr>
          <p:spPr>
            <a:xfrm>
              <a:off x="4977736" y="2510283"/>
              <a:ext cx="83040" cy="81628"/>
            </a:xfrm>
            <a:custGeom>
              <a:rect b="b" l="l" r="r" t="t"/>
              <a:pathLst>
                <a:path extrusionOk="0" h="2502" w="2549">
                  <a:moveTo>
                    <a:pt x="358" y="1"/>
                  </a:moveTo>
                  <a:cubicBezTo>
                    <a:pt x="286" y="215"/>
                    <a:pt x="167" y="406"/>
                    <a:pt x="1" y="573"/>
                  </a:cubicBezTo>
                  <a:lnTo>
                    <a:pt x="1120" y="2501"/>
                  </a:lnTo>
                  <a:cubicBezTo>
                    <a:pt x="1930" y="1906"/>
                    <a:pt x="2453" y="1001"/>
                    <a:pt x="2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3"/>
            <p:cNvSpPr/>
            <p:nvPr/>
          </p:nvSpPr>
          <p:spPr>
            <a:xfrm>
              <a:off x="4715520" y="2325397"/>
              <a:ext cx="408098" cy="349610"/>
            </a:xfrm>
            <a:custGeom>
              <a:rect b="b" l="l" r="r" t="t"/>
              <a:pathLst>
                <a:path extrusionOk="0" h="10716" w="12527">
                  <a:moveTo>
                    <a:pt x="7168" y="1256"/>
                  </a:moveTo>
                  <a:cubicBezTo>
                    <a:pt x="7877" y="1256"/>
                    <a:pt x="8585" y="1441"/>
                    <a:pt x="9216" y="1810"/>
                  </a:cubicBezTo>
                  <a:cubicBezTo>
                    <a:pt x="9359" y="1881"/>
                    <a:pt x="9407" y="2072"/>
                    <a:pt x="9312" y="2239"/>
                  </a:cubicBezTo>
                  <a:lnTo>
                    <a:pt x="8050" y="4430"/>
                  </a:lnTo>
                  <a:cubicBezTo>
                    <a:pt x="8216" y="4596"/>
                    <a:pt x="8335" y="4811"/>
                    <a:pt x="8383" y="5025"/>
                  </a:cubicBezTo>
                  <a:lnTo>
                    <a:pt x="10931" y="5025"/>
                  </a:lnTo>
                  <a:cubicBezTo>
                    <a:pt x="11098" y="5025"/>
                    <a:pt x="11241" y="5168"/>
                    <a:pt x="11241" y="5358"/>
                  </a:cubicBezTo>
                  <a:cubicBezTo>
                    <a:pt x="11241" y="6811"/>
                    <a:pt x="10455" y="8145"/>
                    <a:pt x="9216" y="8883"/>
                  </a:cubicBezTo>
                  <a:cubicBezTo>
                    <a:pt x="9165" y="8905"/>
                    <a:pt x="9111" y="8916"/>
                    <a:pt x="9059" y="8916"/>
                  </a:cubicBezTo>
                  <a:cubicBezTo>
                    <a:pt x="8943" y="8916"/>
                    <a:pt x="8837" y="8862"/>
                    <a:pt x="8788" y="8764"/>
                  </a:cubicBezTo>
                  <a:lnTo>
                    <a:pt x="7502" y="6549"/>
                  </a:lnTo>
                  <a:cubicBezTo>
                    <a:pt x="7395" y="6585"/>
                    <a:pt x="7282" y="6603"/>
                    <a:pt x="7168" y="6603"/>
                  </a:cubicBezTo>
                  <a:cubicBezTo>
                    <a:pt x="7055" y="6603"/>
                    <a:pt x="6942" y="6585"/>
                    <a:pt x="6835" y="6549"/>
                  </a:cubicBezTo>
                  <a:lnTo>
                    <a:pt x="5549" y="8788"/>
                  </a:lnTo>
                  <a:cubicBezTo>
                    <a:pt x="5503" y="8880"/>
                    <a:pt x="5407" y="8932"/>
                    <a:pt x="5300" y="8932"/>
                  </a:cubicBezTo>
                  <a:cubicBezTo>
                    <a:pt x="5241" y="8932"/>
                    <a:pt x="5179" y="8917"/>
                    <a:pt x="5120" y="8883"/>
                  </a:cubicBezTo>
                  <a:cubicBezTo>
                    <a:pt x="3858" y="8168"/>
                    <a:pt x="3096" y="6811"/>
                    <a:pt x="3096" y="5358"/>
                  </a:cubicBezTo>
                  <a:cubicBezTo>
                    <a:pt x="3096" y="5192"/>
                    <a:pt x="3239" y="5049"/>
                    <a:pt x="3406" y="5049"/>
                  </a:cubicBezTo>
                  <a:lnTo>
                    <a:pt x="5954" y="5049"/>
                  </a:lnTo>
                  <a:cubicBezTo>
                    <a:pt x="6001" y="4811"/>
                    <a:pt x="6121" y="4620"/>
                    <a:pt x="6287" y="4453"/>
                  </a:cubicBezTo>
                  <a:lnTo>
                    <a:pt x="5025" y="2239"/>
                  </a:lnTo>
                  <a:cubicBezTo>
                    <a:pt x="4930" y="2072"/>
                    <a:pt x="4977" y="1881"/>
                    <a:pt x="5120" y="1810"/>
                  </a:cubicBezTo>
                  <a:cubicBezTo>
                    <a:pt x="5751" y="1441"/>
                    <a:pt x="6460" y="1256"/>
                    <a:pt x="7168" y="1256"/>
                  </a:cubicBezTo>
                  <a:close/>
                  <a:moveTo>
                    <a:pt x="7168" y="0"/>
                  </a:moveTo>
                  <a:cubicBezTo>
                    <a:pt x="2382" y="0"/>
                    <a:pt x="0" y="5763"/>
                    <a:pt x="3382" y="9145"/>
                  </a:cubicBezTo>
                  <a:cubicBezTo>
                    <a:pt x="4474" y="10230"/>
                    <a:pt x="5815" y="10715"/>
                    <a:pt x="7130" y="10715"/>
                  </a:cubicBezTo>
                  <a:cubicBezTo>
                    <a:pt x="9886" y="10715"/>
                    <a:pt x="12527" y="8583"/>
                    <a:pt x="12527" y="5358"/>
                  </a:cubicBezTo>
                  <a:cubicBezTo>
                    <a:pt x="12527" y="2382"/>
                    <a:pt x="10121" y="0"/>
                    <a:pt x="7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83"/>
          <p:cNvGrpSpPr/>
          <p:nvPr/>
        </p:nvGrpSpPr>
        <p:grpSpPr>
          <a:xfrm>
            <a:off x="4020381" y="2336261"/>
            <a:ext cx="348384" cy="327131"/>
            <a:chOff x="4020381" y="2336261"/>
            <a:chExt cx="348384" cy="327131"/>
          </a:xfrm>
        </p:grpSpPr>
        <p:sp>
          <p:nvSpPr>
            <p:cNvPr id="10480" name="Google Shape;10480;p83"/>
            <p:cNvSpPr/>
            <p:nvPr/>
          </p:nvSpPr>
          <p:spPr>
            <a:xfrm>
              <a:off x="4041329" y="2336261"/>
              <a:ext cx="307238" cy="80845"/>
            </a:xfrm>
            <a:custGeom>
              <a:rect b="b" l="l" r="r" t="t"/>
              <a:pathLst>
                <a:path extrusionOk="0" h="2478" w="9431">
                  <a:moveTo>
                    <a:pt x="334" y="1"/>
                  </a:moveTo>
                  <a:cubicBezTo>
                    <a:pt x="143" y="1"/>
                    <a:pt x="0" y="120"/>
                    <a:pt x="0" y="310"/>
                  </a:cubicBezTo>
                  <a:lnTo>
                    <a:pt x="0" y="1548"/>
                  </a:lnTo>
                  <a:cubicBezTo>
                    <a:pt x="0" y="1739"/>
                    <a:pt x="143" y="1882"/>
                    <a:pt x="310" y="1882"/>
                  </a:cubicBezTo>
                  <a:lnTo>
                    <a:pt x="3144" y="1882"/>
                  </a:lnTo>
                  <a:lnTo>
                    <a:pt x="3144" y="2477"/>
                  </a:lnTo>
                  <a:lnTo>
                    <a:pt x="6287" y="2477"/>
                  </a:lnTo>
                  <a:lnTo>
                    <a:pt x="6287" y="1882"/>
                  </a:lnTo>
                  <a:lnTo>
                    <a:pt x="9098" y="1882"/>
                  </a:lnTo>
                  <a:cubicBezTo>
                    <a:pt x="9288" y="1882"/>
                    <a:pt x="9431" y="1739"/>
                    <a:pt x="9431" y="1548"/>
                  </a:cubicBezTo>
                  <a:lnTo>
                    <a:pt x="9431" y="310"/>
                  </a:lnTo>
                  <a:cubicBezTo>
                    <a:pt x="9431" y="120"/>
                    <a:pt x="9288" y="1"/>
                    <a:pt x="90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3"/>
            <p:cNvSpPr/>
            <p:nvPr/>
          </p:nvSpPr>
          <p:spPr>
            <a:xfrm>
              <a:off x="4112706" y="2488555"/>
              <a:ext cx="143569" cy="123159"/>
            </a:xfrm>
            <a:custGeom>
              <a:rect b="b" l="l" r="r" t="t"/>
              <a:pathLst>
                <a:path extrusionOk="0" h="3775" w="4407">
                  <a:moveTo>
                    <a:pt x="3191" y="906"/>
                  </a:moveTo>
                  <a:cubicBezTo>
                    <a:pt x="3431" y="906"/>
                    <a:pt x="3644" y="1215"/>
                    <a:pt x="3406" y="1453"/>
                  </a:cubicBezTo>
                  <a:lnTo>
                    <a:pt x="2763" y="2120"/>
                  </a:lnTo>
                  <a:cubicBezTo>
                    <a:pt x="2705" y="2159"/>
                    <a:pt x="2646" y="2197"/>
                    <a:pt x="2575" y="2197"/>
                  </a:cubicBezTo>
                  <a:cubicBezTo>
                    <a:pt x="2559" y="2197"/>
                    <a:pt x="2542" y="2195"/>
                    <a:pt x="2525" y="2191"/>
                  </a:cubicBezTo>
                  <a:cubicBezTo>
                    <a:pt x="2512" y="2195"/>
                    <a:pt x="2498" y="2197"/>
                    <a:pt x="2483" y="2197"/>
                  </a:cubicBezTo>
                  <a:cubicBezTo>
                    <a:pt x="2420" y="2197"/>
                    <a:pt x="2349" y="2159"/>
                    <a:pt x="2310" y="2120"/>
                  </a:cubicBezTo>
                  <a:cubicBezTo>
                    <a:pt x="2167" y="2001"/>
                    <a:pt x="2167" y="1786"/>
                    <a:pt x="2310" y="1667"/>
                  </a:cubicBezTo>
                  <a:lnTo>
                    <a:pt x="2977" y="1000"/>
                  </a:lnTo>
                  <a:cubicBezTo>
                    <a:pt x="3043" y="934"/>
                    <a:pt x="3118" y="906"/>
                    <a:pt x="3191" y="906"/>
                  </a:cubicBezTo>
                  <a:close/>
                  <a:moveTo>
                    <a:pt x="2525" y="0"/>
                  </a:moveTo>
                  <a:cubicBezTo>
                    <a:pt x="834" y="0"/>
                    <a:pt x="0" y="2024"/>
                    <a:pt x="1191" y="3215"/>
                  </a:cubicBezTo>
                  <a:cubicBezTo>
                    <a:pt x="1577" y="3601"/>
                    <a:pt x="2052" y="3775"/>
                    <a:pt x="2516" y="3775"/>
                  </a:cubicBezTo>
                  <a:cubicBezTo>
                    <a:pt x="3482" y="3775"/>
                    <a:pt x="4406" y="3024"/>
                    <a:pt x="4406" y="1881"/>
                  </a:cubicBezTo>
                  <a:cubicBezTo>
                    <a:pt x="4406" y="857"/>
                    <a:pt x="3549" y="0"/>
                    <a:pt x="2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3"/>
            <p:cNvSpPr/>
            <p:nvPr/>
          </p:nvSpPr>
          <p:spPr>
            <a:xfrm>
              <a:off x="4020381" y="2437268"/>
              <a:ext cx="348384" cy="226124"/>
            </a:xfrm>
            <a:custGeom>
              <a:rect b="b" l="l" r="r" t="t"/>
              <a:pathLst>
                <a:path extrusionOk="0" h="6931" w="10694">
                  <a:moveTo>
                    <a:pt x="5345" y="941"/>
                  </a:moveTo>
                  <a:cubicBezTo>
                    <a:pt x="6633" y="941"/>
                    <a:pt x="7859" y="1942"/>
                    <a:pt x="7859" y="3453"/>
                  </a:cubicBezTo>
                  <a:cubicBezTo>
                    <a:pt x="7859" y="4835"/>
                    <a:pt x="6740" y="5978"/>
                    <a:pt x="5359" y="5978"/>
                  </a:cubicBezTo>
                  <a:cubicBezTo>
                    <a:pt x="3120" y="5978"/>
                    <a:pt x="2001" y="3263"/>
                    <a:pt x="3573" y="1691"/>
                  </a:cubicBezTo>
                  <a:cubicBezTo>
                    <a:pt x="4091" y="1173"/>
                    <a:pt x="4725" y="941"/>
                    <a:pt x="5345" y="941"/>
                  </a:cubicBezTo>
                  <a:close/>
                  <a:moveTo>
                    <a:pt x="1644" y="0"/>
                  </a:moveTo>
                  <a:lnTo>
                    <a:pt x="48" y="2382"/>
                  </a:lnTo>
                  <a:cubicBezTo>
                    <a:pt x="24" y="2429"/>
                    <a:pt x="0" y="2477"/>
                    <a:pt x="0" y="2549"/>
                  </a:cubicBezTo>
                  <a:lnTo>
                    <a:pt x="0" y="6621"/>
                  </a:lnTo>
                  <a:cubicBezTo>
                    <a:pt x="0" y="6788"/>
                    <a:pt x="143" y="6930"/>
                    <a:pt x="310" y="6930"/>
                  </a:cubicBezTo>
                  <a:lnTo>
                    <a:pt x="10384" y="6930"/>
                  </a:lnTo>
                  <a:cubicBezTo>
                    <a:pt x="10550" y="6930"/>
                    <a:pt x="10693" y="6788"/>
                    <a:pt x="10693" y="6621"/>
                  </a:cubicBezTo>
                  <a:lnTo>
                    <a:pt x="10693" y="2596"/>
                  </a:lnTo>
                  <a:cubicBezTo>
                    <a:pt x="10693" y="2549"/>
                    <a:pt x="10693" y="2477"/>
                    <a:pt x="10669" y="2429"/>
                  </a:cubicBezTo>
                  <a:lnTo>
                    <a:pt x="907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3" name="Google Shape;10483;p83"/>
          <p:cNvSpPr/>
          <p:nvPr/>
        </p:nvSpPr>
        <p:spPr>
          <a:xfrm>
            <a:off x="3265496" y="2448850"/>
            <a:ext cx="20980" cy="101888"/>
          </a:xfrm>
          <a:custGeom>
            <a:rect b="b" l="l" r="r" t="t"/>
            <a:pathLst>
              <a:path extrusionOk="0" h="3123" w="644">
                <a:moveTo>
                  <a:pt x="251" y="0"/>
                </a:moveTo>
                <a:cubicBezTo>
                  <a:pt x="103" y="0"/>
                  <a:pt x="1" y="136"/>
                  <a:pt x="1" y="312"/>
                </a:cubicBezTo>
                <a:lnTo>
                  <a:pt x="1" y="2813"/>
                </a:lnTo>
                <a:cubicBezTo>
                  <a:pt x="1" y="2979"/>
                  <a:pt x="120" y="3122"/>
                  <a:pt x="287" y="3122"/>
                </a:cubicBezTo>
                <a:lnTo>
                  <a:pt x="644" y="3122"/>
                </a:lnTo>
                <a:cubicBezTo>
                  <a:pt x="644" y="3027"/>
                  <a:pt x="620" y="2908"/>
                  <a:pt x="644" y="2813"/>
                </a:cubicBezTo>
                <a:lnTo>
                  <a:pt x="644" y="312"/>
                </a:lnTo>
                <a:cubicBezTo>
                  <a:pt x="620" y="193"/>
                  <a:pt x="644" y="98"/>
                  <a:pt x="644" y="3"/>
                </a:cubicBezTo>
                <a:lnTo>
                  <a:pt x="287" y="3"/>
                </a:lnTo>
                <a:cubicBezTo>
                  <a:pt x="275" y="1"/>
                  <a:pt x="26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3"/>
          <p:cNvSpPr/>
          <p:nvPr/>
        </p:nvSpPr>
        <p:spPr>
          <a:xfrm>
            <a:off x="3592118" y="2448850"/>
            <a:ext cx="21762" cy="101888"/>
          </a:xfrm>
          <a:custGeom>
            <a:rect b="b" l="l" r="r" t="t"/>
            <a:pathLst>
              <a:path extrusionOk="0" h="3123" w="668">
                <a:moveTo>
                  <a:pt x="394" y="0"/>
                </a:moveTo>
                <a:cubicBezTo>
                  <a:pt x="382" y="0"/>
                  <a:pt x="370" y="1"/>
                  <a:pt x="358" y="3"/>
                </a:cubicBezTo>
                <a:lnTo>
                  <a:pt x="1" y="3"/>
                </a:lnTo>
                <a:cubicBezTo>
                  <a:pt x="1" y="98"/>
                  <a:pt x="25" y="193"/>
                  <a:pt x="25" y="312"/>
                </a:cubicBezTo>
                <a:lnTo>
                  <a:pt x="25" y="2813"/>
                </a:lnTo>
                <a:cubicBezTo>
                  <a:pt x="25" y="2908"/>
                  <a:pt x="1" y="3027"/>
                  <a:pt x="1" y="3122"/>
                </a:cubicBezTo>
                <a:lnTo>
                  <a:pt x="358" y="3122"/>
                </a:lnTo>
                <a:cubicBezTo>
                  <a:pt x="525" y="3122"/>
                  <a:pt x="668" y="2979"/>
                  <a:pt x="668" y="2813"/>
                </a:cubicBezTo>
                <a:lnTo>
                  <a:pt x="668" y="312"/>
                </a:lnTo>
                <a:cubicBezTo>
                  <a:pt x="668" y="136"/>
                  <a:pt x="545"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3"/>
          <p:cNvSpPr/>
          <p:nvPr/>
        </p:nvSpPr>
        <p:spPr>
          <a:xfrm>
            <a:off x="3306641" y="2407743"/>
            <a:ext cx="265344" cy="184951"/>
          </a:xfrm>
          <a:custGeom>
            <a:rect b="b" l="l" r="r" t="t"/>
            <a:pathLst>
              <a:path extrusionOk="0" h="5669" w="8145">
                <a:moveTo>
                  <a:pt x="1572" y="0"/>
                </a:moveTo>
                <a:cubicBezTo>
                  <a:pt x="691" y="0"/>
                  <a:pt x="0" y="715"/>
                  <a:pt x="0" y="1572"/>
                </a:cubicBezTo>
                <a:lnTo>
                  <a:pt x="0" y="4073"/>
                </a:lnTo>
                <a:cubicBezTo>
                  <a:pt x="0" y="4954"/>
                  <a:pt x="691" y="5644"/>
                  <a:pt x="1572" y="5644"/>
                </a:cubicBezTo>
                <a:lnTo>
                  <a:pt x="2644" y="5644"/>
                </a:lnTo>
                <a:cubicBezTo>
                  <a:pt x="3120" y="5644"/>
                  <a:pt x="3572" y="5335"/>
                  <a:pt x="3715" y="4859"/>
                </a:cubicBezTo>
                <a:lnTo>
                  <a:pt x="3953" y="4192"/>
                </a:lnTo>
                <a:cubicBezTo>
                  <a:pt x="3977" y="4132"/>
                  <a:pt x="4025" y="4102"/>
                  <a:pt x="4072" y="4102"/>
                </a:cubicBezTo>
                <a:cubicBezTo>
                  <a:pt x="4120" y="4102"/>
                  <a:pt x="4168" y="4132"/>
                  <a:pt x="4191" y="4192"/>
                </a:cubicBezTo>
                <a:lnTo>
                  <a:pt x="4430" y="4859"/>
                </a:lnTo>
                <a:cubicBezTo>
                  <a:pt x="4573" y="5335"/>
                  <a:pt x="5001" y="5644"/>
                  <a:pt x="5501" y="5668"/>
                </a:cubicBezTo>
                <a:lnTo>
                  <a:pt x="6573" y="5668"/>
                </a:lnTo>
                <a:cubicBezTo>
                  <a:pt x="7430" y="5668"/>
                  <a:pt x="8145" y="4954"/>
                  <a:pt x="8145" y="4097"/>
                </a:cubicBezTo>
                <a:lnTo>
                  <a:pt x="8145" y="1572"/>
                </a:lnTo>
                <a:cubicBezTo>
                  <a:pt x="8145" y="715"/>
                  <a:pt x="7454" y="0"/>
                  <a:pt x="6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6" name="Google Shape;10486;p83"/>
          <p:cNvGrpSpPr/>
          <p:nvPr/>
        </p:nvGrpSpPr>
        <p:grpSpPr>
          <a:xfrm>
            <a:off x="2508329" y="2325397"/>
            <a:ext cx="397250" cy="348663"/>
            <a:chOff x="2508329" y="2325397"/>
            <a:chExt cx="397250" cy="348663"/>
          </a:xfrm>
        </p:grpSpPr>
        <p:sp>
          <p:nvSpPr>
            <p:cNvPr id="10487" name="Google Shape;10487;p83"/>
            <p:cNvSpPr/>
            <p:nvPr/>
          </p:nvSpPr>
          <p:spPr>
            <a:xfrm>
              <a:off x="2578143" y="2535176"/>
              <a:ext cx="72941" cy="73047"/>
            </a:xfrm>
            <a:custGeom>
              <a:rect b="b" l="l" r="r" t="t"/>
              <a:pathLst>
                <a:path extrusionOk="0" h="2239" w="2239">
                  <a:moveTo>
                    <a:pt x="453" y="0"/>
                  </a:moveTo>
                  <a:lnTo>
                    <a:pt x="0" y="452"/>
                  </a:lnTo>
                  <a:lnTo>
                    <a:pt x="1786" y="2239"/>
                  </a:lnTo>
                  <a:lnTo>
                    <a:pt x="2239" y="1786"/>
                  </a:lnTo>
                  <a:cubicBezTo>
                    <a:pt x="1501" y="1357"/>
                    <a:pt x="881" y="738"/>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3"/>
            <p:cNvSpPr/>
            <p:nvPr/>
          </p:nvSpPr>
          <p:spPr>
            <a:xfrm>
              <a:off x="2508329" y="2564669"/>
              <a:ext cx="112523" cy="109392"/>
            </a:xfrm>
            <a:custGeom>
              <a:rect b="b" l="l" r="r" t="t"/>
              <a:pathLst>
                <a:path extrusionOk="0" h="3353" w="3454">
                  <a:moveTo>
                    <a:pt x="1667" y="1"/>
                  </a:moveTo>
                  <a:lnTo>
                    <a:pt x="476" y="1192"/>
                  </a:lnTo>
                  <a:cubicBezTo>
                    <a:pt x="0" y="1692"/>
                    <a:pt x="0" y="2478"/>
                    <a:pt x="476" y="2978"/>
                  </a:cubicBezTo>
                  <a:cubicBezTo>
                    <a:pt x="726" y="3228"/>
                    <a:pt x="1054" y="3353"/>
                    <a:pt x="1378" y="3353"/>
                  </a:cubicBezTo>
                  <a:cubicBezTo>
                    <a:pt x="1703" y="3353"/>
                    <a:pt x="2024" y="3228"/>
                    <a:pt x="2262" y="2978"/>
                  </a:cubicBezTo>
                  <a:lnTo>
                    <a:pt x="3453" y="1787"/>
                  </a:lnTo>
                  <a:lnTo>
                    <a:pt x="16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3"/>
            <p:cNvSpPr/>
            <p:nvPr/>
          </p:nvSpPr>
          <p:spPr>
            <a:xfrm>
              <a:off x="2634763" y="2366570"/>
              <a:ext cx="215728" cy="185049"/>
            </a:xfrm>
            <a:custGeom>
              <a:rect b="b" l="l" r="r" t="t"/>
              <a:pathLst>
                <a:path extrusionOk="0" h="5672" w="6622">
                  <a:moveTo>
                    <a:pt x="2835" y="0"/>
                  </a:moveTo>
                  <a:cubicBezTo>
                    <a:pt x="1263" y="0"/>
                    <a:pt x="1" y="1262"/>
                    <a:pt x="1" y="2834"/>
                  </a:cubicBezTo>
                  <a:cubicBezTo>
                    <a:pt x="1" y="4542"/>
                    <a:pt x="1395" y="5671"/>
                    <a:pt x="2850" y="5671"/>
                  </a:cubicBezTo>
                  <a:cubicBezTo>
                    <a:pt x="3547" y="5671"/>
                    <a:pt x="4257" y="5413"/>
                    <a:pt x="4835" y="4835"/>
                  </a:cubicBezTo>
                  <a:cubicBezTo>
                    <a:pt x="6621" y="3049"/>
                    <a:pt x="5359" y="0"/>
                    <a:pt x="2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3"/>
            <p:cNvSpPr/>
            <p:nvPr/>
          </p:nvSpPr>
          <p:spPr>
            <a:xfrm>
              <a:off x="2593650" y="2325397"/>
              <a:ext cx="311930" cy="267623"/>
            </a:xfrm>
            <a:custGeom>
              <a:rect b="b" l="l" r="r" t="t"/>
              <a:pathLst>
                <a:path extrusionOk="0" h="8203" w="9575">
                  <a:moveTo>
                    <a:pt x="4121" y="617"/>
                  </a:moveTo>
                  <a:cubicBezTo>
                    <a:pt x="4972" y="617"/>
                    <a:pt x="5840" y="934"/>
                    <a:pt x="6550" y="1643"/>
                  </a:cubicBezTo>
                  <a:cubicBezTo>
                    <a:pt x="8741" y="3834"/>
                    <a:pt x="7193" y="7549"/>
                    <a:pt x="4097" y="7573"/>
                  </a:cubicBezTo>
                  <a:cubicBezTo>
                    <a:pt x="2192" y="7573"/>
                    <a:pt x="620" y="6025"/>
                    <a:pt x="620" y="4096"/>
                  </a:cubicBezTo>
                  <a:lnTo>
                    <a:pt x="644" y="4096"/>
                  </a:lnTo>
                  <a:cubicBezTo>
                    <a:pt x="644" y="2002"/>
                    <a:pt x="2343" y="617"/>
                    <a:pt x="4121" y="617"/>
                  </a:cubicBezTo>
                  <a:close/>
                  <a:moveTo>
                    <a:pt x="4097" y="0"/>
                  </a:moveTo>
                  <a:cubicBezTo>
                    <a:pt x="1834" y="0"/>
                    <a:pt x="1" y="1834"/>
                    <a:pt x="1" y="4096"/>
                  </a:cubicBezTo>
                  <a:cubicBezTo>
                    <a:pt x="1" y="6565"/>
                    <a:pt x="2023" y="8202"/>
                    <a:pt x="4134" y="8202"/>
                  </a:cubicBezTo>
                  <a:cubicBezTo>
                    <a:pt x="5139" y="8202"/>
                    <a:pt x="6165" y="7831"/>
                    <a:pt x="7002" y="7002"/>
                  </a:cubicBezTo>
                  <a:cubicBezTo>
                    <a:pt x="9574" y="4406"/>
                    <a:pt x="7740"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83"/>
          <p:cNvGrpSpPr/>
          <p:nvPr/>
        </p:nvGrpSpPr>
        <p:grpSpPr>
          <a:xfrm>
            <a:off x="1787585" y="2325006"/>
            <a:ext cx="294077" cy="347522"/>
            <a:chOff x="1787585" y="2325006"/>
            <a:chExt cx="294077" cy="347522"/>
          </a:xfrm>
        </p:grpSpPr>
        <p:sp>
          <p:nvSpPr>
            <p:cNvPr id="10492" name="Google Shape;10492;p83"/>
            <p:cNvSpPr/>
            <p:nvPr/>
          </p:nvSpPr>
          <p:spPr>
            <a:xfrm>
              <a:off x="1966794" y="2325006"/>
              <a:ext cx="114868" cy="109946"/>
            </a:xfrm>
            <a:custGeom>
              <a:rect b="b" l="l" r="r" t="t"/>
              <a:pathLst>
                <a:path extrusionOk="0" h="3370" w="3526">
                  <a:moveTo>
                    <a:pt x="1799" y="0"/>
                  </a:moveTo>
                  <a:cubicBezTo>
                    <a:pt x="1400" y="0"/>
                    <a:pt x="1001" y="155"/>
                    <a:pt x="691" y="465"/>
                  </a:cubicBezTo>
                  <a:lnTo>
                    <a:pt x="1" y="1155"/>
                  </a:lnTo>
                  <a:lnTo>
                    <a:pt x="2215" y="3370"/>
                  </a:lnTo>
                  <a:lnTo>
                    <a:pt x="2906" y="2679"/>
                  </a:lnTo>
                  <a:cubicBezTo>
                    <a:pt x="3525" y="2060"/>
                    <a:pt x="3525" y="1060"/>
                    <a:pt x="2906" y="465"/>
                  </a:cubicBezTo>
                  <a:cubicBezTo>
                    <a:pt x="2596" y="155"/>
                    <a:pt x="219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3"/>
            <p:cNvSpPr/>
            <p:nvPr/>
          </p:nvSpPr>
          <p:spPr>
            <a:xfrm>
              <a:off x="1810845" y="2366766"/>
              <a:ext cx="224264" cy="223188"/>
            </a:xfrm>
            <a:custGeom>
              <a:rect b="b" l="l" r="r" t="t"/>
              <a:pathLst>
                <a:path extrusionOk="0" h="6841" w="6884">
                  <a:moveTo>
                    <a:pt x="3871" y="0"/>
                  </a:moveTo>
                  <a:cubicBezTo>
                    <a:pt x="3787" y="0"/>
                    <a:pt x="3704" y="30"/>
                    <a:pt x="3644" y="90"/>
                  </a:cubicBezTo>
                  <a:lnTo>
                    <a:pt x="2763" y="995"/>
                  </a:lnTo>
                  <a:cubicBezTo>
                    <a:pt x="2644" y="1114"/>
                    <a:pt x="2644" y="1304"/>
                    <a:pt x="2763" y="1423"/>
                  </a:cubicBezTo>
                  <a:lnTo>
                    <a:pt x="2978" y="1661"/>
                  </a:lnTo>
                  <a:lnTo>
                    <a:pt x="787" y="3852"/>
                  </a:lnTo>
                  <a:cubicBezTo>
                    <a:pt x="739" y="3900"/>
                    <a:pt x="787" y="3805"/>
                    <a:pt x="48" y="5495"/>
                  </a:cubicBezTo>
                  <a:cubicBezTo>
                    <a:pt x="1" y="5614"/>
                    <a:pt x="25" y="5757"/>
                    <a:pt x="120" y="5853"/>
                  </a:cubicBezTo>
                  <a:lnTo>
                    <a:pt x="1001" y="6758"/>
                  </a:lnTo>
                  <a:cubicBezTo>
                    <a:pt x="1063" y="6804"/>
                    <a:pt x="1145" y="6841"/>
                    <a:pt x="1228" y="6841"/>
                  </a:cubicBezTo>
                  <a:cubicBezTo>
                    <a:pt x="1272" y="6841"/>
                    <a:pt x="1317" y="6830"/>
                    <a:pt x="1358" y="6805"/>
                  </a:cubicBezTo>
                  <a:cubicBezTo>
                    <a:pt x="3073" y="6067"/>
                    <a:pt x="2954" y="6138"/>
                    <a:pt x="3025" y="6067"/>
                  </a:cubicBezTo>
                  <a:lnTo>
                    <a:pt x="3430" y="5662"/>
                  </a:lnTo>
                  <a:lnTo>
                    <a:pt x="2787" y="4995"/>
                  </a:lnTo>
                  <a:cubicBezTo>
                    <a:pt x="2547" y="4774"/>
                    <a:pt x="2765" y="4452"/>
                    <a:pt x="3009" y="4452"/>
                  </a:cubicBezTo>
                  <a:cubicBezTo>
                    <a:pt x="3079" y="4452"/>
                    <a:pt x="3152" y="4479"/>
                    <a:pt x="3216" y="4543"/>
                  </a:cubicBezTo>
                  <a:lnTo>
                    <a:pt x="3883" y="5210"/>
                  </a:lnTo>
                  <a:lnTo>
                    <a:pt x="4335" y="4757"/>
                  </a:lnTo>
                  <a:lnTo>
                    <a:pt x="3668" y="4114"/>
                  </a:lnTo>
                  <a:cubicBezTo>
                    <a:pt x="3430" y="3876"/>
                    <a:pt x="3643" y="3568"/>
                    <a:pt x="3883" y="3568"/>
                  </a:cubicBezTo>
                  <a:cubicBezTo>
                    <a:pt x="3956" y="3568"/>
                    <a:pt x="4031" y="3596"/>
                    <a:pt x="4097" y="3662"/>
                  </a:cubicBezTo>
                  <a:lnTo>
                    <a:pt x="4764" y="4329"/>
                  </a:lnTo>
                  <a:lnTo>
                    <a:pt x="5216" y="3876"/>
                  </a:lnTo>
                  <a:lnTo>
                    <a:pt x="5431" y="4090"/>
                  </a:lnTo>
                  <a:cubicBezTo>
                    <a:pt x="5490" y="4150"/>
                    <a:pt x="5567" y="4180"/>
                    <a:pt x="5648" y="4180"/>
                  </a:cubicBezTo>
                  <a:cubicBezTo>
                    <a:pt x="5728" y="4180"/>
                    <a:pt x="5812" y="4150"/>
                    <a:pt x="5883" y="4090"/>
                  </a:cubicBezTo>
                  <a:lnTo>
                    <a:pt x="6764" y="3209"/>
                  </a:lnTo>
                  <a:cubicBezTo>
                    <a:pt x="6883" y="3090"/>
                    <a:pt x="6883" y="2876"/>
                    <a:pt x="6764" y="2757"/>
                  </a:cubicBezTo>
                  <a:lnTo>
                    <a:pt x="4097" y="90"/>
                  </a:lnTo>
                  <a:cubicBezTo>
                    <a:pt x="4037" y="30"/>
                    <a:pt x="3954" y="0"/>
                    <a:pt x="3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3"/>
            <p:cNvSpPr/>
            <p:nvPr/>
          </p:nvSpPr>
          <p:spPr>
            <a:xfrm>
              <a:off x="1787585" y="2593640"/>
              <a:ext cx="61311" cy="78887"/>
            </a:xfrm>
            <a:custGeom>
              <a:rect b="b" l="l" r="r" t="t"/>
              <a:pathLst>
                <a:path extrusionOk="0" h="2418" w="1882">
                  <a:moveTo>
                    <a:pt x="941" y="0"/>
                  </a:moveTo>
                  <a:cubicBezTo>
                    <a:pt x="870" y="0"/>
                    <a:pt x="798" y="30"/>
                    <a:pt x="739" y="89"/>
                  </a:cubicBezTo>
                  <a:cubicBezTo>
                    <a:pt x="643" y="161"/>
                    <a:pt x="0" y="804"/>
                    <a:pt x="0" y="1542"/>
                  </a:cubicBezTo>
                  <a:cubicBezTo>
                    <a:pt x="36" y="2125"/>
                    <a:pt x="489" y="2417"/>
                    <a:pt x="941" y="2417"/>
                  </a:cubicBezTo>
                  <a:cubicBezTo>
                    <a:pt x="1394" y="2417"/>
                    <a:pt x="1846" y="2125"/>
                    <a:pt x="1882" y="1542"/>
                  </a:cubicBezTo>
                  <a:cubicBezTo>
                    <a:pt x="1882" y="804"/>
                    <a:pt x="1239" y="161"/>
                    <a:pt x="1143" y="89"/>
                  </a:cubicBezTo>
                  <a:cubicBezTo>
                    <a:pt x="1084" y="30"/>
                    <a:pt x="1012"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5" name="Google Shape;10495;p83"/>
          <p:cNvSpPr/>
          <p:nvPr/>
        </p:nvSpPr>
        <p:spPr>
          <a:xfrm>
            <a:off x="1000903" y="2369996"/>
            <a:ext cx="356137" cy="259206"/>
          </a:xfrm>
          <a:custGeom>
            <a:rect b="b" l="l" r="r" t="t"/>
            <a:pathLst>
              <a:path extrusionOk="0" h="7945" w="10932">
                <a:moveTo>
                  <a:pt x="7364" y="3436"/>
                </a:moveTo>
                <a:cubicBezTo>
                  <a:pt x="7534" y="3436"/>
                  <a:pt x="7693" y="3563"/>
                  <a:pt x="7693" y="3753"/>
                </a:cubicBezTo>
                <a:cubicBezTo>
                  <a:pt x="7693" y="3944"/>
                  <a:pt x="7526" y="4087"/>
                  <a:pt x="7359" y="4087"/>
                </a:cubicBezTo>
                <a:cubicBezTo>
                  <a:pt x="7073" y="4087"/>
                  <a:pt x="6930" y="3729"/>
                  <a:pt x="7121" y="3539"/>
                </a:cubicBezTo>
                <a:cubicBezTo>
                  <a:pt x="7192" y="3467"/>
                  <a:pt x="7280" y="3436"/>
                  <a:pt x="7364" y="3436"/>
                </a:cubicBezTo>
                <a:close/>
                <a:moveTo>
                  <a:pt x="7661" y="1"/>
                </a:moveTo>
                <a:cubicBezTo>
                  <a:pt x="7045" y="1"/>
                  <a:pt x="6427" y="364"/>
                  <a:pt x="6240" y="1134"/>
                </a:cubicBezTo>
                <a:cubicBezTo>
                  <a:pt x="6216" y="1110"/>
                  <a:pt x="4716" y="229"/>
                  <a:pt x="3311" y="229"/>
                </a:cubicBezTo>
                <a:cubicBezTo>
                  <a:pt x="1310" y="229"/>
                  <a:pt x="0" y="1491"/>
                  <a:pt x="72" y="3229"/>
                </a:cubicBezTo>
                <a:cubicBezTo>
                  <a:pt x="120" y="3944"/>
                  <a:pt x="334" y="4634"/>
                  <a:pt x="715" y="5254"/>
                </a:cubicBezTo>
                <a:cubicBezTo>
                  <a:pt x="1906" y="7230"/>
                  <a:pt x="4978" y="7945"/>
                  <a:pt x="7478" y="7945"/>
                </a:cubicBezTo>
                <a:cubicBezTo>
                  <a:pt x="7645" y="7945"/>
                  <a:pt x="7788" y="7825"/>
                  <a:pt x="7812" y="7659"/>
                </a:cubicBezTo>
                <a:cubicBezTo>
                  <a:pt x="7835" y="7492"/>
                  <a:pt x="7693" y="7325"/>
                  <a:pt x="7502" y="7325"/>
                </a:cubicBezTo>
                <a:cubicBezTo>
                  <a:pt x="5549" y="7325"/>
                  <a:pt x="2882" y="6849"/>
                  <a:pt x="1596" y="5373"/>
                </a:cubicBezTo>
                <a:lnTo>
                  <a:pt x="3954" y="5373"/>
                </a:lnTo>
                <a:cubicBezTo>
                  <a:pt x="4097" y="4587"/>
                  <a:pt x="3644" y="3801"/>
                  <a:pt x="2882" y="3539"/>
                </a:cubicBezTo>
                <a:cubicBezTo>
                  <a:pt x="2541" y="3411"/>
                  <a:pt x="2658" y="2922"/>
                  <a:pt x="2975" y="2922"/>
                </a:cubicBezTo>
                <a:cubicBezTo>
                  <a:pt x="3013" y="2922"/>
                  <a:pt x="3054" y="2928"/>
                  <a:pt x="3096" y="2944"/>
                </a:cubicBezTo>
                <a:cubicBezTo>
                  <a:pt x="4120" y="3277"/>
                  <a:pt x="4740" y="4301"/>
                  <a:pt x="4597" y="5373"/>
                </a:cubicBezTo>
                <a:lnTo>
                  <a:pt x="10312" y="5373"/>
                </a:lnTo>
                <a:cubicBezTo>
                  <a:pt x="10717" y="5325"/>
                  <a:pt x="10931" y="4825"/>
                  <a:pt x="10622" y="4515"/>
                </a:cubicBezTo>
                <a:cubicBezTo>
                  <a:pt x="9955" y="3848"/>
                  <a:pt x="9240" y="3206"/>
                  <a:pt x="8478" y="2610"/>
                </a:cubicBezTo>
                <a:cubicBezTo>
                  <a:pt x="8883" y="2348"/>
                  <a:pt x="9121" y="1896"/>
                  <a:pt x="9121" y="1419"/>
                </a:cubicBezTo>
                <a:cubicBezTo>
                  <a:pt x="9096" y="496"/>
                  <a:pt x="8379" y="1"/>
                  <a:pt x="7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6" name="Google Shape;10496;p83"/>
          <p:cNvGrpSpPr/>
          <p:nvPr/>
        </p:nvGrpSpPr>
        <p:grpSpPr>
          <a:xfrm>
            <a:off x="1002467" y="2883611"/>
            <a:ext cx="350697" cy="350327"/>
            <a:chOff x="1002467" y="2883611"/>
            <a:chExt cx="350697" cy="350327"/>
          </a:xfrm>
        </p:grpSpPr>
        <p:sp>
          <p:nvSpPr>
            <p:cNvPr id="10497" name="Google Shape;10497;p83"/>
            <p:cNvSpPr/>
            <p:nvPr/>
          </p:nvSpPr>
          <p:spPr>
            <a:xfrm>
              <a:off x="1298043" y="2883611"/>
              <a:ext cx="55121" cy="54027"/>
            </a:xfrm>
            <a:custGeom>
              <a:rect b="b" l="l" r="r" t="t"/>
              <a:pathLst>
                <a:path extrusionOk="0" h="1656" w="1692">
                  <a:moveTo>
                    <a:pt x="1346" y="1"/>
                  </a:moveTo>
                  <a:cubicBezTo>
                    <a:pt x="1263" y="1"/>
                    <a:pt x="1179" y="36"/>
                    <a:pt x="1120" y="108"/>
                  </a:cubicBezTo>
                  <a:lnTo>
                    <a:pt x="0" y="1227"/>
                  </a:lnTo>
                  <a:lnTo>
                    <a:pt x="453" y="1656"/>
                  </a:lnTo>
                  <a:lnTo>
                    <a:pt x="1572" y="537"/>
                  </a:lnTo>
                  <a:cubicBezTo>
                    <a:pt x="1691" y="418"/>
                    <a:pt x="1691" y="227"/>
                    <a:pt x="1572" y="108"/>
                  </a:cubicBezTo>
                  <a:cubicBezTo>
                    <a:pt x="1513" y="36"/>
                    <a:pt x="1429"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3"/>
            <p:cNvSpPr/>
            <p:nvPr/>
          </p:nvSpPr>
          <p:spPr>
            <a:xfrm>
              <a:off x="1002467" y="3145263"/>
              <a:ext cx="93237" cy="88675"/>
            </a:xfrm>
            <a:custGeom>
              <a:rect b="b" l="l" r="r" t="t"/>
              <a:pathLst>
                <a:path extrusionOk="0" h="2718" w="2862">
                  <a:moveTo>
                    <a:pt x="336" y="0"/>
                  </a:moveTo>
                  <a:cubicBezTo>
                    <a:pt x="256" y="0"/>
                    <a:pt x="179" y="30"/>
                    <a:pt x="119" y="90"/>
                  </a:cubicBezTo>
                  <a:cubicBezTo>
                    <a:pt x="0" y="209"/>
                    <a:pt x="0" y="423"/>
                    <a:pt x="119" y="542"/>
                  </a:cubicBezTo>
                  <a:cubicBezTo>
                    <a:pt x="191" y="613"/>
                    <a:pt x="2096" y="2519"/>
                    <a:pt x="2191" y="2614"/>
                  </a:cubicBezTo>
                  <a:cubicBezTo>
                    <a:pt x="2265" y="2687"/>
                    <a:pt x="2345" y="2718"/>
                    <a:pt x="2421" y="2718"/>
                  </a:cubicBezTo>
                  <a:cubicBezTo>
                    <a:pt x="2664" y="2718"/>
                    <a:pt x="2861" y="2403"/>
                    <a:pt x="2644" y="2185"/>
                  </a:cubicBezTo>
                  <a:lnTo>
                    <a:pt x="2262" y="1780"/>
                  </a:lnTo>
                  <a:lnTo>
                    <a:pt x="2715" y="1352"/>
                  </a:lnTo>
                  <a:lnTo>
                    <a:pt x="1381" y="18"/>
                  </a:lnTo>
                  <a:lnTo>
                    <a:pt x="929" y="471"/>
                  </a:lnTo>
                  <a:lnTo>
                    <a:pt x="572" y="90"/>
                  </a:lnTo>
                  <a:cubicBezTo>
                    <a:pt x="500" y="30"/>
                    <a:pt x="417" y="0"/>
                    <a:pt x="3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3"/>
            <p:cNvSpPr/>
            <p:nvPr/>
          </p:nvSpPr>
          <p:spPr>
            <a:xfrm>
              <a:off x="1018039" y="3029282"/>
              <a:ext cx="188493" cy="184821"/>
            </a:xfrm>
            <a:custGeom>
              <a:rect b="b" l="l" r="r" t="t"/>
              <a:pathLst>
                <a:path extrusionOk="0" h="5665" w="5786">
                  <a:moveTo>
                    <a:pt x="2689" y="1"/>
                  </a:moveTo>
                  <a:lnTo>
                    <a:pt x="903" y="1787"/>
                  </a:lnTo>
                  <a:lnTo>
                    <a:pt x="665" y="1573"/>
                  </a:lnTo>
                  <a:cubicBezTo>
                    <a:pt x="597" y="1499"/>
                    <a:pt x="520" y="1469"/>
                    <a:pt x="446" y="1469"/>
                  </a:cubicBezTo>
                  <a:cubicBezTo>
                    <a:pt x="207" y="1469"/>
                    <a:pt x="0" y="1783"/>
                    <a:pt x="237" y="2001"/>
                  </a:cubicBezTo>
                  <a:lnTo>
                    <a:pt x="3785" y="5574"/>
                  </a:lnTo>
                  <a:cubicBezTo>
                    <a:pt x="3849" y="5638"/>
                    <a:pt x="3922" y="5665"/>
                    <a:pt x="3992" y="5665"/>
                  </a:cubicBezTo>
                  <a:cubicBezTo>
                    <a:pt x="4237" y="5665"/>
                    <a:pt x="4459" y="5343"/>
                    <a:pt x="4237" y="5121"/>
                  </a:cubicBezTo>
                  <a:lnTo>
                    <a:pt x="3999" y="4907"/>
                  </a:lnTo>
                  <a:lnTo>
                    <a:pt x="4904" y="4002"/>
                  </a:lnTo>
                  <a:lnTo>
                    <a:pt x="4237" y="3335"/>
                  </a:lnTo>
                  <a:cubicBezTo>
                    <a:pt x="4118" y="3216"/>
                    <a:pt x="4118" y="3025"/>
                    <a:pt x="4237" y="2906"/>
                  </a:cubicBezTo>
                  <a:cubicBezTo>
                    <a:pt x="4297" y="2847"/>
                    <a:pt x="4374" y="2817"/>
                    <a:pt x="4455" y="2817"/>
                  </a:cubicBezTo>
                  <a:cubicBezTo>
                    <a:pt x="4535" y="2817"/>
                    <a:pt x="4618" y="2847"/>
                    <a:pt x="4690" y="2906"/>
                  </a:cubicBezTo>
                  <a:lnTo>
                    <a:pt x="5333" y="3573"/>
                  </a:lnTo>
                  <a:lnTo>
                    <a:pt x="5785" y="3121"/>
                  </a:lnTo>
                  <a:lnTo>
                    <a:pt x="268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3"/>
            <p:cNvSpPr/>
            <p:nvPr/>
          </p:nvSpPr>
          <p:spPr>
            <a:xfrm>
              <a:off x="1119616" y="2927720"/>
              <a:ext cx="189308" cy="189388"/>
            </a:xfrm>
            <a:custGeom>
              <a:rect b="b" l="l" r="r" t="t"/>
              <a:pathLst>
                <a:path extrusionOk="0" h="5805" w="5811">
                  <a:moveTo>
                    <a:pt x="4596" y="0"/>
                  </a:moveTo>
                  <a:cubicBezTo>
                    <a:pt x="4519" y="0"/>
                    <a:pt x="4441" y="30"/>
                    <a:pt x="4382" y="90"/>
                  </a:cubicBezTo>
                  <a:lnTo>
                    <a:pt x="3548" y="923"/>
                  </a:lnTo>
                  <a:cubicBezTo>
                    <a:pt x="3296" y="694"/>
                    <a:pt x="2977" y="580"/>
                    <a:pt x="2659" y="580"/>
                  </a:cubicBezTo>
                  <a:cubicBezTo>
                    <a:pt x="2316" y="580"/>
                    <a:pt x="1974" y="711"/>
                    <a:pt x="1715" y="971"/>
                  </a:cubicBezTo>
                  <a:lnTo>
                    <a:pt x="0" y="2685"/>
                  </a:lnTo>
                  <a:lnTo>
                    <a:pt x="3096" y="5805"/>
                  </a:lnTo>
                  <a:lnTo>
                    <a:pt x="3548" y="5353"/>
                  </a:lnTo>
                  <a:lnTo>
                    <a:pt x="2882" y="4686"/>
                  </a:lnTo>
                  <a:cubicBezTo>
                    <a:pt x="2763" y="4567"/>
                    <a:pt x="2763" y="4376"/>
                    <a:pt x="2882" y="4233"/>
                  </a:cubicBezTo>
                  <a:cubicBezTo>
                    <a:pt x="2941" y="4174"/>
                    <a:pt x="3025" y="4144"/>
                    <a:pt x="3108" y="4144"/>
                  </a:cubicBezTo>
                  <a:cubicBezTo>
                    <a:pt x="3191" y="4144"/>
                    <a:pt x="3275" y="4174"/>
                    <a:pt x="3334" y="4233"/>
                  </a:cubicBezTo>
                  <a:lnTo>
                    <a:pt x="4001" y="4900"/>
                  </a:lnTo>
                  <a:lnTo>
                    <a:pt x="4430" y="4448"/>
                  </a:lnTo>
                  <a:lnTo>
                    <a:pt x="3787" y="3805"/>
                  </a:lnTo>
                  <a:cubicBezTo>
                    <a:pt x="3668" y="3662"/>
                    <a:pt x="3668" y="3471"/>
                    <a:pt x="3787" y="3352"/>
                  </a:cubicBezTo>
                  <a:cubicBezTo>
                    <a:pt x="3846" y="3293"/>
                    <a:pt x="3924" y="3263"/>
                    <a:pt x="4001" y="3263"/>
                  </a:cubicBezTo>
                  <a:cubicBezTo>
                    <a:pt x="4078" y="3263"/>
                    <a:pt x="4156" y="3293"/>
                    <a:pt x="4215" y="3352"/>
                  </a:cubicBezTo>
                  <a:lnTo>
                    <a:pt x="4882" y="4019"/>
                  </a:lnTo>
                  <a:cubicBezTo>
                    <a:pt x="5311" y="3495"/>
                    <a:pt x="5311" y="2757"/>
                    <a:pt x="4882" y="2257"/>
                  </a:cubicBezTo>
                  <a:lnTo>
                    <a:pt x="5692" y="1423"/>
                  </a:lnTo>
                  <a:cubicBezTo>
                    <a:pt x="5811" y="1304"/>
                    <a:pt x="5811" y="1114"/>
                    <a:pt x="5716" y="994"/>
                  </a:cubicBezTo>
                  <a:lnTo>
                    <a:pt x="4811" y="90"/>
                  </a:lnTo>
                  <a:cubicBezTo>
                    <a:pt x="4751" y="30"/>
                    <a:pt x="4674"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83"/>
          <p:cNvGrpSpPr/>
          <p:nvPr/>
        </p:nvGrpSpPr>
        <p:grpSpPr>
          <a:xfrm>
            <a:off x="1754682" y="2888864"/>
            <a:ext cx="353336" cy="340638"/>
            <a:chOff x="1754682" y="2888864"/>
            <a:chExt cx="353336" cy="340638"/>
          </a:xfrm>
        </p:grpSpPr>
        <p:sp>
          <p:nvSpPr>
            <p:cNvPr id="10502" name="Google Shape;10502;p83"/>
            <p:cNvSpPr/>
            <p:nvPr/>
          </p:nvSpPr>
          <p:spPr>
            <a:xfrm>
              <a:off x="2031623" y="2888864"/>
              <a:ext cx="76394" cy="115460"/>
            </a:xfrm>
            <a:custGeom>
              <a:rect b="b" l="l" r="r" t="t"/>
              <a:pathLst>
                <a:path extrusionOk="0" h="3539" w="2345">
                  <a:moveTo>
                    <a:pt x="385" y="0"/>
                  </a:moveTo>
                  <a:cubicBezTo>
                    <a:pt x="190" y="0"/>
                    <a:pt x="0" y="201"/>
                    <a:pt x="82" y="447"/>
                  </a:cubicBezTo>
                  <a:lnTo>
                    <a:pt x="1702" y="3376"/>
                  </a:lnTo>
                  <a:cubicBezTo>
                    <a:pt x="1767" y="3474"/>
                    <a:pt x="1877" y="3539"/>
                    <a:pt x="1986" y="3539"/>
                  </a:cubicBezTo>
                  <a:cubicBezTo>
                    <a:pt x="2036" y="3539"/>
                    <a:pt x="2086" y="3525"/>
                    <a:pt x="2130" y="3495"/>
                  </a:cubicBezTo>
                  <a:cubicBezTo>
                    <a:pt x="2297" y="3424"/>
                    <a:pt x="2345" y="3209"/>
                    <a:pt x="2249" y="3067"/>
                  </a:cubicBezTo>
                  <a:lnTo>
                    <a:pt x="630" y="137"/>
                  </a:lnTo>
                  <a:cubicBezTo>
                    <a:pt x="563" y="41"/>
                    <a:pt x="474" y="0"/>
                    <a:pt x="3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3"/>
            <p:cNvSpPr/>
            <p:nvPr/>
          </p:nvSpPr>
          <p:spPr>
            <a:xfrm>
              <a:off x="1754682" y="3052608"/>
              <a:ext cx="88024" cy="88903"/>
            </a:xfrm>
            <a:custGeom>
              <a:rect b="b" l="l" r="r" t="t"/>
              <a:pathLst>
                <a:path extrusionOk="0" h="2725" w="2702">
                  <a:moveTo>
                    <a:pt x="1772" y="0"/>
                  </a:moveTo>
                  <a:lnTo>
                    <a:pt x="677" y="596"/>
                  </a:lnTo>
                  <a:cubicBezTo>
                    <a:pt x="616" y="481"/>
                    <a:pt x="517" y="432"/>
                    <a:pt x="418" y="432"/>
                  </a:cubicBezTo>
                  <a:cubicBezTo>
                    <a:pt x="210" y="432"/>
                    <a:pt x="0" y="647"/>
                    <a:pt x="129" y="905"/>
                  </a:cubicBezTo>
                  <a:lnTo>
                    <a:pt x="1058" y="2572"/>
                  </a:lnTo>
                  <a:cubicBezTo>
                    <a:pt x="1107" y="2671"/>
                    <a:pt x="1213" y="2724"/>
                    <a:pt x="1321" y="2724"/>
                  </a:cubicBezTo>
                  <a:cubicBezTo>
                    <a:pt x="1370" y="2724"/>
                    <a:pt x="1419" y="2714"/>
                    <a:pt x="1463" y="2691"/>
                  </a:cubicBezTo>
                  <a:cubicBezTo>
                    <a:pt x="1630" y="2596"/>
                    <a:pt x="1677" y="2406"/>
                    <a:pt x="1606" y="2263"/>
                  </a:cubicBezTo>
                  <a:lnTo>
                    <a:pt x="2701" y="1644"/>
                  </a:lnTo>
                  <a:lnTo>
                    <a:pt x="17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3"/>
            <p:cNvSpPr/>
            <p:nvPr/>
          </p:nvSpPr>
          <p:spPr>
            <a:xfrm>
              <a:off x="1823257" y="2915877"/>
              <a:ext cx="244429" cy="194902"/>
            </a:xfrm>
            <a:custGeom>
              <a:rect b="b" l="l" r="r" t="t"/>
              <a:pathLst>
                <a:path extrusionOk="0" h="5974" w="7503">
                  <a:moveTo>
                    <a:pt x="5978" y="0"/>
                  </a:moveTo>
                  <a:lnTo>
                    <a:pt x="191" y="3191"/>
                  </a:lnTo>
                  <a:cubicBezTo>
                    <a:pt x="48" y="3263"/>
                    <a:pt x="1" y="3453"/>
                    <a:pt x="72" y="3596"/>
                  </a:cubicBezTo>
                  <a:lnTo>
                    <a:pt x="1287" y="5811"/>
                  </a:lnTo>
                  <a:cubicBezTo>
                    <a:pt x="1352" y="5909"/>
                    <a:pt x="1462" y="5973"/>
                    <a:pt x="1571" y="5973"/>
                  </a:cubicBezTo>
                  <a:cubicBezTo>
                    <a:pt x="1621" y="5973"/>
                    <a:pt x="1671" y="5960"/>
                    <a:pt x="1715" y="5930"/>
                  </a:cubicBezTo>
                  <a:lnTo>
                    <a:pt x="2549" y="5477"/>
                  </a:lnTo>
                  <a:cubicBezTo>
                    <a:pt x="2049" y="4572"/>
                    <a:pt x="2382" y="3429"/>
                    <a:pt x="3287" y="2929"/>
                  </a:cubicBezTo>
                  <a:cubicBezTo>
                    <a:pt x="3578" y="2761"/>
                    <a:pt x="3893" y="2681"/>
                    <a:pt x="4204" y="2681"/>
                  </a:cubicBezTo>
                  <a:cubicBezTo>
                    <a:pt x="4860" y="2681"/>
                    <a:pt x="5496" y="3037"/>
                    <a:pt x="5835" y="3667"/>
                  </a:cubicBezTo>
                  <a:lnTo>
                    <a:pt x="7502" y="2739"/>
                  </a:lnTo>
                  <a:lnTo>
                    <a:pt x="597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3"/>
            <p:cNvSpPr/>
            <p:nvPr/>
          </p:nvSpPr>
          <p:spPr>
            <a:xfrm>
              <a:off x="1854173" y="3023866"/>
              <a:ext cx="210776" cy="205635"/>
            </a:xfrm>
            <a:custGeom>
              <a:rect b="b" l="l" r="r" t="t"/>
              <a:pathLst>
                <a:path extrusionOk="0" h="6303" w="6470">
                  <a:moveTo>
                    <a:pt x="3241" y="620"/>
                  </a:moveTo>
                  <a:cubicBezTo>
                    <a:pt x="3570" y="620"/>
                    <a:pt x="3886" y="876"/>
                    <a:pt x="3886" y="1262"/>
                  </a:cubicBezTo>
                  <a:cubicBezTo>
                    <a:pt x="3886" y="1620"/>
                    <a:pt x="3600" y="1882"/>
                    <a:pt x="3243" y="1882"/>
                  </a:cubicBezTo>
                  <a:cubicBezTo>
                    <a:pt x="2672" y="1882"/>
                    <a:pt x="2410" y="1215"/>
                    <a:pt x="2791" y="810"/>
                  </a:cubicBezTo>
                  <a:cubicBezTo>
                    <a:pt x="2922" y="679"/>
                    <a:pt x="3083" y="620"/>
                    <a:pt x="3241" y="620"/>
                  </a:cubicBezTo>
                  <a:close/>
                  <a:moveTo>
                    <a:pt x="3243" y="0"/>
                  </a:moveTo>
                  <a:cubicBezTo>
                    <a:pt x="2124" y="0"/>
                    <a:pt x="1576" y="1358"/>
                    <a:pt x="2362" y="2144"/>
                  </a:cubicBezTo>
                  <a:lnTo>
                    <a:pt x="147" y="5835"/>
                  </a:lnTo>
                  <a:cubicBezTo>
                    <a:pt x="0" y="6080"/>
                    <a:pt x="212" y="6303"/>
                    <a:pt x="429" y="6303"/>
                  </a:cubicBezTo>
                  <a:cubicBezTo>
                    <a:pt x="528" y="6303"/>
                    <a:pt x="628" y="6256"/>
                    <a:pt x="695" y="6144"/>
                  </a:cubicBezTo>
                  <a:lnTo>
                    <a:pt x="2886" y="2477"/>
                  </a:lnTo>
                  <a:cubicBezTo>
                    <a:pt x="3005" y="2513"/>
                    <a:pt x="3124" y="2531"/>
                    <a:pt x="3243" y="2531"/>
                  </a:cubicBezTo>
                  <a:cubicBezTo>
                    <a:pt x="3362" y="2531"/>
                    <a:pt x="3481" y="2513"/>
                    <a:pt x="3600" y="2477"/>
                  </a:cubicBezTo>
                  <a:lnTo>
                    <a:pt x="5791" y="6144"/>
                  </a:lnTo>
                  <a:cubicBezTo>
                    <a:pt x="5851" y="6256"/>
                    <a:pt x="5946" y="6303"/>
                    <a:pt x="6042" y="6303"/>
                  </a:cubicBezTo>
                  <a:cubicBezTo>
                    <a:pt x="6253" y="6303"/>
                    <a:pt x="6470" y="6080"/>
                    <a:pt x="6339" y="5835"/>
                  </a:cubicBezTo>
                  <a:lnTo>
                    <a:pt x="4148" y="2144"/>
                  </a:lnTo>
                  <a:cubicBezTo>
                    <a:pt x="4910" y="1358"/>
                    <a:pt x="4362" y="0"/>
                    <a:pt x="3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83"/>
          <p:cNvGrpSpPr/>
          <p:nvPr/>
        </p:nvGrpSpPr>
        <p:grpSpPr>
          <a:xfrm>
            <a:off x="2510642" y="2884883"/>
            <a:ext cx="356137" cy="347130"/>
            <a:chOff x="2510642" y="2884883"/>
            <a:chExt cx="356137" cy="347130"/>
          </a:xfrm>
        </p:grpSpPr>
        <p:sp>
          <p:nvSpPr>
            <p:cNvPr id="10507" name="Google Shape;10507;p83"/>
            <p:cNvSpPr/>
            <p:nvPr/>
          </p:nvSpPr>
          <p:spPr>
            <a:xfrm>
              <a:off x="2510642" y="3074369"/>
              <a:ext cx="169924" cy="157644"/>
            </a:xfrm>
            <a:custGeom>
              <a:rect b="b" l="l" r="r" t="t"/>
              <a:pathLst>
                <a:path extrusionOk="0" h="4832" w="5216">
                  <a:moveTo>
                    <a:pt x="3382" y="0"/>
                  </a:moveTo>
                  <a:lnTo>
                    <a:pt x="120" y="3691"/>
                  </a:lnTo>
                  <a:cubicBezTo>
                    <a:pt x="0" y="3834"/>
                    <a:pt x="24" y="4025"/>
                    <a:pt x="143" y="4144"/>
                  </a:cubicBezTo>
                  <a:cubicBezTo>
                    <a:pt x="668" y="4603"/>
                    <a:pt x="1323" y="4831"/>
                    <a:pt x="1977" y="4831"/>
                  </a:cubicBezTo>
                  <a:cubicBezTo>
                    <a:pt x="2748" y="4831"/>
                    <a:pt x="3519" y="4513"/>
                    <a:pt x="4073" y="3882"/>
                  </a:cubicBezTo>
                  <a:lnTo>
                    <a:pt x="4954" y="2906"/>
                  </a:lnTo>
                  <a:cubicBezTo>
                    <a:pt x="5002" y="2834"/>
                    <a:pt x="5025" y="2763"/>
                    <a:pt x="5025" y="2667"/>
                  </a:cubicBezTo>
                  <a:lnTo>
                    <a:pt x="4978" y="1905"/>
                  </a:lnTo>
                  <a:lnTo>
                    <a:pt x="5216" y="1643"/>
                  </a:lnTo>
                  <a:lnTo>
                    <a:pt x="33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3"/>
            <p:cNvSpPr/>
            <p:nvPr/>
          </p:nvSpPr>
          <p:spPr>
            <a:xfrm>
              <a:off x="2633981" y="2884883"/>
              <a:ext cx="232799" cy="240772"/>
            </a:xfrm>
            <a:custGeom>
              <a:rect b="b" l="l" r="r" t="t"/>
              <a:pathLst>
                <a:path extrusionOk="0" h="7380" w="7146">
                  <a:moveTo>
                    <a:pt x="5398" y="1253"/>
                  </a:moveTo>
                  <a:cubicBezTo>
                    <a:pt x="5471" y="1253"/>
                    <a:pt x="5544" y="1277"/>
                    <a:pt x="5597" y="1331"/>
                  </a:cubicBezTo>
                  <a:cubicBezTo>
                    <a:pt x="5740" y="1450"/>
                    <a:pt x="5740" y="1641"/>
                    <a:pt x="5621" y="1784"/>
                  </a:cubicBezTo>
                  <a:lnTo>
                    <a:pt x="4383" y="3189"/>
                  </a:lnTo>
                  <a:cubicBezTo>
                    <a:pt x="4313" y="3252"/>
                    <a:pt x="4237" y="3279"/>
                    <a:pt x="4164" y="3279"/>
                  </a:cubicBezTo>
                  <a:cubicBezTo>
                    <a:pt x="3937" y="3279"/>
                    <a:pt x="3744" y="3018"/>
                    <a:pt x="3907" y="2784"/>
                  </a:cubicBezTo>
                  <a:lnTo>
                    <a:pt x="5169" y="1355"/>
                  </a:lnTo>
                  <a:cubicBezTo>
                    <a:pt x="5221" y="1289"/>
                    <a:pt x="5309" y="1253"/>
                    <a:pt x="5398" y="1253"/>
                  </a:cubicBezTo>
                  <a:close/>
                  <a:moveTo>
                    <a:pt x="5416" y="1"/>
                  </a:moveTo>
                  <a:cubicBezTo>
                    <a:pt x="4987" y="1"/>
                    <a:pt x="4560" y="174"/>
                    <a:pt x="4264" y="521"/>
                  </a:cubicBezTo>
                  <a:lnTo>
                    <a:pt x="1" y="5332"/>
                  </a:lnTo>
                  <a:lnTo>
                    <a:pt x="2335" y="7380"/>
                  </a:lnTo>
                  <a:lnTo>
                    <a:pt x="6574" y="2569"/>
                  </a:lnTo>
                  <a:cubicBezTo>
                    <a:pt x="7145" y="1926"/>
                    <a:pt x="7074" y="950"/>
                    <a:pt x="6431" y="379"/>
                  </a:cubicBezTo>
                  <a:cubicBezTo>
                    <a:pt x="6146" y="127"/>
                    <a:pt x="5781" y="1"/>
                    <a:pt x="5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83"/>
          <p:cNvSpPr/>
          <p:nvPr/>
        </p:nvSpPr>
        <p:spPr>
          <a:xfrm>
            <a:off x="3416004" y="2884100"/>
            <a:ext cx="166862" cy="124236"/>
          </a:xfrm>
          <a:custGeom>
            <a:rect b="b" l="l" r="r" t="t"/>
            <a:pathLst>
              <a:path extrusionOk="0" h="3808" w="5122">
                <a:moveTo>
                  <a:pt x="3214" y="0"/>
                </a:moveTo>
                <a:cubicBezTo>
                  <a:pt x="2369" y="0"/>
                  <a:pt x="1596" y="710"/>
                  <a:pt x="1668" y="1665"/>
                </a:cubicBezTo>
                <a:lnTo>
                  <a:pt x="1" y="3808"/>
                </a:lnTo>
                <a:lnTo>
                  <a:pt x="3478" y="3808"/>
                </a:lnTo>
                <a:lnTo>
                  <a:pt x="3835" y="2998"/>
                </a:lnTo>
                <a:cubicBezTo>
                  <a:pt x="5002" y="2498"/>
                  <a:pt x="5121" y="903"/>
                  <a:pt x="4026" y="236"/>
                </a:cubicBezTo>
                <a:cubicBezTo>
                  <a:pt x="3765" y="74"/>
                  <a:pt x="3486" y="0"/>
                  <a:pt x="3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3"/>
          <p:cNvSpPr/>
          <p:nvPr/>
        </p:nvSpPr>
        <p:spPr>
          <a:xfrm>
            <a:off x="3286443" y="3027748"/>
            <a:ext cx="306489" cy="122768"/>
          </a:xfrm>
          <a:custGeom>
            <a:rect b="b" l="l" r="r" t="t"/>
            <a:pathLst>
              <a:path extrusionOk="0" h="3763" w="9408">
                <a:moveTo>
                  <a:pt x="311" y="0"/>
                </a:moveTo>
                <a:cubicBezTo>
                  <a:pt x="144" y="0"/>
                  <a:pt x="1" y="143"/>
                  <a:pt x="1" y="334"/>
                </a:cubicBezTo>
                <a:lnTo>
                  <a:pt x="1" y="1786"/>
                </a:lnTo>
                <a:cubicBezTo>
                  <a:pt x="1" y="2501"/>
                  <a:pt x="239" y="3215"/>
                  <a:pt x="692" y="3763"/>
                </a:cubicBezTo>
                <a:lnTo>
                  <a:pt x="8717" y="3763"/>
                </a:lnTo>
                <a:cubicBezTo>
                  <a:pt x="9170" y="3215"/>
                  <a:pt x="9408" y="2501"/>
                  <a:pt x="9408" y="1786"/>
                </a:cubicBezTo>
                <a:lnTo>
                  <a:pt x="9408" y="334"/>
                </a:lnTo>
                <a:cubicBezTo>
                  <a:pt x="9408" y="143"/>
                  <a:pt x="9241" y="0"/>
                  <a:pt x="90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3"/>
          <p:cNvSpPr/>
          <p:nvPr/>
        </p:nvSpPr>
        <p:spPr>
          <a:xfrm>
            <a:off x="3307390" y="3171396"/>
            <a:ext cx="264594" cy="61498"/>
          </a:xfrm>
          <a:custGeom>
            <a:rect b="b" l="l" r="r" t="t"/>
            <a:pathLst>
              <a:path extrusionOk="0" h="1885" w="8122">
                <a:moveTo>
                  <a:pt x="7848" y="0"/>
                </a:moveTo>
                <a:cubicBezTo>
                  <a:pt x="7836" y="0"/>
                  <a:pt x="7824" y="1"/>
                  <a:pt x="7812" y="3"/>
                </a:cubicBezTo>
                <a:lnTo>
                  <a:pt x="287" y="3"/>
                </a:lnTo>
                <a:cubicBezTo>
                  <a:pt x="120" y="3"/>
                  <a:pt x="1" y="146"/>
                  <a:pt x="1" y="313"/>
                </a:cubicBezTo>
                <a:lnTo>
                  <a:pt x="1" y="1575"/>
                </a:lnTo>
                <a:cubicBezTo>
                  <a:pt x="1" y="1741"/>
                  <a:pt x="120" y="1884"/>
                  <a:pt x="287" y="1884"/>
                </a:cubicBezTo>
                <a:lnTo>
                  <a:pt x="7812" y="1884"/>
                </a:lnTo>
                <a:cubicBezTo>
                  <a:pt x="7979" y="1884"/>
                  <a:pt x="8122" y="1741"/>
                  <a:pt x="8122" y="1575"/>
                </a:cubicBezTo>
                <a:lnTo>
                  <a:pt x="8122" y="313"/>
                </a:lnTo>
                <a:cubicBezTo>
                  <a:pt x="8122" y="136"/>
                  <a:pt x="7999" y="0"/>
                  <a:pt x="7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3"/>
          <p:cNvSpPr/>
          <p:nvPr/>
        </p:nvSpPr>
        <p:spPr>
          <a:xfrm>
            <a:off x="4130559" y="2883839"/>
            <a:ext cx="129593" cy="164299"/>
          </a:xfrm>
          <a:custGeom>
            <a:rect b="b" l="l" r="r" t="t"/>
            <a:pathLst>
              <a:path extrusionOk="0" h="5036" w="3978">
                <a:moveTo>
                  <a:pt x="2926" y="0"/>
                </a:moveTo>
                <a:cubicBezTo>
                  <a:pt x="2855" y="0"/>
                  <a:pt x="2781" y="24"/>
                  <a:pt x="2715" y="77"/>
                </a:cubicBezTo>
                <a:lnTo>
                  <a:pt x="214" y="2292"/>
                </a:lnTo>
                <a:cubicBezTo>
                  <a:pt x="0" y="2482"/>
                  <a:pt x="119" y="2840"/>
                  <a:pt x="405" y="2840"/>
                </a:cubicBezTo>
                <a:lnTo>
                  <a:pt x="1000" y="2840"/>
                </a:lnTo>
                <a:lnTo>
                  <a:pt x="738" y="4673"/>
                </a:lnTo>
                <a:cubicBezTo>
                  <a:pt x="704" y="4879"/>
                  <a:pt x="868" y="5036"/>
                  <a:pt x="1051" y="5036"/>
                </a:cubicBezTo>
                <a:cubicBezTo>
                  <a:pt x="1122" y="5036"/>
                  <a:pt x="1196" y="5012"/>
                  <a:pt x="1262" y="4959"/>
                </a:cubicBezTo>
                <a:lnTo>
                  <a:pt x="3763" y="2768"/>
                </a:lnTo>
                <a:cubicBezTo>
                  <a:pt x="3977" y="2578"/>
                  <a:pt x="3858" y="2220"/>
                  <a:pt x="3548" y="2220"/>
                </a:cubicBezTo>
                <a:lnTo>
                  <a:pt x="2977" y="2220"/>
                </a:lnTo>
                <a:lnTo>
                  <a:pt x="3239" y="363"/>
                </a:lnTo>
                <a:cubicBezTo>
                  <a:pt x="3273" y="157"/>
                  <a:pt x="3110"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3"/>
          <p:cNvSpPr/>
          <p:nvPr/>
        </p:nvSpPr>
        <p:spPr>
          <a:xfrm>
            <a:off x="4041329" y="2987326"/>
            <a:ext cx="82258" cy="61433"/>
          </a:xfrm>
          <a:custGeom>
            <a:rect b="b" l="l" r="r" t="t"/>
            <a:pathLst>
              <a:path extrusionOk="0" h="1883" w="2525">
                <a:moveTo>
                  <a:pt x="334" y="1"/>
                </a:moveTo>
                <a:cubicBezTo>
                  <a:pt x="143" y="1"/>
                  <a:pt x="0" y="144"/>
                  <a:pt x="0" y="311"/>
                </a:cubicBezTo>
                <a:lnTo>
                  <a:pt x="0" y="1882"/>
                </a:lnTo>
                <a:lnTo>
                  <a:pt x="2525" y="1882"/>
                </a:lnTo>
                <a:lnTo>
                  <a:pt x="2525" y="311"/>
                </a:lnTo>
                <a:cubicBezTo>
                  <a:pt x="2525" y="144"/>
                  <a:pt x="2382"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3"/>
          <p:cNvSpPr/>
          <p:nvPr/>
        </p:nvSpPr>
        <p:spPr>
          <a:xfrm>
            <a:off x="4266309" y="2987326"/>
            <a:ext cx="82258" cy="61433"/>
          </a:xfrm>
          <a:custGeom>
            <a:rect b="b" l="l" r="r" t="t"/>
            <a:pathLst>
              <a:path extrusionOk="0" h="1883" w="2525">
                <a:moveTo>
                  <a:pt x="310" y="1"/>
                </a:moveTo>
                <a:cubicBezTo>
                  <a:pt x="144" y="1"/>
                  <a:pt x="1" y="144"/>
                  <a:pt x="1" y="311"/>
                </a:cubicBezTo>
                <a:lnTo>
                  <a:pt x="1" y="1882"/>
                </a:lnTo>
                <a:lnTo>
                  <a:pt x="2525" y="1882"/>
                </a:lnTo>
                <a:lnTo>
                  <a:pt x="2525" y="311"/>
                </a:lnTo>
                <a:cubicBezTo>
                  <a:pt x="2501" y="144"/>
                  <a:pt x="2358"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3"/>
          <p:cNvSpPr/>
          <p:nvPr/>
        </p:nvSpPr>
        <p:spPr>
          <a:xfrm>
            <a:off x="4041329" y="3069704"/>
            <a:ext cx="307238" cy="163973"/>
          </a:xfrm>
          <a:custGeom>
            <a:rect b="b" l="l" r="r" t="t"/>
            <a:pathLst>
              <a:path extrusionOk="0" h="5026" w="9431">
                <a:moveTo>
                  <a:pt x="0" y="0"/>
                </a:moveTo>
                <a:lnTo>
                  <a:pt x="0" y="310"/>
                </a:lnTo>
                <a:cubicBezTo>
                  <a:pt x="0" y="2915"/>
                  <a:pt x="2120" y="5025"/>
                  <a:pt x="4743" y="5025"/>
                </a:cubicBezTo>
                <a:cubicBezTo>
                  <a:pt x="4758" y="5025"/>
                  <a:pt x="4772" y="5025"/>
                  <a:pt x="4787" y="5025"/>
                </a:cubicBezTo>
                <a:cubicBezTo>
                  <a:pt x="7359" y="4954"/>
                  <a:pt x="9407" y="2834"/>
                  <a:pt x="9431" y="262"/>
                </a:cubicBezTo>
                <a:lnTo>
                  <a:pt x="9431" y="0"/>
                </a:lnTo>
                <a:lnTo>
                  <a:pt x="6907" y="0"/>
                </a:lnTo>
                <a:lnTo>
                  <a:pt x="6907" y="286"/>
                </a:lnTo>
                <a:cubicBezTo>
                  <a:pt x="6907" y="1501"/>
                  <a:pt x="5930" y="2477"/>
                  <a:pt x="4716" y="2477"/>
                </a:cubicBezTo>
                <a:cubicBezTo>
                  <a:pt x="4701" y="2477"/>
                  <a:pt x="4687" y="2477"/>
                  <a:pt x="4672" y="2477"/>
                </a:cubicBezTo>
                <a:cubicBezTo>
                  <a:pt x="3478" y="2477"/>
                  <a:pt x="2525" y="1510"/>
                  <a:pt x="2525" y="310"/>
                </a:cubicBezTo>
                <a:lnTo>
                  <a:pt x="2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6" name="Google Shape;10516;p83"/>
          <p:cNvGrpSpPr/>
          <p:nvPr/>
        </p:nvGrpSpPr>
        <p:grpSpPr>
          <a:xfrm>
            <a:off x="4789992" y="2884002"/>
            <a:ext cx="317891" cy="348892"/>
            <a:chOff x="4789992" y="2884002"/>
            <a:chExt cx="317891" cy="348892"/>
          </a:xfrm>
        </p:grpSpPr>
        <p:sp>
          <p:nvSpPr>
            <p:cNvPr id="10517" name="Google Shape;10517;p83"/>
            <p:cNvSpPr/>
            <p:nvPr/>
          </p:nvSpPr>
          <p:spPr>
            <a:xfrm>
              <a:off x="4877658" y="3109311"/>
              <a:ext cx="142787" cy="21010"/>
            </a:xfrm>
            <a:custGeom>
              <a:rect b="b" l="l" r="r" t="t"/>
              <a:pathLst>
                <a:path extrusionOk="0" h="644" w="4383">
                  <a:moveTo>
                    <a:pt x="0" y="1"/>
                  </a:moveTo>
                  <a:lnTo>
                    <a:pt x="0" y="644"/>
                  </a:lnTo>
                  <a:lnTo>
                    <a:pt x="4382" y="644"/>
                  </a:lnTo>
                  <a:lnTo>
                    <a:pt x="4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3"/>
            <p:cNvSpPr/>
            <p:nvPr/>
          </p:nvSpPr>
          <p:spPr>
            <a:xfrm>
              <a:off x="4921117" y="3004421"/>
              <a:ext cx="55870" cy="84727"/>
            </a:xfrm>
            <a:custGeom>
              <a:rect b="b" l="l" r="r" t="t"/>
              <a:pathLst>
                <a:path extrusionOk="0" h="2597" w="1715">
                  <a:moveTo>
                    <a:pt x="857" y="1"/>
                  </a:moveTo>
                  <a:cubicBezTo>
                    <a:pt x="453" y="140"/>
                    <a:pt x="326" y="198"/>
                    <a:pt x="233" y="198"/>
                  </a:cubicBezTo>
                  <a:cubicBezTo>
                    <a:pt x="167" y="198"/>
                    <a:pt x="118" y="169"/>
                    <a:pt x="0" y="120"/>
                  </a:cubicBezTo>
                  <a:lnTo>
                    <a:pt x="0" y="120"/>
                  </a:lnTo>
                  <a:lnTo>
                    <a:pt x="476" y="2597"/>
                  </a:lnTo>
                  <a:lnTo>
                    <a:pt x="1238" y="2597"/>
                  </a:lnTo>
                  <a:lnTo>
                    <a:pt x="1715" y="120"/>
                  </a:lnTo>
                  <a:lnTo>
                    <a:pt x="1715" y="120"/>
                  </a:lnTo>
                  <a:cubicBezTo>
                    <a:pt x="1593" y="160"/>
                    <a:pt x="1545" y="188"/>
                    <a:pt x="1476" y="188"/>
                  </a:cubicBezTo>
                  <a:cubicBezTo>
                    <a:pt x="1384" y="188"/>
                    <a:pt x="1254" y="138"/>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3"/>
            <p:cNvSpPr/>
            <p:nvPr/>
          </p:nvSpPr>
          <p:spPr>
            <a:xfrm>
              <a:off x="4789992" y="2884002"/>
              <a:ext cx="317891" cy="205146"/>
            </a:xfrm>
            <a:custGeom>
              <a:rect b="b" l="l" r="r" t="t"/>
              <a:pathLst>
                <a:path extrusionOk="0" h="6288" w="9758">
                  <a:moveTo>
                    <a:pt x="4911" y="1"/>
                  </a:moveTo>
                  <a:cubicBezTo>
                    <a:pt x="4902" y="1"/>
                    <a:pt x="4892" y="1"/>
                    <a:pt x="4882" y="1"/>
                  </a:cubicBezTo>
                  <a:cubicBezTo>
                    <a:pt x="1572" y="1"/>
                    <a:pt x="0" y="4049"/>
                    <a:pt x="2453" y="6288"/>
                  </a:cubicBezTo>
                  <a:lnTo>
                    <a:pt x="3882" y="6288"/>
                  </a:lnTo>
                  <a:cubicBezTo>
                    <a:pt x="3263" y="3192"/>
                    <a:pt x="3311" y="3549"/>
                    <a:pt x="3311" y="3358"/>
                  </a:cubicBezTo>
                  <a:cubicBezTo>
                    <a:pt x="3311" y="3179"/>
                    <a:pt x="3462" y="3032"/>
                    <a:pt x="3623" y="3032"/>
                  </a:cubicBezTo>
                  <a:cubicBezTo>
                    <a:pt x="3654" y="3032"/>
                    <a:pt x="3685" y="3037"/>
                    <a:pt x="3715" y="3049"/>
                  </a:cubicBezTo>
                  <a:lnTo>
                    <a:pt x="4263" y="3239"/>
                  </a:lnTo>
                  <a:cubicBezTo>
                    <a:pt x="4454" y="3144"/>
                    <a:pt x="4668" y="3097"/>
                    <a:pt x="4882" y="3049"/>
                  </a:cubicBezTo>
                  <a:cubicBezTo>
                    <a:pt x="4954" y="3049"/>
                    <a:pt x="4930" y="3049"/>
                    <a:pt x="5502" y="3239"/>
                  </a:cubicBezTo>
                  <a:lnTo>
                    <a:pt x="6049" y="3049"/>
                  </a:lnTo>
                  <a:cubicBezTo>
                    <a:pt x="6074" y="3043"/>
                    <a:pt x="6099" y="3040"/>
                    <a:pt x="6124" y="3040"/>
                  </a:cubicBezTo>
                  <a:cubicBezTo>
                    <a:pt x="6292" y="3040"/>
                    <a:pt x="6454" y="3172"/>
                    <a:pt x="6454" y="3358"/>
                  </a:cubicBezTo>
                  <a:cubicBezTo>
                    <a:pt x="6454" y="3549"/>
                    <a:pt x="6502" y="3192"/>
                    <a:pt x="5883" y="6288"/>
                  </a:cubicBezTo>
                  <a:lnTo>
                    <a:pt x="7311" y="6288"/>
                  </a:lnTo>
                  <a:cubicBezTo>
                    <a:pt x="9757" y="4056"/>
                    <a:pt x="8202" y="1"/>
                    <a:pt x="49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3"/>
            <p:cNvSpPr/>
            <p:nvPr/>
          </p:nvSpPr>
          <p:spPr>
            <a:xfrm>
              <a:off x="4877658" y="3150483"/>
              <a:ext cx="142787" cy="20260"/>
            </a:xfrm>
            <a:custGeom>
              <a:rect b="b" l="l" r="r" t="t"/>
              <a:pathLst>
                <a:path extrusionOk="0" h="621" w="4383">
                  <a:moveTo>
                    <a:pt x="0" y="1"/>
                  </a:moveTo>
                  <a:lnTo>
                    <a:pt x="0" y="620"/>
                  </a:lnTo>
                  <a:lnTo>
                    <a:pt x="4382" y="620"/>
                  </a:lnTo>
                  <a:lnTo>
                    <a:pt x="4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3"/>
            <p:cNvSpPr/>
            <p:nvPr/>
          </p:nvSpPr>
          <p:spPr>
            <a:xfrm>
              <a:off x="4867559" y="3130289"/>
              <a:ext cx="10132" cy="20228"/>
            </a:xfrm>
            <a:custGeom>
              <a:rect b="b" l="l" r="r" t="t"/>
              <a:pathLst>
                <a:path extrusionOk="0" h="620" w="311">
                  <a:moveTo>
                    <a:pt x="310" y="1"/>
                  </a:moveTo>
                  <a:cubicBezTo>
                    <a:pt x="120" y="1"/>
                    <a:pt x="1" y="144"/>
                    <a:pt x="1" y="310"/>
                  </a:cubicBezTo>
                  <a:cubicBezTo>
                    <a:pt x="1" y="477"/>
                    <a:pt x="120" y="620"/>
                    <a:pt x="310" y="620"/>
                  </a:cubicBezTo>
                  <a:lnTo>
                    <a:pt x="3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3"/>
            <p:cNvSpPr/>
            <p:nvPr/>
          </p:nvSpPr>
          <p:spPr>
            <a:xfrm>
              <a:off x="5020413" y="3130289"/>
              <a:ext cx="13976" cy="20228"/>
            </a:xfrm>
            <a:custGeom>
              <a:rect b="b" l="l" r="r" t="t"/>
              <a:pathLst>
                <a:path extrusionOk="0" h="620" w="429">
                  <a:moveTo>
                    <a:pt x="0" y="1"/>
                  </a:moveTo>
                  <a:lnTo>
                    <a:pt x="0" y="620"/>
                  </a:lnTo>
                  <a:cubicBezTo>
                    <a:pt x="429" y="620"/>
                    <a:pt x="429" y="1"/>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3"/>
            <p:cNvSpPr/>
            <p:nvPr/>
          </p:nvSpPr>
          <p:spPr>
            <a:xfrm>
              <a:off x="4862608" y="3170613"/>
              <a:ext cx="172889" cy="62281"/>
            </a:xfrm>
            <a:custGeom>
              <a:rect b="b" l="l" r="r" t="t"/>
              <a:pathLst>
                <a:path extrusionOk="0" h="1909" w="5307">
                  <a:moveTo>
                    <a:pt x="419" y="1"/>
                  </a:moveTo>
                  <a:cubicBezTo>
                    <a:pt x="1" y="1"/>
                    <a:pt x="1" y="648"/>
                    <a:pt x="419" y="648"/>
                  </a:cubicBezTo>
                  <a:cubicBezTo>
                    <a:pt x="433" y="648"/>
                    <a:pt x="448" y="648"/>
                    <a:pt x="462" y="646"/>
                  </a:cubicBezTo>
                  <a:lnTo>
                    <a:pt x="462" y="646"/>
                  </a:lnTo>
                  <a:cubicBezTo>
                    <a:pt x="462" y="980"/>
                    <a:pt x="439" y="1075"/>
                    <a:pt x="558" y="1194"/>
                  </a:cubicBezTo>
                  <a:lnTo>
                    <a:pt x="1177" y="1837"/>
                  </a:lnTo>
                  <a:cubicBezTo>
                    <a:pt x="1225" y="1885"/>
                    <a:pt x="1320" y="1908"/>
                    <a:pt x="1391" y="1908"/>
                  </a:cubicBezTo>
                  <a:lnTo>
                    <a:pt x="3916" y="1908"/>
                  </a:lnTo>
                  <a:cubicBezTo>
                    <a:pt x="3987" y="1908"/>
                    <a:pt x="4058" y="1885"/>
                    <a:pt x="4130" y="1837"/>
                  </a:cubicBezTo>
                  <a:lnTo>
                    <a:pt x="4749" y="1194"/>
                  </a:lnTo>
                  <a:cubicBezTo>
                    <a:pt x="4868" y="1075"/>
                    <a:pt x="4844" y="980"/>
                    <a:pt x="4844" y="646"/>
                  </a:cubicBezTo>
                  <a:lnTo>
                    <a:pt x="4844" y="646"/>
                  </a:lnTo>
                  <a:cubicBezTo>
                    <a:pt x="4859" y="648"/>
                    <a:pt x="4874" y="648"/>
                    <a:pt x="4888" y="648"/>
                  </a:cubicBezTo>
                  <a:cubicBezTo>
                    <a:pt x="5306" y="648"/>
                    <a:pt x="5306" y="1"/>
                    <a:pt x="4888" y="1"/>
                  </a:cubicBezTo>
                  <a:cubicBezTo>
                    <a:pt x="4874" y="1"/>
                    <a:pt x="4859" y="2"/>
                    <a:pt x="4844" y="3"/>
                  </a:cubicBezTo>
                  <a:lnTo>
                    <a:pt x="4844" y="646"/>
                  </a:lnTo>
                  <a:lnTo>
                    <a:pt x="462" y="646"/>
                  </a:lnTo>
                  <a:lnTo>
                    <a:pt x="462" y="3"/>
                  </a:lnTo>
                  <a:cubicBezTo>
                    <a:pt x="448" y="2"/>
                    <a:pt x="433"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83"/>
          <p:cNvGrpSpPr/>
          <p:nvPr/>
        </p:nvGrpSpPr>
        <p:grpSpPr>
          <a:xfrm>
            <a:off x="5580551" y="2885177"/>
            <a:ext cx="245178" cy="346934"/>
            <a:chOff x="5580551" y="2885177"/>
            <a:chExt cx="245178" cy="346934"/>
          </a:xfrm>
        </p:grpSpPr>
        <p:sp>
          <p:nvSpPr>
            <p:cNvPr id="10525" name="Google Shape;10525;p83"/>
            <p:cNvSpPr/>
            <p:nvPr/>
          </p:nvSpPr>
          <p:spPr>
            <a:xfrm>
              <a:off x="5580551" y="3190906"/>
              <a:ext cx="224231" cy="41205"/>
            </a:xfrm>
            <a:custGeom>
              <a:rect b="b" l="l" r="r" t="t"/>
              <a:pathLst>
                <a:path extrusionOk="0" h="1263" w="6883">
                  <a:moveTo>
                    <a:pt x="0" y="0"/>
                  </a:moveTo>
                  <a:lnTo>
                    <a:pt x="0" y="953"/>
                  </a:lnTo>
                  <a:cubicBezTo>
                    <a:pt x="0" y="1143"/>
                    <a:pt x="143" y="1263"/>
                    <a:pt x="310" y="1263"/>
                  </a:cubicBezTo>
                  <a:lnTo>
                    <a:pt x="6573" y="1263"/>
                  </a:lnTo>
                  <a:cubicBezTo>
                    <a:pt x="6740" y="1263"/>
                    <a:pt x="6883" y="1120"/>
                    <a:pt x="6859" y="953"/>
                  </a:cubicBezTo>
                  <a:lnTo>
                    <a:pt x="68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3"/>
            <p:cNvSpPr/>
            <p:nvPr/>
          </p:nvSpPr>
          <p:spPr>
            <a:xfrm>
              <a:off x="5601498" y="3047943"/>
              <a:ext cx="224231" cy="123094"/>
            </a:xfrm>
            <a:custGeom>
              <a:rect b="b" l="l" r="r" t="t"/>
              <a:pathLst>
                <a:path extrusionOk="0" h="3773" w="6883">
                  <a:moveTo>
                    <a:pt x="2191" y="1"/>
                  </a:moveTo>
                  <a:cubicBezTo>
                    <a:pt x="2025" y="1"/>
                    <a:pt x="1882" y="143"/>
                    <a:pt x="1882" y="334"/>
                  </a:cubicBezTo>
                  <a:lnTo>
                    <a:pt x="1882" y="1263"/>
                  </a:lnTo>
                  <a:lnTo>
                    <a:pt x="1358" y="1263"/>
                  </a:lnTo>
                  <a:cubicBezTo>
                    <a:pt x="620" y="1263"/>
                    <a:pt x="0" y="1882"/>
                    <a:pt x="0" y="2620"/>
                  </a:cubicBezTo>
                  <a:lnTo>
                    <a:pt x="0" y="3763"/>
                  </a:lnTo>
                  <a:lnTo>
                    <a:pt x="5621" y="3763"/>
                  </a:lnTo>
                  <a:lnTo>
                    <a:pt x="5621" y="3168"/>
                  </a:lnTo>
                  <a:lnTo>
                    <a:pt x="6240" y="3168"/>
                  </a:lnTo>
                  <a:lnTo>
                    <a:pt x="6240" y="3454"/>
                  </a:lnTo>
                  <a:cubicBezTo>
                    <a:pt x="6240" y="3596"/>
                    <a:pt x="6335" y="3739"/>
                    <a:pt x="6502" y="3763"/>
                  </a:cubicBezTo>
                  <a:cubicBezTo>
                    <a:pt x="6527" y="3769"/>
                    <a:pt x="6551" y="3772"/>
                    <a:pt x="6575" y="3772"/>
                  </a:cubicBezTo>
                  <a:cubicBezTo>
                    <a:pt x="6733" y="3772"/>
                    <a:pt x="6859" y="3643"/>
                    <a:pt x="6859" y="3477"/>
                  </a:cubicBezTo>
                  <a:lnTo>
                    <a:pt x="6859" y="2239"/>
                  </a:lnTo>
                  <a:cubicBezTo>
                    <a:pt x="6883" y="2072"/>
                    <a:pt x="6764" y="1929"/>
                    <a:pt x="6621" y="1906"/>
                  </a:cubicBezTo>
                  <a:cubicBezTo>
                    <a:pt x="6596" y="1899"/>
                    <a:pt x="6571" y="1896"/>
                    <a:pt x="6546" y="1896"/>
                  </a:cubicBezTo>
                  <a:cubicBezTo>
                    <a:pt x="6383" y="1896"/>
                    <a:pt x="6240" y="2026"/>
                    <a:pt x="6240" y="2191"/>
                  </a:cubicBezTo>
                  <a:lnTo>
                    <a:pt x="6240" y="2501"/>
                  </a:lnTo>
                  <a:lnTo>
                    <a:pt x="5621" y="2501"/>
                  </a:lnTo>
                  <a:cubicBezTo>
                    <a:pt x="5549" y="1810"/>
                    <a:pt x="4954" y="1263"/>
                    <a:pt x="4263" y="1263"/>
                  </a:cubicBezTo>
                  <a:lnTo>
                    <a:pt x="3763" y="1263"/>
                  </a:lnTo>
                  <a:lnTo>
                    <a:pt x="3763" y="334"/>
                  </a:lnTo>
                  <a:cubicBezTo>
                    <a:pt x="3763" y="143"/>
                    <a:pt x="3620"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3"/>
            <p:cNvSpPr/>
            <p:nvPr/>
          </p:nvSpPr>
          <p:spPr>
            <a:xfrm>
              <a:off x="5634857" y="2885177"/>
              <a:ext cx="119494" cy="142604"/>
            </a:xfrm>
            <a:custGeom>
              <a:rect b="b" l="l" r="r" t="t"/>
              <a:pathLst>
                <a:path extrusionOk="0" h="4371" w="3668">
                  <a:moveTo>
                    <a:pt x="1798" y="0"/>
                  </a:moveTo>
                  <a:cubicBezTo>
                    <a:pt x="1745" y="0"/>
                    <a:pt x="1691" y="12"/>
                    <a:pt x="1644" y="36"/>
                  </a:cubicBezTo>
                  <a:cubicBezTo>
                    <a:pt x="1572" y="84"/>
                    <a:pt x="0" y="1036"/>
                    <a:pt x="0" y="2632"/>
                  </a:cubicBezTo>
                  <a:cubicBezTo>
                    <a:pt x="24" y="3489"/>
                    <a:pt x="643" y="4204"/>
                    <a:pt x="1477" y="4347"/>
                  </a:cubicBezTo>
                  <a:lnTo>
                    <a:pt x="1477" y="3418"/>
                  </a:lnTo>
                  <a:cubicBezTo>
                    <a:pt x="1477" y="3251"/>
                    <a:pt x="1596" y="3108"/>
                    <a:pt x="1763" y="3108"/>
                  </a:cubicBezTo>
                  <a:cubicBezTo>
                    <a:pt x="1953" y="3108"/>
                    <a:pt x="2096" y="3251"/>
                    <a:pt x="2096" y="3418"/>
                  </a:cubicBezTo>
                  <a:lnTo>
                    <a:pt x="2096" y="4370"/>
                  </a:lnTo>
                  <a:cubicBezTo>
                    <a:pt x="2096" y="4370"/>
                    <a:pt x="2930" y="4085"/>
                    <a:pt x="3192" y="3727"/>
                  </a:cubicBezTo>
                  <a:cubicBezTo>
                    <a:pt x="3549" y="3299"/>
                    <a:pt x="3668" y="2751"/>
                    <a:pt x="3549" y="2227"/>
                  </a:cubicBezTo>
                  <a:cubicBezTo>
                    <a:pt x="3453" y="1679"/>
                    <a:pt x="3192" y="1155"/>
                    <a:pt x="2787" y="751"/>
                  </a:cubicBezTo>
                  <a:cubicBezTo>
                    <a:pt x="2727" y="676"/>
                    <a:pt x="2649" y="639"/>
                    <a:pt x="2564" y="639"/>
                  </a:cubicBezTo>
                  <a:cubicBezTo>
                    <a:pt x="2513" y="639"/>
                    <a:pt x="2459" y="652"/>
                    <a:pt x="2406" y="679"/>
                  </a:cubicBezTo>
                  <a:lnTo>
                    <a:pt x="2120" y="846"/>
                  </a:lnTo>
                  <a:lnTo>
                    <a:pt x="2120" y="322"/>
                  </a:lnTo>
                  <a:cubicBezTo>
                    <a:pt x="2120" y="203"/>
                    <a:pt x="2072" y="108"/>
                    <a:pt x="1977" y="36"/>
                  </a:cubicBezTo>
                  <a:lnTo>
                    <a:pt x="1953" y="36"/>
                  </a:lnTo>
                  <a:cubicBezTo>
                    <a:pt x="1906" y="12"/>
                    <a:pt x="1852" y="0"/>
                    <a:pt x="1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83"/>
          <p:cNvGrpSpPr/>
          <p:nvPr/>
        </p:nvGrpSpPr>
        <p:grpSpPr>
          <a:xfrm>
            <a:off x="6318333" y="2883807"/>
            <a:ext cx="289419" cy="349088"/>
            <a:chOff x="6318333" y="2883807"/>
            <a:chExt cx="289419" cy="349088"/>
          </a:xfrm>
        </p:grpSpPr>
        <p:sp>
          <p:nvSpPr>
            <p:cNvPr id="10529" name="Google Shape;10529;p83"/>
            <p:cNvSpPr/>
            <p:nvPr/>
          </p:nvSpPr>
          <p:spPr>
            <a:xfrm>
              <a:off x="6364886" y="2883807"/>
              <a:ext cx="242865" cy="349088"/>
            </a:xfrm>
            <a:custGeom>
              <a:rect b="b" l="l" r="r" t="t"/>
              <a:pathLst>
                <a:path extrusionOk="0" h="10700" w="7455">
                  <a:moveTo>
                    <a:pt x="4080" y="0"/>
                  </a:moveTo>
                  <a:cubicBezTo>
                    <a:pt x="3780" y="0"/>
                    <a:pt x="3621" y="456"/>
                    <a:pt x="3954" y="602"/>
                  </a:cubicBezTo>
                  <a:cubicBezTo>
                    <a:pt x="6074" y="1578"/>
                    <a:pt x="7002" y="4079"/>
                    <a:pt x="6050" y="6222"/>
                  </a:cubicBezTo>
                  <a:cubicBezTo>
                    <a:pt x="5356" y="7824"/>
                    <a:pt x="3783" y="8774"/>
                    <a:pt x="2139" y="8774"/>
                  </a:cubicBezTo>
                  <a:cubicBezTo>
                    <a:pt x="1583" y="8774"/>
                    <a:pt x="1019" y="8666"/>
                    <a:pt x="477" y="8437"/>
                  </a:cubicBezTo>
                  <a:cubicBezTo>
                    <a:pt x="434" y="8418"/>
                    <a:pt x="388" y="8409"/>
                    <a:pt x="344" y="8409"/>
                  </a:cubicBezTo>
                  <a:cubicBezTo>
                    <a:pt x="221" y="8409"/>
                    <a:pt x="107" y="8481"/>
                    <a:pt x="72" y="8604"/>
                  </a:cubicBezTo>
                  <a:cubicBezTo>
                    <a:pt x="1" y="8747"/>
                    <a:pt x="48" y="8937"/>
                    <a:pt x="215" y="9009"/>
                  </a:cubicBezTo>
                  <a:cubicBezTo>
                    <a:pt x="739" y="9247"/>
                    <a:pt x="1311" y="9390"/>
                    <a:pt x="1882" y="9413"/>
                  </a:cubicBezTo>
                  <a:lnTo>
                    <a:pt x="1882" y="10080"/>
                  </a:lnTo>
                  <a:lnTo>
                    <a:pt x="644" y="10080"/>
                  </a:lnTo>
                  <a:cubicBezTo>
                    <a:pt x="477" y="10080"/>
                    <a:pt x="334" y="10175"/>
                    <a:pt x="310" y="10342"/>
                  </a:cubicBezTo>
                  <a:cubicBezTo>
                    <a:pt x="263" y="10533"/>
                    <a:pt x="406" y="10699"/>
                    <a:pt x="620" y="10699"/>
                  </a:cubicBezTo>
                  <a:lnTo>
                    <a:pt x="3740" y="10699"/>
                  </a:lnTo>
                  <a:cubicBezTo>
                    <a:pt x="3906" y="10699"/>
                    <a:pt x="4025" y="10604"/>
                    <a:pt x="4073" y="10461"/>
                  </a:cubicBezTo>
                  <a:cubicBezTo>
                    <a:pt x="4097" y="10271"/>
                    <a:pt x="3954" y="10080"/>
                    <a:pt x="3764" y="10080"/>
                  </a:cubicBezTo>
                  <a:lnTo>
                    <a:pt x="2501" y="10080"/>
                  </a:lnTo>
                  <a:lnTo>
                    <a:pt x="2501" y="9413"/>
                  </a:lnTo>
                  <a:cubicBezTo>
                    <a:pt x="4764" y="9294"/>
                    <a:pt x="6645" y="7627"/>
                    <a:pt x="7050" y="5389"/>
                  </a:cubicBezTo>
                  <a:cubicBezTo>
                    <a:pt x="7455" y="3150"/>
                    <a:pt x="6288" y="935"/>
                    <a:pt x="4216" y="30"/>
                  </a:cubicBezTo>
                  <a:cubicBezTo>
                    <a:pt x="4168" y="10"/>
                    <a:pt x="4123" y="0"/>
                    <a:pt x="4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3"/>
            <p:cNvSpPr/>
            <p:nvPr/>
          </p:nvSpPr>
          <p:spPr>
            <a:xfrm>
              <a:off x="6388179" y="3078252"/>
              <a:ext cx="45022" cy="45871"/>
            </a:xfrm>
            <a:custGeom>
              <a:rect b="b" l="l" r="r" t="t"/>
              <a:pathLst>
                <a:path extrusionOk="0" h="1406" w="1382">
                  <a:moveTo>
                    <a:pt x="96" y="0"/>
                  </a:moveTo>
                  <a:lnTo>
                    <a:pt x="96" y="0"/>
                  </a:lnTo>
                  <a:cubicBezTo>
                    <a:pt x="0" y="619"/>
                    <a:pt x="48" y="1120"/>
                    <a:pt x="238" y="1405"/>
                  </a:cubicBezTo>
                  <a:cubicBezTo>
                    <a:pt x="572" y="1381"/>
                    <a:pt x="977" y="1072"/>
                    <a:pt x="1382" y="572"/>
                  </a:cubicBezTo>
                  <a:lnTo>
                    <a:pt x="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3"/>
            <p:cNvSpPr/>
            <p:nvPr/>
          </p:nvSpPr>
          <p:spPr>
            <a:xfrm>
              <a:off x="6413785" y="2982693"/>
              <a:ext cx="65188" cy="51287"/>
            </a:xfrm>
            <a:custGeom>
              <a:rect b="b" l="l" r="r" t="t"/>
              <a:pathLst>
                <a:path extrusionOk="0" h="1572" w="2001">
                  <a:moveTo>
                    <a:pt x="453" y="0"/>
                  </a:moveTo>
                  <a:cubicBezTo>
                    <a:pt x="286" y="262"/>
                    <a:pt x="143" y="548"/>
                    <a:pt x="0" y="834"/>
                  </a:cubicBezTo>
                  <a:lnTo>
                    <a:pt x="1691" y="1572"/>
                  </a:lnTo>
                  <a:cubicBezTo>
                    <a:pt x="1810" y="1286"/>
                    <a:pt x="1905" y="1000"/>
                    <a:pt x="2001" y="691"/>
                  </a:cubicBezTo>
                  <a:lnTo>
                    <a:pt x="4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3"/>
            <p:cNvSpPr/>
            <p:nvPr/>
          </p:nvSpPr>
          <p:spPr>
            <a:xfrm>
              <a:off x="6395933" y="3028531"/>
              <a:ext cx="64406" cy="51287"/>
            </a:xfrm>
            <a:custGeom>
              <a:rect b="b" l="l" r="r" t="t"/>
              <a:pathLst>
                <a:path extrusionOk="0" h="1572" w="1977">
                  <a:moveTo>
                    <a:pt x="286" y="0"/>
                  </a:moveTo>
                  <a:cubicBezTo>
                    <a:pt x="167" y="286"/>
                    <a:pt x="72" y="596"/>
                    <a:pt x="0" y="881"/>
                  </a:cubicBezTo>
                  <a:lnTo>
                    <a:pt x="1525" y="1572"/>
                  </a:lnTo>
                  <a:cubicBezTo>
                    <a:pt x="1691" y="1310"/>
                    <a:pt x="1834" y="1024"/>
                    <a:pt x="1977" y="738"/>
                  </a:cubicBezTo>
                  <a:lnTo>
                    <a:pt x="28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3"/>
            <p:cNvSpPr/>
            <p:nvPr/>
          </p:nvSpPr>
          <p:spPr>
            <a:xfrm>
              <a:off x="6333091" y="2948502"/>
              <a:ext cx="76850" cy="52853"/>
            </a:xfrm>
            <a:custGeom>
              <a:rect b="b" l="l" r="r" t="t"/>
              <a:pathLst>
                <a:path extrusionOk="0" h="1620" w="2359">
                  <a:moveTo>
                    <a:pt x="572" y="0"/>
                  </a:moveTo>
                  <a:cubicBezTo>
                    <a:pt x="358" y="238"/>
                    <a:pt x="167" y="500"/>
                    <a:pt x="0" y="786"/>
                  </a:cubicBezTo>
                  <a:lnTo>
                    <a:pt x="1906" y="1620"/>
                  </a:lnTo>
                  <a:cubicBezTo>
                    <a:pt x="2048" y="1334"/>
                    <a:pt x="2191" y="1072"/>
                    <a:pt x="2358" y="810"/>
                  </a:cubicBezTo>
                  <a:lnTo>
                    <a:pt x="5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3"/>
            <p:cNvSpPr/>
            <p:nvPr/>
          </p:nvSpPr>
          <p:spPr>
            <a:xfrm>
              <a:off x="6464215" y="3061156"/>
              <a:ext cx="76818" cy="52853"/>
            </a:xfrm>
            <a:custGeom>
              <a:rect b="b" l="l" r="r" t="t"/>
              <a:pathLst>
                <a:path extrusionOk="0" h="1620" w="2358">
                  <a:moveTo>
                    <a:pt x="453" y="0"/>
                  </a:moveTo>
                  <a:cubicBezTo>
                    <a:pt x="333" y="286"/>
                    <a:pt x="167" y="572"/>
                    <a:pt x="0" y="834"/>
                  </a:cubicBezTo>
                  <a:lnTo>
                    <a:pt x="1786" y="1620"/>
                  </a:lnTo>
                  <a:cubicBezTo>
                    <a:pt x="2024" y="1405"/>
                    <a:pt x="2215" y="1143"/>
                    <a:pt x="2358" y="858"/>
                  </a:cubicBezTo>
                  <a:lnTo>
                    <a:pt x="4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3"/>
            <p:cNvSpPr/>
            <p:nvPr/>
          </p:nvSpPr>
          <p:spPr>
            <a:xfrm>
              <a:off x="6318333" y="2992774"/>
              <a:ext cx="68315" cy="56767"/>
            </a:xfrm>
            <a:custGeom>
              <a:rect b="b" l="l" r="r" t="t"/>
              <a:pathLst>
                <a:path extrusionOk="0" h="1740" w="2097">
                  <a:moveTo>
                    <a:pt x="191" y="1"/>
                  </a:moveTo>
                  <a:cubicBezTo>
                    <a:pt x="72" y="286"/>
                    <a:pt x="25" y="620"/>
                    <a:pt x="1" y="929"/>
                  </a:cubicBezTo>
                  <a:lnTo>
                    <a:pt x="1787" y="1739"/>
                  </a:lnTo>
                  <a:cubicBezTo>
                    <a:pt x="1882" y="1430"/>
                    <a:pt x="1978" y="1144"/>
                    <a:pt x="2097" y="834"/>
                  </a:cubicBez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3"/>
            <p:cNvSpPr/>
            <p:nvPr/>
          </p:nvSpPr>
          <p:spPr>
            <a:xfrm>
              <a:off x="6495229" y="2927524"/>
              <a:ext cx="60562" cy="89360"/>
            </a:xfrm>
            <a:custGeom>
              <a:rect b="b" l="l" r="r" t="t"/>
              <a:pathLst>
                <a:path extrusionOk="0" h="2739" w="1859">
                  <a:moveTo>
                    <a:pt x="1" y="0"/>
                  </a:moveTo>
                  <a:cubicBezTo>
                    <a:pt x="263" y="477"/>
                    <a:pt x="358" y="1024"/>
                    <a:pt x="286" y="1572"/>
                  </a:cubicBezTo>
                  <a:cubicBezTo>
                    <a:pt x="286" y="1715"/>
                    <a:pt x="239" y="1858"/>
                    <a:pt x="215" y="2024"/>
                  </a:cubicBezTo>
                  <a:lnTo>
                    <a:pt x="1858" y="2739"/>
                  </a:lnTo>
                  <a:cubicBezTo>
                    <a:pt x="1811" y="2429"/>
                    <a:pt x="1739" y="2144"/>
                    <a:pt x="1620" y="1858"/>
                  </a:cubicBezTo>
                  <a:cubicBezTo>
                    <a:pt x="1334" y="1072"/>
                    <a:pt x="763" y="405"/>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3"/>
            <p:cNvSpPr/>
            <p:nvPr/>
          </p:nvSpPr>
          <p:spPr>
            <a:xfrm>
              <a:off x="6399028" y="3105428"/>
              <a:ext cx="106333" cy="45088"/>
            </a:xfrm>
            <a:custGeom>
              <a:rect b="b" l="l" r="r" t="t"/>
              <a:pathLst>
                <a:path extrusionOk="0" h="1382" w="3264">
                  <a:moveTo>
                    <a:pt x="1644" y="1"/>
                  </a:moveTo>
                  <a:cubicBezTo>
                    <a:pt x="1549" y="120"/>
                    <a:pt x="1453" y="239"/>
                    <a:pt x="1334" y="334"/>
                  </a:cubicBezTo>
                  <a:cubicBezTo>
                    <a:pt x="1001" y="763"/>
                    <a:pt x="525" y="1072"/>
                    <a:pt x="1" y="1191"/>
                  </a:cubicBezTo>
                  <a:cubicBezTo>
                    <a:pt x="358" y="1334"/>
                    <a:pt x="763" y="1382"/>
                    <a:pt x="1144" y="1382"/>
                  </a:cubicBezTo>
                  <a:cubicBezTo>
                    <a:pt x="1906" y="1382"/>
                    <a:pt x="2644" y="1144"/>
                    <a:pt x="3263" y="715"/>
                  </a:cubicBezTo>
                  <a:lnTo>
                    <a:pt x="1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3"/>
            <p:cNvSpPr/>
            <p:nvPr/>
          </p:nvSpPr>
          <p:spPr>
            <a:xfrm>
              <a:off x="6319115" y="3045627"/>
              <a:ext cx="59780" cy="90143"/>
            </a:xfrm>
            <a:custGeom>
              <a:rect b="b" l="l" r="r" t="t"/>
              <a:pathLst>
                <a:path extrusionOk="0" h="2763" w="1835">
                  <a:moveTo>
                    <a:pt x="1" y="0"/>
                  </a:moveTo>
                  <a:lnTo>
                    <a:pt x="1" y="0"/>
                  </a:lnTo>
                  <a:cubicBezTo>
                    <a:pt x="144" y="1167"/>
                    <a:pt x="810" y="2167"/>
                    <a:pt x="1834" y="2763"/>
                  </a:cubicBezTo>
                  <a:cubicBezTo>
                    <a:pt x="1573" y="2262"/>
                    <a:pt x="1477" y="1715"/>
                    <a:pt x="1573" y="1167"/>
                  </a:cubicBezTo>
                  <a:cubicBezTo>
                    <a:pt x="1573" y="1024"/>
                    <a:pt x="1596" y="881"/>
                    <a:pt x="1620" y="738"/>
                  </a:cubicBez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3"/>
            <p:cNvSpPr/>
            <p:nvPr/>
          </p:nvSpPr>
          <p:spPr>
            <a:xfrm>
              <a:off x="6440922" y="2938388"/>
              <a:ext cx="45022" cy="46654"/>
            </a:xfrm>
            <a:custGeom>
              <a:rect b="b" l="l" r="r" t="t"/>
              <a:pathLst>
                <a:path extrusionOk="0" h="1430" w="1382">
                  <a:moveTo>
                    <a:pt x="1144" y="1"/>
                  </a:moveTo>
                  <a:cubicBezTo>
                    <a:pt x="810" y="48"/>
                    <a:pt x="405" y="358"/>
                    <a:pt x="1" y="858"/>
                  </a:cubicBezTo>
                  <a:lnTo>
                    <a:pt x="1287" y="1430"/>
                  </a:lnTo>
                  <a:cubicBezTo>
                    <a:pt x="1382" y="787"/>
                    <a:pt x="1334" y="286"/>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3"/>
            <p:cNvSpPr/>
            <p:nvPr/>
          </p:nvSpPr>
          <p:spPr>
            <a:xfrm>
              <a:off x="6487476" y="3013752"/>
              <a:ext cx="69064" cy="56767"/>
            </a:xfrm>
            <a:custGeom>
              <a:rect b="b" l="l" r="r" t="t"/>
              <a:pathLst>
                <a:path extrusionOk="0" h="1740" w="2120">
                  <a:moveTo>
                    <a:pt x="310" y="1"/>
                  </a:moveTo>
                  <a:cubicBezTo>
                    <a:pt x="215" y="286"/>
                    <a:pt x="120" y="596"/>
                    <a:pt x="1" y="882"/>
                  </a:cubicBezTo>
                  <a:lnTo>
                    <a:pt x="1929" y="1739"/>
                  </a:lnTo>
                  <a:cubicBezTo>
                    <a:pt x="2025" y="1430"/>
                    <a:pt x="2096" y="1120"/>
                    <a:pt x="2120" y="787"/>
                  </a:cubicBezTo>
                  <a:lnTo>
                    <a:pt x="3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3"/>
            <p:cNvSpPr/>
            <p:nvPr/>
          </p:nvSpPr>
          <p:spPr>
            <a:xfrm>
              <a:off x="6368763" y="2911864"/>
              <a:ext cx="106333" cy="46001"/>
            </a:xfrm>
            <a:custGeom>
              <a:rect b="b" l="l" r="r" t="t"/>
              <a:pathLst>
                <a:path extrusionOk="0" h="1410" w="3264">
                  <a:moveTo>
                    <a:pt x="2109" y="0"/>
                  </a:moveTo>
                  <a:cubicBezTo>
                    <a:pt x="1365" y="0"/>
                    <a:pt x="627" y="233"/>
                    <a:pt x="1" y="671"/>
                  </a:cubicBezTo>
                  <a:lnTo>
                    <a:pt x="1620" y="1409"/>
                  </a:lnTo>
                  <a:cubicBezTo>
                    <a:pt x="1716" y="1266"/>
                    <a:pt x="1811" y="1171"/>
                    <a:pt x="1930" y="1052"/>
                  </a:cubicBezTo>
                  <a:cubicBezTo>
                    <a:pt x="2263" y="623"/>
                    <a:pt x="2740" y="314"/>
                    <a:pt x="3263" y="195"/>
                  </a:cubicBezTo>
                  <a:cubicBezTo>
                    <a:pt x="2888" y="64"/>
                    <a:pt x="2498" y="0"/>
                    <a:pt x="2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83"/>
          <p:cNvGrpSpPr/>
          <p:nvPr/>
        </p:nvGrpSpPr>
        <p:grpSpPr>
          <a:xfrm>
            <a:off x="7099607" y="2884002"/>
            <a:ext cx="225013" cy="348892"/>
            <a:chOff x="7099607" y="2884002"/>
            <a:chExt cx="225013" cy="348892"/>
          </a:xfrm>
        </p:grpSpPr>
        <p:sp>
          <p:nvSpPr>
            <p:cNvPr id="10543" name="Google Shape;10543;p83"/>
            <p:cNvSpPr/>
            <p:nvPr/>
          </p:nvSpPr>
          <p:spPr>
            <a:xfrm>
              <a:off x="7161667" y="2884002"/>
              <a:ext cx="101642" cy="21794"/>
            </a:xfrm>
            <a:custGeom>
              <a:rect b="b" l="l" r="r" t="t"/>
              <a:pathLst>
                <a:path extrusionOk="0" h="668" w="3120">
                  <a:moveTo>
                    <a:pt x="500" y="1"/>
                  </a:moveTo>
                  <a:cubicBezTo>
                    <a:pt x="215" y="1"/>
                    <a:pt x="0" y="239"/>
                    <a:pt x="0" y="525"/>
                  </a:cubicBezTo>
                  <a:lnTo>
                    <a:pt x="0" y="667"/>
                  </a:lnTo>
                  <a:lnTo>
                    <a:pt x="3120" y="667"/>
                  </a:lnTo>
                  <a:lnTo>
                    <a:pt x="3120" y="525"/>
                  </a:lnTo>
                  <a:cubicBezTo>
                    <a:pt x="3120" y="239"/>
                    <a:pt x="2882"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3"/>
            <p:cNvSpPr/>
            <p:nvPr/>
          </p:nvSpPr>
          <p:spPr>
            <a:xfrm>
              <a:off x="7099607" y="2925958"/>
              <a:ext cx="225013" cy="122801"/>
            </a:xfrm>
            <a:custGeom>
              <a:rect b="b" l="l" r="r" t="t"/>
              <a:pathLst>
                <a:path extrusionOk="0" h="3764" w="6907">
                  <a:moveTo>
                    <a:pt x="3465" y="1287"/>
                  </a:moveTo>
                  <a:cubicBezTo>
                    <a:pt x="3614" y="1287"/>
                    <a:pt x="3763" y="1382"/>
                    <a:pt x="3787" y="1572"/>
                  </a:cubicBezTo>
                  <a:lnTo>
                    <a:pt x="3787" y="1882"/>
                  </a:lnTo>
                  <a:lnTo>
                    <a:pt x="4096" y="1882"/>
                  </a:lnTo>
                  <a:cubicBezTo>
                    <a:pt x="4111" y="1880"/>
                    <a:pt x="4125" y="1880"/>
                    <a:pt x="4139" y="1880"/>
                  </a:cubicBezTo>
                  <a:cubicBezTo>
                    <a:pt x="4541" y="1880"/>
                    <a:pt x="4534" y="2526"/>
                    <a:pt x="4118" y="2526"/>
                  </a:cubicBezTo>
                  <a:cubicBezTo>
                    <a:pt x="4111" y="2526"/>
                    <a:pt x="4104" y="2525"/>
                    <a:pt x="4096" y="2525"/>
                  </a:cubicBezTo>
                  <a:lnTo>
                    <a:pt x="3787" y="2525"/>
                  </a:lnTo>
                  <a:lnTo>
                    <a:pt x="3787" y="2835"/>
                  </a:lnTo>
                  <a:cubicBezTo>
                    <a:pt x="3763" y="3025"/>
                    <a:pt x="3614" y="3120"/>
                    <a:pt x="3465" y="3120"/>
                  </a:cubicBezTo>
                  <a:cubicBezTo>
                    <a:pt x="3316" y="3120"/>
                    <a:pt x="3167" y="3025"/>
                    <a:pt x="3144" y="2835"/>
                  </a:cubicBezTo>
                  <a:lnTo>
                    <a:pt x="3144" y="2525"/>
                  </a:lnTo>
                  <a:lnTo>
                    <a:pt x="2858" y="2525"/>
                  </a:lnTo>
                  <a:cubicBezTo>
                    <a:pt x="2850" y="2525"/>
                    <a:pt x="2842" y="2526"/>
                    <a:pt x="2835" y="2526"/>
                  </a:cubicBezTo>
                  <a:cubicBezTo>
                    <a:pt x="2397" y="2526"/>
                    <a:pt x="2389" y="1880"/>
                    <a:pt x="2813" y="1880"/>
                  </a:cubicBezTo>
                  <a:cubicBezTo>
                    <a:pt x="2828" y="1880"/>
                    <a:pt x="2843" y="1880"/>
                    <a:pt x="2858" y="1882"/>
                  </a:cubicBezTo>
                  <a:lnTo>
                    <a:pt x="3144" y="1882"/>
                  </a:lnTo>
                  <a:lnTo>
                    <a:pt x="3144" y="1572"/>
                  </a:lnTo>
                  <a:cubicBezTo>
                    <a:pt x="3167" y="1382"/>
                    <a:pt x="3316" y="1287"/>
                    <a:pt x="3465" y="1287"/>
                  </a:cubicBezTo>
                  <a:close/>
                  <a:moveTo>
                    <a:pt x="1143" y="1"/>
                  </a:moveTo>
                  <a:cubicBezTo>
                    <a:pt x="524" y="1"/>
                    <a:pt x="0" y="525"/>
                    <a:pt x="0" y="1144"/>
                  </a:cubicBezTo>
                  <a:lnTo>
                    <a:pt x="0" y="3763"/>
                  </a:lnTo>
                  <a:lnTo>
                    <a:pt x="6906" y="3763"/>
                  </a:lnTo>
                  <a:lnTo>
                    <a:pt x="6906" y="1144"/>
                  </a:lnTo>
                  <a:cubicBezTo>
                    <a:pt x="6906" y="525"/>
                    <a:pt x="6382"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3"/>
            <p:cNvSpPr/>
            <p:nvPr/>
          </p:nvSpPr>
          <p:spPr>
            <a:xfrm>
              <a:off x="7099607" y="3069704"/>
              <a:ext cx="225013" cy="163190"/>
            </a:xfrm>
            <a:custGeom>
              <a:rect b="b" l="l" r="r" t="t"/>
              <a:pathLst>
                <a:path extrusionOk="0" h="5002" w="6907">
                  <a:moveTo>
                    <a:pt x="4078" y="611"/>
                  </a:moveTo>
                  <a:cubicBezTo>
                    <a:pt x="4317" y="611"/>
                    <a:pt x="4528" y="925"/>
                    <a:pt x="4311" y="1143"/>
                  </a:cubicBezTo>
                  <a:lnTo>
                    <a:pt x="3572" y="1882"/>
                  </a:lnTo>
                  <a:lnTo>
                    <a:pt x="4072" y="1882"/>
                  </a:lnTo>
                  <a:cubicBezTo>
                    <a:pt x="4358" y="1882"/>
                    <a:pt x="4501" y="2215"/>
                    <a:pt x="4311" y="2406"/>
                  </a:cubicBezTo>
                  <a:lnTo>
                    <a:pt x="3048" y="3668"/>
                  </a:lnTo>
                  <a:cubicBezTo>
                    <a:pt x="2977" y="3734"/>
                    <a:pt x="2899" y="3762"/>
                    <a:pt x="2825" y="3762"/>
                  </a:cubicBezTo>
                  <a:cubicBezTo>
                    <a:pt x="2579" y="3762"/>
                    <a:pt x="2376" y="3453"/>
                    <a:pt x="2596" y="3215"/>
                  </a:cubicBezTo>
                  <a:lnTo>
                    <a:pt x="3334" y="2501"/>
                  </a:lnTo>
                  <a:lnTo>
                    <a:pt x="2834" y="2501"/>
                  </a:lnTo>
                  <a:cubicBezTo>
                    <a:pt x="2817" y="2503"/>
                    <a:pt x="2800" y="2505"/>
                    <a:pt x="2784" y="2505"/>
                  </a:cubicBezTo>
                  <a:cubicBezTo>
                    <a:pt x="2507" y="2505"/>
                    <a:pt x="2371" y="2134"/>
                    <a:pt x="2596" y="1977"/>
                  </a:cubicBezTo>
                  <a:lnTo>
                    <a:pt x="3858" y="715"/>
                  </a:lnTo>
                  <a:cubicBezTo>
                    <a:pt x="3926" y="641"/>
                    <a:pt x="4003" y="611"/>
                    <a:pt x="4078" y="611"/>
                  </a:cubicBezTo>
                  <a:close/>
                  <a:moveTo>
                    <a:pt x="0" y="0"/>
                  </a:moveTo>
                  <a:lnTo>
                    <a:pt x="0" y="3858"/>
                  </a:lnTo>
                  <a:cubicBezTo>
                    <a:pt x="0" y="4501"/>
                    <a:pt x="524" y="5001"/>
                    <a:pt x="1143" y="5001"/>
                  </a:cubicBezTo>
                  <a:lnTo>
                    <a:pt x="5763" y="5001"/>
                  </a:lnTo>
                  <a:cubicBezTo>
                    <a:pt x="6406" y="5001"/>
                    <a:pt x="6906" y="4501"/>
                    <a:pt x="6906" y="3858"/>
                  </a:cubicBezTo>
                  <a:lnTo>
                    <a:pt x="6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83"/>
          <p:cNvGrpSpPr/>
          <p:nvPr/>
        </p:nvGrpSpPr>
        <p:grpSpPr>
          <a:xfrm>
            <a:off x="7792400" y="2904915"/>
            <a:ext cx="348384" cy="307784"/>
            <a:chOff x="7792400" y="2904915"/>
            <a:chExt cx="348384" cy="307784"/>
          </a:xfrm>
        </p:grpSpPr>
        <p:sp>
          <p:nvSpPr>
            <p:cNvPr id="10547" name="Google Shape;10547;p83"/>
            <p:cNvSpPr/>
            <p:nvPr/>
          </p:nvSpPr>
          <p:spPr>
            <a:xfrm>
              <a:off x="7834295" y="3109311"/>
              <a:ext cx="60529" cy="60258"/>
            </a:xfrm>
            <a:custGeom>
              <a:rect b="b" l="l" r="r" t="t"/>
              <a:pathLst>
                <a:path extrusionOk="0" h="1847" w="1858">
                  <a:moveTo>
                    <a:pt x="0" y="1"/>
                  </a:moveTo>
                  <a:lnTo>
                    <a:pt x="0" y="953"/>
                  </a:lnTo>
                  <a:cubicBezTo>
                    <a:pt x="24" y="1549"/>
                    <a:pt x="471" y="1846"/>
                    <a:pt x="920" y="1846"/>
                  </a:cubicBezTo>
                  <a:cubicBezTo>
                    <a:pt x="1370" y="1846"/>
                    <a:pt x="1822" y="1549"/>
                    <a:pt x="1858" y="953"/>
                  </a:cubicBezTo>
                  <a:lnTo>
                    <a:pt x="1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3"/>
            <p:cNvSpPr/>
            <p:nvPr/>
          </p:nvSpPr>
          <p:spPr>
            <a:xfrm>
              <a:off x="7818755" y="2904980"/>
              <a:ext cx="88513" cy="61400"/>
            </a:xfrm>
            <a:custGeom>
              <a:rect b="b" l="l" r="r" t="t"/>
              <a:pathLst>
                <a:path extrusionOk="0" h="1882" w="2717">
                  <a:moveTo>
                    <a:pt x="431" y="0"/>
                  </a:moveTo>
                  <a:cubicBezTo>
                    <a:pt x="0" y="0"/>
                    <a:pt x="7" y="625"/>
                    <a:pt x="412" y="625"/>
                  </a:cubicBezTo>
                  <a:cubicBezTo>
                    <a:pt x="433" y="625"/>
                    <a:pt x="455" y="623"/>
                    <a:pt x="477" y="620"/>
                  </a:cubicBezTo>
                  <a:lnTo>
                    <a:pt x="477" y="1882"/>
                  </a:lnTo>
                  <a:lnTo>
                    <a:pt x="2335" y="1882"/>
                  </a:lnTo>
                  <a:lnTo>
                    <a:pt x="2335" y="620"/>
                  </a:lnTo>
                  <a:cubicBezTo>
                    <a:pt x="2716" y="596"/>
                    <a:pt x="2716" y="24"/>
                    <a:pt x="2335" y="1"/>
                  </a:cubicBezTo>
                  <a:lnTo>
                    <a:pt x="454" y="1"/>
                  </a:lnTo>
                  <a:cubicBezTo>
                    <a:pt x="446" y="0"/>
                    <a:pt x="438" y="0"/>
                    <a:pt x="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3"/>
            <p:cNvSpPr/>
            <p:nvPr/>
          </p:nvSpPr>
          <p:spPr>
            <a:xfrm>
              <a:off x="7935936" y="3109311"/>
              <a:ext cx="60529" cy="62020"/>
            </a:xfrm>
            <a:custGeom>
              <a:rect b="b" l="l" r="r" t="t"/>
              <a:pathLst>
                <a:path extrusionOk="0" h="1901" w="1858">
                  <a:moveTo>
                    <a:pt x="0" y="1"/>
                  </a:moveTo>
                  <a:lnTo>
                    <a:pt x="0" y="953"/>
                  </a:lnTo>
                  <a:cubicBezTo>
                    <a:pt x="0" y="1584"/>
                    <a:pt x="465" y="1900"/>
                    <a:pt x="929" y="1900"/>
                  </a:cubicBezTo>
                  <a:cubicBezTo>
                    <a:pt x="1393" y="1900"/>
                    <a:pt x="1858" y="1584"/>
                    <a:pt x="1858" y="953"/>
                  </a:cubicBezTo>
                  <a:lnTo>
                    <a:pt x="1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3"/>
            <p:cNvSpPr/>
            <p:nvPr/>
          </p:nvSpPr>
          <p:spPr>
            <a:xfrm>
              <a:off x="7921114" y="2904980"/>
              <a:ext cx="87764" cy="61400"/>
            </a:xfrm>
            <a:custGeom>
              <a:rect b="b" l="l" r="r" t="t"/>
              <a:pathLst>
                <a:path extrusionOk="0" h="1882" w="2694">
                  <a:moveTo>
                    <a:pt x="409" y="0"/>
                  </a:moveTo>
                  <a:cubicBezTo>
                    <a:pt x="1" y="0"/>
                    <a:pt x="8" y="625"/>
                    <a:pt x="393" y="625"/>
                  </a:cubicBezTo>
                  <a:cubicBezTo>
                    <a:pt x="413" y="625"/>
                    <a:pt x="434" y="623"/>
                    <a:pt x="455" y="620"/>
                  </a:cubicBezTo>
                  <a:lnTo>
                    <a:pt x="455" y="1882"/>
                  </a:lnTo>
                  <a:lnTo>
                    <a:pt x="2313" y="1882"/>
                  </a:lnTo>
                  <a:lnTo>
                    <a:pt x="2313" y="620"/>
                  </a:lnTo>
                  <a:cubicBezTo>
                    <a:pt x="2694" y="596"/>
                    <a:pt x="2694" y="24"/>
                    <a:pt x="2313" y="1"/>
                  </a:cubicBezTo>
                  <a:lnTo>
                    <a:pt x="431" y="1"/>
                  </a:lnTo>
                  <a:cubicBezTo>
                    <a:pt x="424" y="0"/>
                    <a:pt x="417" y="0"/>
                    <a:pt x="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3"/>
            <p:cNvSpPr/>
            <p:nvPr/>
          </p:nvSpPr>
          <p:spPr>
            <a:xfrm>
              <a:off x="8038327" y="3107777"/>
              <a:ext cx="60562" cy="61792"/>
            </a:xfrm>
            <a:custGeom>
              <a:rect b="b" l="l" r="r" t="t"/>
              <a:pathLst>
                <a:path extrusionOk="0" h="1894" w="1859">
                  <a:moveTo>
                    <a:pt x="1" y="0"/>
                  </a:moveTo>
                  <a:lnTo>
                    <a:pt x="1" y="1000"/>
                  </a:lnTo>
                  <a:cubicBezTo>
                    <a:pt x="36" y="1596"/>
                    <a:pt x="483" y="1893"/>
                    <a:pt x="929" y="1893"/>
                  </a:cubicBezTo>
                  <a:cubicBezTo>
                    <a:pt x="1376" y="1893"/>
                    <a:pt x="1822" y="1596"/>
                    <a:pt x="1858" y="1000"/>
                  </a:cubicBezTo>
                  <a:lnTo>
                    <a:pt x="18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3"/>
            <p:cNvSpPr/>
            <p:nvPr/>
          </p:nvSpPr>
          <p:spPr>
            <a:xfrm>
              <a:off x="8023537" y="2904915"/>
              <a:ext cx="89621" cy="61465"/>
            </a:xfrm>
            <a:custGeom>
              <a:rect b="b" l="l" r="r" t="t"/>
              <a:pathLst>
                <a:path extrusionOk="0" h="1884" w="2751">
                  <a:moveTo>
                    <a:pt x="2355" y="0"/>
                  </a:moveTo>
                  <a:cubicBezTo>
                    <a:pt x="2341" y="0"/>
                    <a:pt x="2327" y="1"/>
                    <a:pt x="2312" y="3"/>
                  </a:cubicBezTo>
                  <a:lnTo>
                    <a:pt x="431" y="3"/>
                  </a:lnTo>
                  <a:cubicBezTo>
                    <a:pt x="423" y="2"/>
                    <a:pt x="416" y="2"/>
                    <a:pt x="409" y="2"/>
                  </a:cubicBezTo>
                  <a:cubicBezTo>
                    <a:pt x="0" y="2"/>
                    <a:pt x="8" y="627"/>
                    <a:pt x="393" y="627"/>
                  </a:cubicBezTo>
                  <a:cubicBezTo>
                    <a:pt x="413" y="627"/>
                    <a:pt x="433" y="625"/>
                    <a:pt x="455" y="622"/>
                  </a:cubicBezTo>
                  <a:lnTo>
                    <a:pt x="455" y="1884"/>
                  </a:lnTo>
                  <a:lnTo>
                    <a:pt x="2312" y="1884"/>
                  </a:lnTo>
                  <a:lnTo>
                    <a:pt x="2312" y="622"/>
                  </a:lnTo>
                  <a:cubicBezTo>
                    <a:pt x="2327" y="623"/>
                    <a:pt x="2341" y="624"/>
                    <a:pt x="2355" y="624"/>
                  </a:cubicBezTo>
                  <a:cubicBezTo>
                    <a:pt x="2751" y="624"/>
                    <a:pt x="2751" y="0"/>
                    <a:pt x="2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3"/>
            <p:cNvSpPr/>
            <p:nvPr/>
          </p:nvSpPr>
          <p:spPr>
            <a:xfrm>
              <a:off x="7792400" y="2986575"/>
              <a:ext cx="348384" cy="226124"/>
            </a:xfrm>
            <a:custGeom>
              <a:rect b="b" l="l" r="r" t="t"/>
              <a:pathLst>
                <a:path extrusionOk="0" h="6931" w="10694">
                  <a:moveTo>
                    <a:pt x="7550" y="2501"/>
                  </a:moveTo>
                  <a:lnTo>
                    <a:pt x="7550" y="3096"/>
                  </a:lnTo>
                  <a:lnTo>
                    <a:pt x="9431" y="3096"/>
                  </a:lnTo>
                  <a:lnTo>
                    <a:pt x="9431" y="2524"/>
                  </a:lnTo>
                  <a:lnTo>
                    <a:pt x="10074" y="2524"/>
                  </a:lnTo>
                  <a:lnTo>
                    <a:pt x="10050" y="5954"/>
                  </a:lnTo>
                  <a:cubicBezTo>
                    <a:pt x="10072" y="6130"/>
                    <a:pt x="9951" y="6266"/>
                    <a:pt x="9782" y="6266"/>
                  </a:cubicBezTo>
                  <a:cubicBezTo>
                    <a:pt x="9768" y="6266"/>
                    <a:pt x="9755" y="6265"/>
                    <a:pt x="9741" y="6263"/>
                  </a:cubicBezTo>
                  <a:lnTo>
                    <a:pt x="929" y="6263"/>
                  </a:lnTo>
                  <a:cubicBezTo>
                    <a:pt x="739" y="6263"/>
                    <a:pt x="620" y="6120"/>
                    <a:pt x="620" y="5954"/>
                  </a:cubicBezTo>
                  <a:lnTo>
                    <a:pt x="620" y="2501"/>
                  </a:lnTo>
                  <a:lnTo>
                    <a:pt x="1286" y="2501"/>
                  </a:lnTo>
                  <a:lnTo>
                    <a:pt x="1286" y="3144"/>
                  </a:lnTo>
                  <a:lnTo>
                    <a:pt x="3144" y="3144"/>
                  </a:lnTo>
                  <a:lnTo>
                    <a:pt x="3144" y="2501"/>
                  </a:lnTo>
                  <a:lnTo>
                    <a:pt x="4430" y="2501"/>
                  </a:lnTo>
                  <a:lnTo>
                    <a:pt x="4430" y="3144"/>
                  </a:lnTo>
                  <a:lnTo>
                    <a:pt x="6288" y="3144"/>
                  </a:lnTo>
                  <a:lnTo>
                    <a:pt x="6288" y="2501"/>
                  </a:lnTo>
                  <a:close/>
                  <a:moveTo>
                    <a:pt x="286" y="0"/>
                  </a:moveTo>
                  <a:cubicBezTo>
                    <a:pt x="120" y="24"/>
                    <a:pt x="0" y="143"/>
                    <a:pt x="0" y="334"/>
                  </a:cubicBezTo>
                  <a:lnTo>
                    <a:pt x="0" y="5978"/>
                  </a:lnTo>
                  <a:cubicBezTo>
                    <a:pt x="0" y="6501"/>
                    <a:pt x="405" y="6906"/>
                    <a:pt x="929" y="6930"/>
                  </a:cubicBezTo>
                  <a:lnTo>
                    <a:pt x="9764" y="6930"/>
                  </a:lnTo>
                  <a:cubicBezTo>
                    <a:pt x="10288" y="6906"/>
                    <a:pt x="10693" y="6501"/>
                    <a:pt x="10693" y="5978"/>
                  </a:cubicBezTo>
                  <a:lnTo>
                    <a:pt x="10693" y="334"/>
                  </a:lnTo>
                  <a:cubicBezTo>
                    <a:pt x="10693" y="143"/>
                    <a:pt x="10550" y="0"/>
                    <a:pt x="10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83"/>
          <p:cNvGrpSpPr/>
          <p:nvPr/>
        </p:nvGrpSpPr>
        <p:grpSpPr>
          <a:xfrm>
            <a:off x="7791618" y="3462835"/>
            <a:ext cx="349166" cy="309024"/>
            <a:chOff x="7791618" y="3462835"/>
            <a:chExt cx="349166" cy="309024"/>
          </a:xfrm>
        </p:grpSpPr>
        <p:sp>
          <p:nvSpPr>
            <p:cNvPr id="10555" name="Google Shape;10555;p83"/>
            <p:cNvSpPr/>
            <p:nvPr/>
          </p:nvSpPr>
          <p:spPr>
            <a:xfrm>
              <a:off x="7791618" y="3462835"/>
              <a:ext cx="144351" cy="143778"/>
            </a:xfrm>
            <a:custGeom>
              <a:rect b="b" l="l" r="r" t="t"/>
              <a:pathLst>
                <a:path extrusionOk="0" h="4407" w="4431">
                  <a:moveTo>
                    <a:pt x="2215" y="0"/>
                  </a:moveTo>
                  <a:cubicBezTo>
                    <a:pt x="1001" y="0"/>
                    <a:pt x="1" y="977"/>
                    <a:pt x="1" y="2191"/>
                  </a:cubicBezTo>
                  <a:lnTo>
                    <a:pt x="1" y="4406"/>
                  </a:lnTo>
                  <a:lnTo>
                    <a:pt x="4406" y="4406"/>
                  </a:lnTo>
                  <a:lnTo>
                    <a:pt x="4406" y="2215"/>
                  </a:lnTo>
                  <a:cubicBezTo>
                    <a:pt x="4430" y="1001"/>
                    <a:pt x="3454" y="0"/>
                    <a:pt x="2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3"/>
            <p:cNvSpPr/>
            <p:nvPr/>
          </p:nvSpPr>
          <p:spPr>
            <a:xfrm>
              <a:off x="7791618" y="3626776"/>
              <a:ext cx="143569" cy="143778"/>
            </a:xfrm>
            <a:custGeom>
              <a:rect b="b" l="l" r="r" t="t"/>
              <a:pathLst>
                <a:path extrusionOk="0" h="4407" w="4407">
                  <a:moveTo>
                    <a:pt x="1" y="0"/>
                  </a:moveTo>
                  <a:lnTo>
                    <a:pt x="1" y="2191"/>
                  </a:lnTo>
                  <a:cubicBezTo>
                    <a:pt x="1" y="3406"/>
                    <a:pt x="977" y="4406"/>
                    <a:pt x="2192" y="4406"/>
                  </a:cubicBezTo>
                  <a:cubicBezTo>
                    <a:pt x="2206" y="4406"/>
                    <a:pt x="2220" y="4406"/>
                    <a:pt x="2234" y="4406"/>
                  </a:cubicBezTo>
                  <a:cubicBezTo>
                    <a:pt x="3429" y="4406"/>
                    <a:pt x="4406" y="3415"/>
                    <a:pt x="4406" y="2215"/>
                  </a:cubicBezTo>
                  <a:lnTo>
                    <a:pt x="4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3"/>
            <p:cNvSpPr/>
            <p:nvPr/>
          </p:nvSpPr>
          <p:spPr>
            <a:xfrm>
              <a:off x="7956884" y="3524007"/>
              <a:ext cx="183900" cy="113665"/>
            </a:xfrm>
            <a:custGeom>
              <a:rect b="b" l="l" r="r" t="t"/>
              <a:pathLst>
                <a:path extrusionOk="0" h="3484" w="5645">
                  <a:moveTo>
                    <a:pt x="1862" y="1"/>
                  </a:moveTo>
                  <a:cubicBezTo>
                    <a:pt x="1237" y="1"/>
                    <a:pt x="598" y="160"/>
                    <a:pt x="0" y="507"/>
                  </a:cubicBezTo>
                  <a:lnTo>
                    <a:pt x="0" y="3484"/>
                  </a:lnTo>
                  <a:lnTo>
                    <a:pt x="5644" y="3484"/>
                  </a:lnTo>
                  <a:cubicBezTo>
                    <a:pt x="5466" y="1415"/>
                    <a:pt x="3725" y="1"/>
                    <a:pt x="1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3"/>
            <p:cNvSpPr/>
            <p:nvPr/>
          </p:nvSpPr>
          <p:spPr>
            <a:xfrm>
              <a:off x="7942908" y="3657835"/>
              <a:ext cx="197876" cy="114024"/>
            </a:xfrm>
            <a:custGeom>
              <a:rect b="b" l="l" r="r" t="t"/>
              <a:pathLst>
                <a:path extrusionOk="0" h="3495" w="6074">
                  <a:moveTo>
                    <a:pt x="405" y="1"/>
                  </a:moveTo>
                  <a:lnTo>
                    <a:pt x="405" y="1287"/>
                  </a:lnTo>
                  <a:cubicBezTo>
                    <a:pt x="405" y="1787"/>
                    <a:pt x="262" y="2287"/>
                    <a:pt x="0" y="2716"/>
                  </a:cubicBezTo>
                  <a:cubicBezTo>
                    <a:pt x="705" y="3251"/>
                    <a:pt x="1503" y="3495"/>
                    <a:pt x="2284" y="3495"/>
                  </a:cubicBezTo>
                  <a:cubicBezTo>
                    <a:pt x="4144" y="3495"/>
                    <a:pt x="5905" y="2114"/>
                    <a:pt x="6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9" name="Google Shape;10559;p83"/>
          <p:cNvSpPr/>
          <p:nvPr/>
        </p:nvSpPr>
        <p:spPr>
          <a:xfrm>
            <a:off x="7058461" y="3442477"/>
            <a:ext cx="310007" cy="349022"/>
          </a:xfrm>
          <a:custGeom>
            <a:rect b="b" l="l" r="r" t="t"/>
            <a:pathLst>
              <a:path extrusionOk="0" h="10698" w="9516">
                <a:moveTo>
                  <a:pt x="9175" y="0"/>
                </a:moveTo>
                <a:cubicBezTo>
                  <a:pt x="9158" y="0"/>
                  <a:pt x="9140" y="2"/>
                  <a:pt x="9122" y="5"/>
                </a:cubicBezTo>
                <a:lnTo>
                  <a:pt x="334" y="5"/>
                </a:lnTo>
                <a:cubicBezTo>
                  <a:pt x="320" y="3"/>
                  <a:pt x="307" y="3"/>
                  <a:pt x="293" y="3"/>
                </a:cubicBezTo>
                <a:cubicBezTo>
                  <a:pt x="124" y="3"/>
                  <a:pt x="1" y="138"/>
                  <a:pt x="1" y="315"/>
                </a:cubicBezTo>
                <a:lnTo>
                  <a:pt x="1" y="8721"/>
                </a:lnTo>
                <a:cubicBezTo>
                  <a:pt x="1" y="9817"/>
                  <a:pt x="906" y="10698"/>
                  <a:pt x="2001" y="10698"/>
                </a:cubicBezTo>
                <a:lnTo>
                  <a:pt x="6169" y="10698"/>
                </a:lnTo>
                <a:cubicBezTo>
                  <a:pt x="7264" y="10698"/>
                  <a:pt x="8146" y="9817"/>
                  <a:pt x="8146" y="8721"/>
                </a:cubicBezTo>
                <a:lnTo>
                  <a:pt x="8146" y="8150"/>
                </a:lnTo>
                <a:lnTo>
                  <a:pt x="6359" y="8150"/>
                </a:lnTo>
                <a:cubicBezTo>
                  <a:pt x="5955" y="8150"/>
                  <a:pt x="5955" y="7531"/>
                  <a:pt x="6359" y="7531"/>
                </a:cubicBezTo>
                <a:lnTo>
                  <a:pt x="8146" y="7531"/>
                </a:lnTo>
                <a:lnTo>
                  <a:pt x="8146" y="6888"/>
                </a:lnTo>
                <a:lnTo>
                  <a:pt x="7026" y="6888"/>
                </a:lnTo>
                <a:cubicBezTo>
                  <a:pt x="6645" y="6864"/>
                  <a:pt x="6645" y="6292"/>
                  <a:pt x="7026" y="6268"/>
                </a:cubicBezTo>
                <a:lnTo>
                  <a:pt x="8169" y="6268"/>
                </a:lnTo>
                <a:lnTo>
                  <a:pt x="8169" y="5625"/>
                </a:lnTo>
                <a:lnTo>
                  <a:pt x="6383" y="5625"/>
                </a:lnTo>
                <a:cubicBezTo>
                  <a:pt x="5978" y="5625"/>
                  <a:pt x="5978" y="5006"/>
                  <a:pt x="6383" y="5006"/>
                </a:cubicBezTo>
                <a:lnTo>
                  <a:pt x="8169" y="5006"/>
                </a:lnTo>
                <a:lnTo>
                  <a:pt x="8169" y="4387"/>
                </a:lnTo>
                <a:lnTo>
                  <a:pt x="7026" y="4387"/>
                </a:lnTo>
                <a:cubicBezTo>
                  <a:pt x="6645" y="4339"/>
                  <a:pt x="6645" y="3792"/>
                  <a:pt x="7026" y="3744"/>
                </a:cubicBezTo>
                <a:lnTo>
                  <a:pt x="8169" y="3744"/>
                </a:lnTo>
                <a:lnTo>
                  <a:pt x="8169" y="3125"/>
                </a:lnTo>
                <a:lnTo>
                  <a:pt x="6383" y="3125"/>
                </a:lnTo>
                <a:cubicBezTo>
                  <a:pt x="5978" y="3125"/>
                  <a:pt x="5978" y="2506"/>
                  <a:pt x="6383" y="2506"/>
                </a:cubicBezTo>
                <a:lnTo>
                  <a:pt x="8169" y="2506"/>
                </a:lnTo>
                <a:lnTo>
                  <a:pt x="8169" y="2291"/>
                </a:lnTo>
                <a:lnTo>
                  <a:pt x="9360" y="481"/>
                </a:lnTo>
                <a:cubicBezTo>
                  <a:pt x="9515" y="282"/>
                  <a:pt x="9402" y="0"/>
                  <a:pt x="9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0" name="Google Shape;10560;p83"/>
          <p:cNvGrpSpPr/>
          <p:nvPr/>
        </p:nvGrpSpPr>
        <p:grpSpPr>
          <a:xfrm>
            <a:off x="6284225" y="3452689"/>
            <a:ext cx="370797" cy="327946"/>
            <a:chOff x="6284225" y="3452689"/>
            <a:chExt cx="370797" cy="327946"/>
          </a:xfrm>
        </p:grpSpPr>
        <p:sp>
          <p:nvSpPr>
            <p:cNvPr id="10561" name="Google Shape;10561;p83"/>
            <p:cNvSpPr/>
            <p:nvPr/>
          </p:nvSpPr>
          <p:spPr>
            <a:xfrm>
              <a:off x="6364137" y="3612584"/>
              <a:ext cx="62842" cy="81824"/>
            </a:xfrm>
            <a:custGeom>
              <a:rect b="b" l="l" r="r" t="t"/>
              <a:pathLst>
                <a:path extrusionOk="0" h="2508" w="1929">
                  <a:moveTo>
                    <a:pt x="976" y="1"/>
                  </a:moveTo>
                  <a:cubicBezTo>
                    <a:pt x="911" y="1"/>
                    <a:pt x="845" y="18"/>
                    <a:pt x="786" y="54"/>
                  </a:cubicBezTo>
                  <a:cubicBezTo>
                    <a:pt x="333" y="411"/>
                    <a:pt x="71" y="935"/>
                    <a:pt x="24" y="1483"/>
                  </a:cubicBezTo>
                  <a:cubicBezTo>
                    <a:pt x="0" y="2031"/>
                    <a:pt x="429" y="2483"/>
                    <a:pt x="976" y="2507"/>
                  </a:cubicBezTo>
                  <a:cubicBezTo>
                    <a:pt x="1524" y="2483"/>
                    <a:pt x="1929" y="2031"/>
                    <a:pt x="1929" y="1483"/>
                  </a:cubicBezTo>
                  <a:cubicBezTo>
                    <a:pt x="1881" y="935"/>
                    <a:pt x="1596" y="411"/>
                    <a:pt x="1167" y="54"/>
                  </a:cubicBezTo>
                  <a:cubicBezTo>
                    <a:pt x="1107" y="18"/>
                    <a:pt x="1042" y="1"/>
                    <a:pt x="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3"/>
            <p:cNvSpPr/>
            <p:nvPr/>
          </p:nvSpPr>
          <p:spPr>
            <a:xfrm>
              <a:off x="6284225" y="3699660"/>
              <a:ext cx="223449" cy="80975"/>
            </a:xfrm>
            <a:custGeom>
              <a:rect b="b" l="l" r="r" t="t"/>
              <a:pathLst>
                <a:path extrusionOk="0" h="2482" w="6859">
                  <a:moveTo>
                    <a:pt x="2213" y="0"/>
                  </a:moveTo>
                  <a:cubicBezTo>
                    <a:pt x="2198" y="0"/>
                    <a:pt x="2183" y="2"/>
                    <a:pt x="2167" y="5"/>
                  </a:cubicBezTo>
                  <a:lnTo>
                    <a:pt x="286" y="5"/>
                  </a:lnTo>
                  <a:cubicBezTo>
                    <a:pt x="119" y="5"/>
                    <a:pt x="0" y="124"/>
                    <a:pt x="0" y="291"/>
                  </a:cubicBezTo>
                  <a:lnTo>
                    <a:pt x="0" y="2172"/>
                  </a:lnTo>
                  <a:cubicBezTo>
                    <a:pt x="0" y="2339"/>
                    <a:pt x="119" y="2481"/>
                    <a:pt x="286" y="2481"/>
                  </a:cubicBezTo>
                  <a:lnTo>
                    <a:pt x="6549" y="2481"/>
                  </a:lnTo>
                  <a:cubicBezTo>
                    <a:pt x="6716" y="2481"/>
                    <a:pt x="6859" y="2339"/>
                    <a:pt x="6859" y="2172"/>
                  </a:cubicBezTo>
                  <a:lnTo>
                    <a:pt x="6859" y="291"/>
                  </a:lnTo>
                  <a:cubicBezTo>
                    <a:pt x="6859" y="136"/>
                    <a:pt x="6736" y="2"/>
                    <a:pt x="6586" y="2"/>
                  </a:cubicBezTo>
                  <a:cubicBezTo>
                    <a:pt x="6574" y="2"/>
                    <a:pt x="6561" y="3"/>
                    <a:pt x="6549" y="5"/>
                  </a:cubicBezTo>
                  <a:lnTo>
                    <a:pt x="4668" y="5"/>
                  </a:lnTo>
                  <a:cubicBezTo>
                    <a:pt x="4652" y="2"/>
                    <a:pt x="4637" y="0"/>
                    <a:pt x="4623" y="0"/>
                  </a:cubicBezTo>
                  <a:cubicBezTo>
                    <a:pt x="4524" y="0"/>
                    <a:pt x="4444" y="68"/>
                    <a:pt x="4382" y="171"/>
                  </a:cubicBezTo>
                  <a:cubicBezTo>
                    <a:pt x="4132" y="469"/>
                    <a:pt x="3775" y="618"/>
                    <a:pt x="3417" y="618"/>
                  </a:cubicBezTo>
                  <a:cubicBezTo>
                    <a:pt x="3060" y="618"/>
                    <a:pt x="2703" y="469"/>
                    <a:pt x="2453" y="171"/>
                  </a:cubicBezTo>
                  <a:cubicBezTo>
                    <a:pt x="2412" y="68"/>
                    <a:pt x="2316" y="0"/>
                    <a:pt x="2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3"/>
            <p:cNvSpPr/>
            <p:nvPr/>
          </p:nvSpPr>
          <p:spPr>
            <a:xfrm>
              <a:off x="6382739" y="3473960"/>
              <a:ext cx="183900" cy="103128"/>
            </a:xfrm>
            <a:custGeom>
              <a:rect b="b" l="l" r="r" t="t"/>
              <a:pathLst>
                <a:path extrusionOk="0" h="3161" w="5645">
                  <a:moveTo>
                    <a:pt x="2416" y="1"/>
                  </a:moveTo>
                  <a:cubicBezTo>
                    <a:pt x="2338" y="1"/>
                    <a:pt x="2258" y="34"/>
                    <a:pt x="2191" y="112"/>
                  </a:cubicBezTo>
                  <a:lnTo>
                    <a:pt x="96" y="2446"/>
                  </a:lnTo>
                  <a:cubicBezTo>
                    <a:pt x="1" y="2589"/>
                    <a:pt x="24" y="2755"/>
                    <a:pt x="143" y="2874"/>
                  </a:cubicBezTo>
                  <a:cubicBezTo>
                    <a:pt x="197" y="2928"/>
                    <a:pt x="270" y="2953"/>
                    <a:pt x="345" y="2953"/>
                  </a:cubicBezTo>
                  <a:cubicBezTo>
                    <a:pt x="436" y="2953"/>
                    <a:pt x="530" y="2916"/>
                    <a:pt x="596" y="2850"/>
                  </a:cubicBezTo>
                  <a:lnTo>
                    <a:pt x="906" y="3160"/>
                  </a:lnTo>
                  <a:lnTo>
                    <a:pt x="5645" y="3160"/>
                  </a:lnTo>
                  <a:lnTo>
                    <a:pt x="2668" y="517"/>
                  </a:lnTo>
                  <a:cubicBezTo>
                    <a:pt x="2863" y="285"/>
                    <a:pt x="2647"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3"/>
            <p:cNvSpPr/>
            <p:nvPr/>
          </p:nvSpPr>
          <p:spPr>
            <a:xfrm>
              <a:off x="6435482" y="3596467"/>
              <a:ext cx="219540" cy="113143"/>
            </a:xfrm>
            <a:custGeom>
              <a:rect b="b" l="l" r="r" t="t"/>
              <a:pathLst>
                <a:path extrusionOk="0" h="3468" w="6739">
                  <a:moveTo>
                    <a:pt x="3167" y="588"/>
                  </a:moveTo>
                  <a:cubicBezTo>
                    <a:pt x="3330" y="588"/>
                    <a:pt x="3478" y="715"/>
                    <a:pt x="3478" y="905"/>
                  </a:cubicBezTo>
                  <a:cubicBezTo>
                    <a:pt x="3478" y="1072"/>
                    <a:pt x="3359" y="1191"/>
                    <a:pt x="3192" y="1215"/>
                  </a:cubicBezTo>
                  <a:cubicBezTo>
                    <a:pt x="3183" y="1216"/>
                    <a:pt x="3174" y="1216"/>
                    <a:pt x="3165" y="1216"/>
                  </a:cubicBezTo>
                  <a:cubicBezTo>
                    <a:pt x="2896" y="1216"/>
                    <a:pt x="2746" y="875"/>
                    <a:pt x="2930" y="691"/>
                  </a:cubicBezTo>
                  <a:cubicBezTo>
                    <a:pt x="3002" y="620"/>
                    <a:pt x="3086" y="588"/>
                    <a:pt x="3167" y="588"/>
                  </a:cubicBezTo>
                  <a:close/>
                  <a:moveTo>
                    <a:pt x="1" y="0"/>
                  </a:moveTo>
                  <a:lnTo>
                    <a:pt x="3430" y="3049"/>
                  </a:lnTo>
                  <a:cubicBezTo>
                    <a:pt x="3761" y="3343"/>
                    <a:pt x="4116" y="3468"/>
                    <a:pt x="4455" y="3468"/>
                  </a:cubicBezTo>
                  <a:cubicBezTo>
                    <a:pt x="5706" y="3468"/>
                    <a:pt x="6738" y="1777"/>
                    <a:pt x="5502" y="691"/>
                  </a:cubicBezTo>
                  <a:lnTo>
                    <a:pt x="471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3"/>
            <p:cNvSpPr/>
            <p:nvPr/>
          </p:nvSpPr>
          <p:spPr>
            <a:xfrm>
              <a:off x="6367232" y="3494612"/>
              <a:ext cx="22511" cy="19477"/>
            </a:xfrm>
            <a:custGeom>
              <a:rect b="b" l="l" r="r" t="t"/>
              <a:pathLst>
                <a:path extrusionOk="0" h="597" w="691">
                  <a:moveTo>
                    <a:pt x="422" y="0"/>
                  </a:moveTo>
                  <a:cubicBezTo>
                    <a:pt x="409" y="0"/>
                    <a:pt x="395" y="1"/>
                    <a:pt x="381" y="3"/>
                  </a:cubicBezTo>
                  <a:cubicBezTo>
                    <a:pt x="119" y="3"/>
                    <a:pt x="0" y="312"/>
                    <a:pt x="167" y="503"/>
                  </a:cubicBezTo>
                  <a:cubicBezTo>
                    <a:pt x="231" y="567"/>
                    <a:pt x="310" y="596"/>
                    <a:pt x="386" y="596"/>
                  </a:cubicBezTo>
                  <a:cubicBezTo>
                    <a:pt x="534" y="596"/>
                    <a:pt x="675" y="486"/>
                    <a:pt x="691" y="312"/>
                  </a:cubicBezTo>
                  <a:cubicBezTo>
                    <a:pt x="691" y="136"/>
                    <a:pt x="589" y="0"/>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3"/>
            <p:cNvSpPr/>
            <p:nvPr/>
          </p:nvSpPr>
          <p:spPr>
            <a:xfrm>
              <a:off x="6375181" y="3452689"/>
              <a:ext cx="24661" cy="20521"/>
            </a:xfrm>
            <a:custGeom>
              <a:rect b="b" l="l" r="r" t="t"/>
              <a:pathLst>
                <a:path extrusionOk="0" h="629" w="757">
                  <a:moveTo>
                    <a:pt x="420" y="1"/>
                  </a:moveTo>
                  <a:cubicBezTo>
                    <a:pt x="151" y="1"/>
                    <a:pt x="1" y="341"/>
                    <a:pt x="185" y="526"/>
                  </a:cubicBezTo>
                  <a:cubicBezTo>
                    <a:pt x="256" y="597"/>
                    <a:pt x="341" y="629"/>
                    <a:pt x="422" y="629"/>
                  </a:cubicBezTo>
                  <a:cubicBezTo>
                    <a:pt x="584" y="629"/>
                    <a:pt x="733" y="502"/>
                    <a:pt x="733" y="311"/>
                  </a:cubicBezTo>
                  <a:cubicBezTo>
                    <a:pt x="756" y="145"/>
                    <a:pt x="614" y="2"/>
                    <a:pt x="447" y="2"/>
                  </a:cubicBezTo>
                  <a:cubicBezTo>
                    <a:pt x="438" y="1"/>
                    <a:pt x="429"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83"/>
          <p:cNvGrpSpPr/>
          <p:nvPr/>
        </p:nvGrpSpPr>
        <p:grpSpPr>
          <a:xfrm>
            <a:off x="5528557" y="3442640"/>
            <a:ext cx="351479" cy="348924"/>
            <a:chOff x="5528557" y="3442640"/>
            <a:chExt cx="351479" cy="348924"/>
          </a:xfrm>
        </p:grpSpPr>
        <p:sp>
          <p:nvSpPr>
            <p:cNvPr id="10568" name="Google Shape;10568;p83"/>
            <p:cNvSpPr/>
            <p:nvPr/>
          </p:nvSpPr>
          <p:spPr>
            <a:xfrm>
              <a:off x="5734153" y="3448839"/>
              <a:ext cx="55903" cy="55201"/>
            </a:xfrm>
            <a:custGeom>
              <a:rect b="b" l="l" r="r" t="t"/>
              <a:pathLst>
                <a:path extrusionOk="0" h="1692" w="1716">
                  <a:moveTo>
                    <a:pt x="1" y="1"/>
                  </a:moveTo>
                  <a:lnTo>
                    <a:pt x="1" y="1692"/>
                  </a:lnTo>
                  <a:lnTo>
                    <a:pt x="1715" y="1692"/>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3"/>
            <p:cNvSpPr/>
            <p:nvPr/>
          </p:nvSpPr>
          <p:spPr>
            <a:xfrm>
              <a:off x="5528557" y="3442640"/>
              <a:ext cx="267689" cy="329447"/>
            </a:xfrm>
            <a:custGeom>
              <a:rect b="b" l="l" r="r" t="t"/>
              <a:pathLst>
                <a:path extrusionOk="0" h="10098" w="8217">
                  <a:moveTo>
                    <a:pt x="5978" y="3168"/>
                  </a:moveTo>
                  <a:cubicBezTo>
                    <a:pt x="6121" y="3168"/>
                    <a:pt x="6264" y="3287"/>
                    <a:pt x="6288" y="3429"/>
                  </a:cubicBezTo>
                  <a:cubicBezTo>
                    <a:pt x="6288" y="3620"/>
                    <a:pt x="6169" y="3763"/>
                    <a:pt x="6002" y="3763"/>
                  </a:cubicBezTo>
                  <a:lnTo>
                    <a:pt x="6002" y="3787"/>
                  </a:lnTo>
                  <a:lnTo>
                    <a:pt x="4740" y="3787"/>
                  </a:lnTo>
                  <a:cubicBezTo>
                    <a:pt x="4573" y="3787"/>
                    <a:pt x="4454" y="3668"/>
                    <a:pt x="4430" y="3501"/>
                  </a:cubicBezTo>
                  <a:cubicBezTo>
                    <a:pt x="4383" y="3334"/>
                    <a:pt x="4526" y="3168"/>
                    <a:pt x="4716" y="3168"/>
                  </a:cubicBezTo>
                  <a:close/>
                  <a:moveTo>
                    <a:pt x="3477" y="2978"/>
                  </a:moveTo>
                  <a:cubicBezTo>
                    <a:pt x="3718" y="2978"/>
                    <a:pt x="3930" y="3287"/>
                    <a:pt x="3692" y="3525"/>
                  </a:cubicBezTo>
                  <a:lnTo>
                    <a:pt x="2906" y="4311"/>
                  </a:lnTo>
                  <a:cubicBezTo>
                    <a:pt x="2847" y="4370"/>
                    <a:pt x="2763" y="4400"/>
                    <a:pt x="2680" y="4400"/>
                  </a:cubicBezTo>
                  <a:cubicBezTo>
                    <a:pt x="2597" y="4400"/>
                    <a:pt x="2513" y="4370"/>
                    <a:pt x="2454" y="4311"/>
                  </a:cubicBezTo>
                  <a:lnTo>
                    <a:pt x="2001" y="3834"/>
                  </a:lnTo>
                  <a:cubicBezTo>
                    <a:pt x="1882" y="3715"/>
                    <a:pt x="1882" y="3501"/>
                    <a:pt x="2001" y="3382"/>
                  </a:cubicBezTo>
                  <a:lnTo>
                    <a:pt x="2001" y="3406"/>
                  </a:lnTo>
                  <a:cubicBezTo>
                    <a:pt x="2061" y="3346"/>
                    <a:pt x="2138" y="3316"/>
                    <a:pt x="2219" y="3316"/>
                  </a:cubicBezTo>
                  <a:cubicBezTo>
                    <a:pt x="2299" y="3316"/>
                    <a:pt x="2382" y="3346"/>
                    <a:pt x="2454" y="3406"/>
                  </a:cubicBezTo>
                  <a:lnTo>
                    <a:pt x="2692" y="3644"/>
                  </a:lnTo>
                  <a:lnTo>
                    <a:pt x="3263" y="3072"/>
                  </a:lnTo>
                  <a:cubicBezTo>
                    <a:pt x="3329" y="3006"/>
                    <a:pt x="3404" y="2978"/>
                    <a:pt x="3477" y="2978"/>
                  </a:cubicBezTo>
                  <a:close/>
                  <a:moveTo>
                    <a:pt x="5335" y="5049"/>
                  </a:moveTo>
                  <a:cubicBezTo>
                    <a:pt x="5502" y="5049"/>
                    <a:pt x="5645" y="5168"/>
                    <a:pt x="5669" y="5335"/>
                  </a:cubicBezTo>
                  <a:cubicBezTo>
                    <a:pt x="5669" y="5501"/>
                    <a:pt x="5526" y="5644"/>
                    <a:pt x="5359" y="5644"/>
                  </a:cubicBezTo>
                  <a:lnTo>
                    <a:pt x="5359" y="5668"/>
                  </a:lnTo>
                  <a:lnTo>
                    <a:pt x="4740" y="5668"/>
                  </a:lnTo>
                  <a:cubicBezTo>
                    <a:pt x="4573" y="5668"/>
                    <a:pt x="4454" y="5549"/>
                    <a:pt x="4430" y="5382"/>
                  </a:cubicBezTo>
                  <a:cubicBezTo>
                    <a:pt x="4383" y="5216"/>
                    <a:pt x="4526" y="5049"/>
                    <a:pt x="4716" y="5049"/>
                  </a:cubicBezTo>
                  <a:close/>
                  <a:moveTo>
                    <a:pt x="3470" y="4839"/>
                  </a:moveTo>
                  <a:cubicBezTo>
                    <a:pt x="3714" y="4839"/>
                    <a:pt x="3932" y="5161"/>
                    <a:pt x="3692" y="5382"/>
                  </a:cubicBezTo>
                  <a:lnTo>
                    <a:pt x="2906" y="6168"/>
                  </a:lnTo>
                  <a:cubicBezTo>
                    <a:pt x="2847" y="6228"/>
                    <a:pt x="2769" y="6257"/>
                    <a:pt x="2689" y="6257"/>
                  </a:cubicBezTo>
                  <a:cubicBezTo>
                    <a:pt x="2608" y="6257"/>
                    <a:pt x="2525" y="6228"/>
                    <a:pt x="2454" y="6168"/>
                  </a:cubicBezTo>
                  <a:lnTo>
                    <a:pt x="2001" y="5716"/>
                  </a:lnTo>
                  <a:cubicBezTo>
                    <a:pt x="1858" y="5597"/>
                    <a:pt x="1858" y="5382"/>
                    <a:pt x="2001" y="5239"/>
                  </a:cubicBezTo>
                  <a:lnTo>
                    <a:pt x="2001" y="5263"/>
                  </a:lnTo>
                  <a:cubicBezTo>
                    <a:pt x="2061" y="5204"/>
                    <a:pt x="2138" y="5174"/>
                    <a:pt x="2219" y="5174"/>
                  </a:cubicBezTo>
                  <a:cubicBezTo>
                    <a:pt x="2299" y="5174"/>
                    <a:pt x="2382" y="5204"/>
                    <a:pt x="2454" y="5263"/>
                  </a:cubicBezTo>
                  <a:lnTo>
                    <a:pt x="2692" y="5501"/>
                  </a:lnTo>
                  <a:lnTo>
                    <a:pt x="3263" y="4930"/>
                  </a:lnTo>
                  <a:cubicBezTo>
                    <a:pt x="3328" y="4866"/>
                    <a:pt x="3400" y="4839"/>
                    <a:pt x="3470" y="4839"/>
                  </a:cubicBezTo>
                  <a:close/>
                  <a:moveTo>
                    <a:pt x="4697" y="6952"/>
                  </a:moveTo>
                  <a:cubicBezTo>
                    <a:pt x="4711" y="6952"/>
                    <a:pt x="4725" y="6952"/>
                    <a:pt x="4740" y="6954"/>
                  </a:cubicBezTo>
                  <a:lnTo>
                    <a:pt x="5359" y="6954"/>
                  </a:lnTo>
                  <a:cubicBezTo>
                    <a:pt x="5526" y="6954"/>
                    <a:pt x="5669" y="7073"/>
                    <a:pt x="5692" y="7216"/>
                  </a:cubicBezTo>
                  <a:cubicBezTo>
                    <a:pt x="5692" y="7406"/>
                    <a:pt x="5550" y="7549"/>
                    <a:pt x="5359" y="7549"/>
                  </a:cubicBezTo>
                  <a:lnTo>
                    <a:pt x="5359" y="7573"/>
                  </a:lnTo>
                  <a:lnTo>
                    <a:pt x="4740" y="7573"/>
                  </a:lnTo>
                  <a:cubicBezTo>
                    <a:pt x="4725" y="7575"/>
                    <a:pt x="4711" y="7575"/>
                    <a:pt x="4697" y="7575"/>
                  </a:cubicBezTo>
                  <a:cubicBezTo>
                    <a:pt x="4302" y="7575"/>
                    <a:pt x="4302" y="6952"/>
                    <a:pt x="4697" y="6952"/>
                  </a:cubicBezTo>
                  <a:close/>
                  <a:moveTo>
                    <a:pt x="3502" y="6728"/>
                  </a:moveTo>
                  <a:cubicBezTo>
                    <a:pt x="3579" y="6728"/>
                    <a:pt x="3656" y="6763"/>
                    <a:pt x="3716" y="6835"/>
                  </a:cubicBezTo>
                  <a:cubicBezTo>
                    <a:pt x="3835" y="6954"/>
                    <a:pt x="3835" y="7168"/>
                    <a:pt x="3716" y="7287"/>
                  </a:cubicBezTo>
                  <a:lnTo>
                    <a:pt x="2906" y="8073"/>
                  </a:lnTo>
                  <a:cubicBezTo>
                    <a:pt x="2847" y="8133"/>
                    <a:pt x="2769" y="8163"/>
                    <a:pt x="2689" y="8163"/>
                  </a:cubicBezTo>
                  <a:cubicBezTo>
                    <a:pt x="2608" y="8163"/>
                    <a:pt x="2525" y="8133"/>
                    <a:pt x="2454" y="8073"/>
                  </a:cubicBezTo>
                  <a:lnTo>
                    <a:pt x="2001" y="7621"/>
                  </a:lnTo>
                  <a:cubicBezTo>
                    <a:pt x="1882" y="7478"/>
                    <a:pt x="1882" y="7287"/>
                    <a:pt x="2001" y="7168"/>
                  </a:cubicBezTo>
                  <a:cubicBezTo>
                    <a:pt x="2061" y="7097"/>
                    <a:pt x="2144" y="7061"/>
                    <a:pt x="2227" y="7061"/>
                  </a:cubicBezTo>
                  <a:cubicBezTo>
                    <a:pt x="2311" y="7061"/>
                    <a:pt x="2394" y="7097"/>
                    <a:pt x="2454" y="7168"/>
                  </a:cubicBezTo>
                  <a:lnTo>
                    <a:pt x="2692" y="7406"/>
                  </a:lnTo>
                  <a:lnTo>
                    <a:pt x="3287" y="6835"/>
                  </a:lnTo>
                  <a:cubicBezTo>
                    <a:pt x="3347" y="6763"/>
                    <a:pt x="3424" y="6728"/>
                    <a:pt x="3502" y="6728"/>
                  </a:cubicBezTo>
                  <a:close/>
                  <a:moveTo>
                    <a:pt x="953" y="0"/>
                  </a:moveTo>
                  <a:cubicBezTo>
                    <a:pt x="429" y="0"/>
                    <a:pt x="1" y="429"/>
                    <a:pt x="1" y="953"/>
                  </a:cubicBezTo>
                  <a:lnTo>
                    <a:pt x="1" y="9097"/>
                  </a:lnTo>
                  <a:cubicBezTo>
                    <a:pt x="1" y="9621"/>
                    <a:pt x="429" y="10050"/>
                    <a:pt x="953" y="10050"/>
                  </a:cubicBezTo>
                  <a:lnTo>
                    <a:pt x="4478" y="10050"/>
                  </a:lnTo>
                  <a:cubicBezTo>
                    <a:pt x="4526" y="9931"/>
                    <a:pt x="4430" y="10097"/>
                    <a:pt x="6002" y="7549"/>
                  </a:cubicBezTo>
                  <a:lnTo>
                    <a:pt x="6002" y="6049"/>
                  </a:lnTo>
                  <a:cubicBezTo>
                    <a:pt x="5383" y="5478"/>
                    <a:pt x="5788" y="4406"/>
                    <a:pt x="6645" y="4406"/>
                  </a:cubicBezTo>
                  <a:lnTo>
                    <a:pt x="8217" y="4406"/>
                  </a:lnTo>
                  <a:lnTo>
                    <a:pt x="8217" y="2525"/>
                  </a:lnTo>
                  <a:lnTo>
                    <a:pt x="6002" y="2525"/>
                  </a:lnTo>
                  <a:cubicBezTo>
                    <a:pt x="5812" y="2525"/>
                    <a:pt x="5692" y="2382"/>
                    <a:pt x="5692" y="2191"/>
                  </a:cubicBezTo>
                  <a:lnTo>
                    <a:pt x="56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3"/>
            <p:cNvSpPr/>
            <p:nvPr/>
          </p:nvSpPr>
          <p:spPr>
            <a:xfrm>
              <a:off x="5734935" y="3606581"/>
              <a:ext cx="101674" cy="102573"/>
            </a:xfrm>
            <a:custGeom>
              <a:rect b="b" l="l" r="r" t="t"/>
              <a:pathLst>
                <a:path extrusionOk="0" h="3144" w="3121">
                  <a:moveTo>
                    <a:pt x="334" y="0"/>
                  </a:moveTo>
                  <a:cubicBezTo>
                    <a:pt x="143" y="0"/>
                    <a:pt x="0" y="143"/>
                    <a:pt x="0" y="310"/>
                  </a:cubicBezTo>
                  <a:cubicBezTo>
                    <a:pt x="0" y="476"/>
                    <a:pt x="143" y="619"/>
                    <a:pt x="310" y="619"/>
                  </a:cubicBezTo>
                  <a:lnTo>
                    <a:pt x="310" y="2667"/>
                  </a:lnTo>
                  <a:lnTo>
                    <a:pt x="24" y="3144"/>
                  </a:lnTo>
                  <a:lnTo>
                    <a:pt x="3073" y="3144"/>
                  </a:lnTo>
                  <a:lnTo>
                    <a:pt x="2787" y="2691"/>
                  </a:lnTo>
                  <a:lnTo>
                    <a:pt x="2787" y="643"/>
                  </a:lnTo>
                  <a:cubicBezTo>
                    <a:pt x="2977" y="643"/>
                    <a:pt x="3120" y="476"/>
                    <a:pt x="3096" y="310"/>
                  </a:cubicBezTo>
                  <a:cubicBezTo>
                    <a:pt x="3096" y="143"/>
                    <a:pt x="2953" y="0"/>
                    <a:pt x="2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3"/>
            <p:cNvSpPr/>
            <p:nvPr/>
          </p:nvSpPr>
          <p:spPr>
            <a:xfrm>
              <a:off x="5690141" y="3730099"/>
              <a:ext cx="189894" cy="61465"/>
            </a:xfrm>
            <a:custGeom>
              <a:rect b="b" l="l" r="r" t="t"/>
              <a:pathLst>
                <a:path extrusionOk="0" h="1884" w="5829">
                  <a:moveTo>
                    <a:pt x="1018" y="1"/>
                  </a:moveTo>
                  <a:lnTo>
                    <a:pt x="161" y="1406"/>
                  </a:lnTo>
                  <a:cubicBezTo>
                    <a:pt x="0" y="1589"/>
                    <a:pt x="149" y="1883"/>
                    <a:pt x="394" y="1883"/>
                  </a:cubicBezTo>
                  <a:cubicBezTo>
                    <a:pt x="404" y="1883"/>
                    <a:pt x="413" y="1883"/>
                    <a:pt x="423" y="1882"/>
                  </a:cubicBezTo>
                  <a:lnTo>
                    <a:pt x="5424" y="1882"/>
                  </a:lnTo>
                  <a:cubicBezTo>
                    <a:pt x="5662" y="1882"/>
                    <a:pt x="5829" y="1596"/>
                    <a:pt x="5686" y="1406"/>
                  </a:cubicBezTo>
                  <a:lnTo>
                    <a:pt x="482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83"/>
          <p:cNvGrpSpPr/>
          <p:nvPr/>
        </p:nvGrpSpPr>
        <p:grpSpPr>
          <a:xfrm>
            <a:off x="4800091" y="3442314"/>
            <a:ext cx="301602" cy="349185"/>
            <a:chOff x="4800091" y="3442314"/>
            <a:chExt cx="301602" cy="349185"/>
          </a:xfrm>
        </p:grpSpPr>
        <p:sp>
          <p:nvSpPr>
            <p:cNvPr id="10573" name="Google Shape;10573;p83"/>
            <p:cNvSpPr/>
            <p:nvPr/>
          </p:nvSpPr>
          <p:spPr>
            <a:xfrm>
              <a:off x="5035920" y="3504008"/>
              <a:ext cx="63656" cy="21011"/>
            </a:xfrm>
            <a:custGeom>
              <a:rect b="b" l="l" r="r" t="t"/>
              <a:pathLst>
                <a:path extrusionOk="0" h="644" w="1954">
                  <a:moveTo>
                    <a:pt x="1" y="1"/>
                  </a:moveTo>
                  <a:lnTo>
                    <a:pt x="1" y="644"/>
                  </a:lnTo>
                  <a:lnTo>
                    <a:pt x="1572" y="644"/>
                  </a:lnTo>
                  <a:cubicBezTo>
                    <a:pt x="1953" y="596"/>
                    <a:pt x="1953" y="48"/>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3"/>
            <p:cNvSpPr/>
            <p:nvPr/>
          </p:nvSpPr>
          <p:spPr>
            <a:xfrm>
              <a:off x="4913331" y="3626776"/>
              <a:ext cx="142787" cy="82378"/>
            </a:xfrm>
            <a:custGeom>
              <a:rect b="b" l="l" r="r" t="t"/>
              <a:pathLst>
                <a:path extrusionOk="0" h="2525" w="4383">
                  <a:moveTo>
                    <a:pt x="1" y="0"/>
                  </a:moveTo>
                  <a:lnTo>
                    <a:pt x="1" y="2525"/>
                  </a:lnTo>
                  <a:lnTo>
                    <a:pt x="4383" y="2525"/>
                  </a:lnTo>
                  <a:lnTo>
                    <a:pt x="4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3"/>
            <p:cNvSpPr/>
            <p:nvPr/>
          </p:nvSpPr>
          <p:spPr>
            <a:xfrm>
              <a:off x="4836546" y="3442314"/>
              <a:ext cx="265148" cy="164300"/>
            </a:xfrm>
            <a:custGeom>
              <a:rect b="b" l="l" r="r" t="t"/>
              <a:pathLst>
                <a:path extrusionOk="0" h="5036" w="8139">
                  <a:moveTo>
                    <a:pt x="7703" y="0"/>
                  </a:moveTo>
                  <a:cubicBezTo>
                    <a:pt x="7677" y="0"/>
                    <a:pt x="7650" y="3"/>
                    <a:pt x="7621" y="10"/>
                  </a:cubicBezTo>
                  <a:lnTo>
                    <a:pt x="3858" y="772"/>
                  </a:lnTo>
                  <a:cubicBezTo>
                    <a:pt x="3715" y="820"/>
                    <a:pt x="3620" y="939"/>
                    <a:pt x="3620" y="1082"/>
                  </a:cubicBezTo>
                  <a:lnTo>
                    <a:pt x="3620" y="1892"/>
                  </a:lnTo>
                  <a:lnTo>
                    <a:pt x="2668" y="1892"/>
                  </a:lnTo>
                  <a:cubicBezTo>
                    <a:pt x="1477" y="1892"/>
                    <a:pt x="405" y="2654"/>
                    <a:pt x="0" y="3773"/>
                  </a:cubicBezTo>
                  <a:lnTo>
                    <a:pt x="691" y="3773"/>
                  </a:lnTo>
                  <a:cubicBezTo>
                    <a:pt x="1048" y="3011"/>
                    <a:pt x="1810" y="2511"/>
                    <a:pt x="2668" y="2511"/>
                  </a:cubicBezTo>
                  <a:lnTo>
                    <a:pt x="3620" y="2511"/>
                  </a:lnTo>
                  <a:lnTo>
                    <a:pt x="3620" y="3154"/>
                  </a:lnTo>
                  <a:lnTo>
                    <a:pt x="3501" y="3154"/>
                  </a:lnTo>
                  <a:cubicBezTo>
                    <a:pt x="2858" y="3154"/>
                    <a:pt x="2358" y="3654"/>
                    <a:pt x="2358" y="4297"/>
                  </a:cubicBezTo>
                  <a:lnTo>
                    <a:pt x="2358" y="5035"/>
                  </a:lnTo>
                  <a:lnTo>
                    <a:pt x="6740" y="5035"/>
                  </a:lnTo>
                  <a:lnTo>
                    <a:pt x="6740" y="4321"/>
                  </a:lnTo>
                  <a:cubicBezTo>
                    <a:pt x="6740" y="3678"/>
                    <a:pt x="6240" y="3154"/>
                    <a:pt x="5597" y="3154"/>
                  </a:cubicBezTo>
                  <a:lnTo>
                    <a:pt x="5501" y="3154"/>
                  </a:lnTo>
                  <a:lnTo>
                    <a:pt x="5501" y="1082"/>
                  </a:lnTo>
                  <a:lnTo>
                    <a:pt x="7740" y="629"/>
                  </a:lnTo>
                  <a:cubicBezTo>
                    <a:pt x="8138" y="541"/>
                    <a:pt x="8043" y="0"/>
                    <a:pt x="7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3"/>
            <p:cNvSpPr/>
            <p:nvPr/>
          </p:nvSpPr>
          <p:spPr>
            <a:xfrm>
              <a:off x="4913331" y="3729316"/>
              <a:ext cx="142787" cy="62183"/>
            </a:xfrm>
            <a:custGeom>
              <a:rect b="b" l="l" r="r" t="t"/>
              <a:pathLst>
                <a:path extrusionOk="0" h="1906" w="4383">
                  <a:moveTo>
                    <a:pt x="1" y="1"/>
                  </a:moveTo>
                  <a:lnTo>
                    <a:pt x="1" y="763"/>
                  </a:lnTo>
                  <a:cubicBezTo>
                    <a:pt x="1" y="1382"/>
                    <a:pt x="501" y="1906"/>
                    <a:pt x="1144" y="1906"/>
                  </a:cubicBezTo>
                  <a:lnTo>
                    <a:pt x="3240" y="1906"/>
                  </a:lnTo>
                  <a:cubicBezTo>
                    <a:pt x="3859" y="1906"/>
                    <a:pt x="4383" y="1382"/>
                    <a:pt x="4383" y="763"/>
                  </a:cubicBezTo>
                  <a:lnTo>
                    <a:pt x="43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3"/>
            <p:cNvSpPr/>
            <p:nvPr/>
          </p:nvSpPr>
          <p:spPr>
            <a:xfrm>
              <a:off x="4800091" y="3585603"/>
              <a:ext cx="83040" cy="143746"/>
            </a:xfrm>
            <a:custGeom>
              <a:rect b="b" l="l" r="r" t="t"/>
              <a:pathLst>
                <a:path extrusionOk="0" h="4406" w="2549">
                  <a:moveTo>
                    <a:pt x="643" y="0"/>
                  </a:moveTo>
                  <a:cubicBezTo>
                    <a:pt x="476" y="0"/>
                    <a:pt x="333" y="143"/>
                    <a:pt x="333" y="310"/>
                  </a:cubicBezTo>
                  <a:lnTo>
                    <a:pt x="24" y="4072"/>
                  </a:lnTo>
                  <a:cubicBezTo>
                    <a:pt x="0" y="4239"/>
                    <a:pt x="143" y="4406"/>
                    <a:pt x="333" y="4406"/>
                  </a:cubicBezTo>
                  <a:lnTo>
                    <a:pt x="2239" y="4406"/>
                  </a:lnTo>
                  <a:cubicBezTo>
                    <a:pt x="2405" y="4406"/>
                    <a:pt x="2548" y="4239"/>
                    <a:pt x="2524" y="4072"/>
                  </a:cubicBezTo>
                  <a:lnTo>
                    <a:pt x="2239" y="310"/>
                  </a:lnTo>
                  <a:cubicBezTo>
                    <a:pt x="2215" y="143"/>
                    <a:pt x="2072"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8" name="Google Shape;10578;p83"/>
          <p:cNvSpPr/>
          <p:nvPr/>
        </p:nvSpPr>
        <p:spPr>
          <a:xfrm>
            <a:off x="4170108" y="3442542"/>
            <a:ext cx="137347" cy="143844"/>
          </a:xfrm>
          <a:custGeom>
            <a:rect b="b" l="l" r="r" t="t"/>
            <a:pathLst>
              <a:path extrusionOk="0" h="4409" w="4216">
                <a:moveTo>
                  <a:pt x="3942" y="1"/>
                </a:moveTo>
                <a:cubicBezTo>
                  <a:pt x="3931" y="1"/>
                  <a:pt x="3918" y="1"/>
                  <a:pt x="3906" y="3"/>
                </a:cubicBezTo>
                <a:lnTo>
                  <a:pt x="2525" y="3"/>
                </a:lnTo>
                <a:cubicBezTo>
                  <a:pt x="2511" y="3"/>
                  <a:pt x="2497" y="3"/>
                  <a:pt x="2483" y="3"/>
                </a:cubicBezTo>
                <a:cubicBezTo>
                  <a:pt x="1693" y="3"/>
                  <a:pt x="1072" y="660"/>
                  <a:pt x="1072" y="1456"/>
                </a:cubicBezTo>
                <a:lnTo>
                  <a:pt x="1072" y="2670"/>
                </a:lnTo>
                <a:lnTo>
                  <a:pt x="2430" y="1337"/>
                </a:lnTo>
                <a:cubicBezTo>
                  <a:pt x="2497" y="1264"/>
                  <a:pt x="2574" y="1233"/>
                  <a:pt x="2648" y="1233"/>
                </a:cubicBezTo>
                <a:cubicBezTo>
                  <a:pt x="2887" y="1233"/>
                  <a:pt x="3095" y="1553"/>
                  <a:pt x="2858" y="1789"/>
                </a:cubicBezTo>
                <a:lnTo>
                  <a:pt x="1525" y="3123"/>
                </a:lnTo>
                <a:lnTo>
                  <a:pt x="2763" y="3123"/>
                </a:lnTo>
                <a:cubicBezTo>
                  <a:pt x="3549" y="3123"/>
                  <a:pt x="4216" y="2480"/>
                  <a:pt x="4216" y="1670"/>
                </a:cubicBezTo>
                <a:lnTo>
                  <a:pt x="4216" y="313"/>
                </a:lnTo>
                <a:cubicBezTo>
                  <a:pt x="4216" y="136"/>
                  <a:pt x="4093" y="1"/>
                  <a:pt x="3942" y="1"/>
                </a:cubicBezTo>
                <a:close/>
                <a:moveTo>
                  <a:pt x="453" y="2670"/>
                </a:moveTo>
                <a:lnTo>
                  <a:pt x="1" y="3123"/>
                </a:lnTo>
                <a:lnTo>
                  <a:pt x="453" y="3575"/>
                </a:lnTo>
                <a:lnTo>
                  <a:pt x="453" y="4409"/>
                </a:lnTo>
                <a:lnTo>
                  <a:pt x="1072" y="4409"/>
                </a:lnTo>
                <a:lnTo>
                  <a:pt x="1072" y="3575"/>
                </a:lnTo>
                <a:lnTo>
                  <a:pt x="1525" y="3123"/>
                </a:lnTo>
                <a:lnTo>
                  <a:pt x="1072" y="2670"/>
                </a:lnTo>
                <a:lnTo>
                  <a:pt x="763" y="3004"/>
                </a:lnTo>
                <a:lnTo>
                  <a:pt x="453" y="267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3"/>
          <p:cNvSpPr/>
          <p:nvPr/>
        </p:nvSpPr>
        <p:spPr>
          <a:xfrm>
            <a:off x="4081660" y="3441857"/>
            <a:ext cx="102456" cy="102573"/>
          </a:xfrm>
          <a:custGeom>
            <a:rect b="b" l="l" r="r" t="t"/>
            <a:pathLst>
              <a:path extrusionOk="0" h="3144" w="3145">
                <a:moveTo>
                  <a:pt x="334" y="0"/>
                </a:moveTo>
                <a:cubicBezTo>
                  <a:pt x="144" y="0"/>
                  <a:pt x="1" y="143"/>
                  <a:pt x="25" y="310"/>
                </a:cubicBezTo>
                <a:lnTo>
                  <a:pt x="25" y="1691"/>
                </a:lnTo>
                <a:cubicBezTo>
                  <a:pt x="25" y="2477"/>
                  <a:pt x="668" y="3144"/>
                  <a:pt x="1477" y="3144"/>
                </a:cubicBezTo>
                <a:lnTo>
                  <a:pt x="2716" y="3144"/>
                </a:lnTo>
                <a:lnTo>
                  <a:pt x="1358" y="1810"/>
                </a:lnTo>
                <a:cubicBezTo>
                  <a:pt x="1239" y="1667"/>
                  <a:pt x="1239" y="1477"/>
                  <a:pt x="1358" y="1358"/>
                </a:cubicBezTo>
                <a:cubicBezTo>
                  <a:pt x="1418" y="1286"/>
                  <a:pt x="1495" y="1251"/>
                  <a:pt x="1576" y="1251"/>
                </a:cubicBezTo>
                <a:cubicBezTo>
                  <a:pt x="1656" y="1251"/>
                  <a:pt x="1739" y="1286"/>
                  <a:pt x="1811" y="1358"/>
                </a:cubicBezTo>
                <a:lnTo>
                  <a:pt x="3144" y="2691"/>
                </a:lnTo>
                <a:lnTo>
                  <a:pt x="3144" y="1453"/>
                </a:lnTo>
                <a:cubicBezTo>
                  <a:pt x="3144" y="643"/>
                  <a:pt x="2501" y="0"/>
                  <a:pt x="1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3"/>
          <p:cNvSpPr/>
          <p:nvPr/>
        </p:nvSpPr>
        <p:spPr>
          <a:xfrm>
            <a:off x="4128213" y="3586353"/>
            <a:ext cx="55903" cy="102606"/>
          </a:xfrm>
          <a:custGeom>
            <a:rect b="b" l="l" r="r" t="t"/>
            <a:pathLst>
              <a:path extrusionOk="0" h="3145" w="1716">
                <a:moveTo>
                  <a:pt x="477" y="1"/>
                </a:moveTo>
                <a:cubicBezTo>
                  <a:pt x="310" y="1"/>
                  <a:pt x="191" y="120"/>
                  <a:pt x="167" y="263"/>
                </a:cubicBezTo>
                <a:cubicBezTo>
                  <a:pt x="144" y="453"/>
                  <a:pt x="286" y="620"/>
                  <a:pt x="477" y="620"/>
                </a:cubicBezTo>
                <a:lnTo>
                  <a:pt x="477" y="2358"/>
                </a:lnTo>
                <a:lnTo>
                  <a:pt x="1" y="3144"/>
                </a:lnTo>
                <a:lnTo>
                  <a:pt x="1715" y="3144"/>
                </a:lnTo>
                <a:lnTo>
                  <a:pt x="17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3"/>
          <p:cNvSpPr/>
          <p:nvPr/>
        </p:nvSpPr>
        <p:spPr>
          <a:xfrm>
            <a:off x="4205031" y="3586353"/>
            <a:ext cx="55870" cy="102606"/>
          </a:xfrm>
          <a:custGeom>
            <a:rect b="b" l="l" r="r" t="t"/>
            <a:pathLst>
              <a:path extrusionOk="0" h="3145" w="1715">
                <a:moveTo>
                  <a:pt x="0" y="1"/>
                </a:moveTo>
                <a:lnTo>
                  <a:pt x="0" y="3144"/>
                </a:lnTo>
                <a:lnTo>
                  <a:pt x="1715" y="3144"/>
                </a:lnTo>
                <a:lnTo>
                  <a:pt x="1262" y="2358"/>
                </a:lnTo>
                <a:lnTo>
                  <a:pt x="1262" y="620"/>
                </a:lnTo>
                <a:cubicBezTo>
                  <a:pt x="1453" y="620"/>
                  <a:pt x="1596" y="453"/>
                  <a:pt x="1572" y="263"/>
                </a:cubicBezTo>
                <a:cubicBezTo>
                  <a:pt x="1548" y="120"/>
                  <a:pt x="1405"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3"/>
          <p:cNvSpPr/>
          <p:nvPr/>
        </p:nvSpPr>
        <p:spPr>
          <a:xfrm>
            <a:off x="4079347" y="3709121"/>
            <a:ext cx="230453" cy="82378"/>
          </a:xfrm>
          <a:custGeom>
            <a:rect b="b" l="l" r="r" t="t"/>
            <a:pathLst>
              <a:path extrusionOk="0" h="2525" w="7074">
                <a:moveTo>
                  <a:pt x="1143" y="1"/>
                </a:moveTo>
                <a:lnTo>
                  <a:pt x="286" y="1429"/>
                </a:lnTo>
                <a:cubicBezTo>
                  <a:pt x="0" y="1906"/>
                  <a:pt x="358" y="2525"/>
                  <a:pt x="929" y="2525"/>
                </a:cubicBezTo>
                <a:lnTo>
                  <a:pt x="6144" y="2525"/>
                </a:lnTo>
                <a:cubicBezTo>
                  <a:pt x="6716" y="2525"/>
                  <a:pt x="7073" y="1906"/>
                  <a:pt x="6787" y="1429"/>
                </a:cubicBezTo>
                <a:lnTo>
                  <a:pt x="59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3"/>
          <p:cNvSpPr/>
          <p:nvPr/>
        </p:nvSpPr>
        <p:spPr>
          <a:xfrm>
            <a:off x="3278690" y="3442542"/>
            <a:ext cx="321214" cy="349740"/>
          </a:xfrm>
          <a:custGeom>
            <a:rect b="b" l="l" r="r" t="t"/>
            <a:pathLst>
              <a:path extrusionOk="0" h="10720" w="9860">
                <a:moveTo>
                  <a:pt x="8692" y="5031"/>
                </a:moveTo>
                <a:cubicBezTo>
                  <a:pt x="8854" y="5031"/>
                  <a:pt x="9003" y="5147"/>
                  <a:pt x="9003" y="5338"/>
                </a:cubicBezTo>
                <a:cubicBezTo>
                  <a:pt x="9003" y="5504"/>
                  <a:pt x="8860" y="5647"/>
                  <a:pt x="8693" y="5647"/>
                </a:cubicBezTo>
                <a:lnTo>
                  <a:pt x="8717" y="5647"/>
                </a:lnTo>
                <a:cubicBezTo>
                  <a:pt x="8707" y="5648"/>
                  <a:pt x="8698" y="5648"/>
                  <a:pt x="8688" y="5648"/>
                </a:cubicBezTo>
                <a:cubicBezTo>
                  <a:pt x="8420" y="5648"/>
                  <a:pt x="8271" y="5330"/>
                  <a:pt x="8455" y="5123"/>
                </a:cubicBezTo>
                <a:cubicBezTo>
                  <a:pt x="8526" y="5060"/>
                  <a:pt x="8611" y="5031"/>
                  <a:pt x="8692" y="5031"/>
                </a:cubicBezTo>
                <a:close/>
                <a:moveTo>
                  <a:pt x="1192" y="5028"/>
                </a:moveTo>
                <a:cubicBezTo>
                  <a:pt x="1453" y="5028"/>
                  <a:pt x="1596" y="5361"/>
                  <a:pt x="1406" y="5576"/>
                </a:cubicBezTo>
                <a:cubicBezTo>
                  <a:pt x="1339" y="5636"/>
                  <a:pt x="1260" y="5663"/>
                  <a:pt x="1183" y="5663"/>
                </a:cubicBezTo>
                <a:cubicBezTo>
                  <a:pt x="1015" y="5663"/>
                  <a:pt x="858" y="5534"/>
                  <a:pt x="858" y="5338"/>
                </a:cubicBezTo>
                <a:cubicBezTo>
                  <a:pt x="858" y="5171"/>
                  <a:pt x="1001" y="5028"/>
                  <a:pt x="1168" y="5028"/>
                </a:cubicBezTo>
                <a:close/>
                <a:moveTo>
                  <a:pt x="8384" y="1861"/>
                </a:moveTo>
                <a:lnTo>
                  <a:pt x="8384" y="4456"/>
                </a:lnTo>
                <a:cubicBezTo>
                  <a:pt x="7526" y="4742"/>
                  <a:pt x="7526" y="5957"/>
                  <a:pt x="8384" y="6243"/>
                </a:cubicBezTo>
                <a:lnTo>
                  <a:pt x="8384" y="8815"/>
                </a:lnTo>
                <a:lnTo>
                  <a:pt x="7764" y="8815"/>
                </a:lnTo>
                <a:lnTo>
                  <a:pt x="7764" y="7862"/>
                </a:lnTo>
                <a:cubicBezTo>
                  <a:pt x="7764" y="7028"/>
                  <a:pt x="7407" y="6243"/>
                  <a:pt x="6764" y="5695"/>
                </a:cubicBezTo>
                <a:lnTo>
                  <a:pt x="5264" y="5695"/>
                </a:lnTo>
                <a:lnTo>
                  <a:pt x="5264" y="7124"/>
                </a:lnTo>
                <a:lnTo>
                  <a:pt x="6669" y="8815"/>
                </a:lnTo>
                <a:lnTo>
                  <a:pt x="5859" y="8815"/>
                </a:lnTo>
                <a:lnTo>
                  <a:pt x="4954" y="7719"/>
                </a:lnTo>
                <a:lnTo>
                  <a:pt x="4025" y="8815"/>
                </a:lnTo>
                <a:lnTo>
                  <a:pt x="3216" y="8815"/>
                </a:lnTo>
                <a:lnTo>
                  <a:pt x="4621" y="7124"/>
                </a:lnTo>
                <a:lnTo>
                  <a:pt x="4621" y="5695"/>
                </a:lnTo>
                <a:lnTo>
                  <a:pt x="3097" y="5695"/>
                </a:lnTo>
                <a:cubicBezTo>
                  <a:pt x="2454" y="6243"/>
                  <a:pt x="2096" y="7028"/>
                  <a:pt x="2096" y="7862"/>
                </a:cubicBezTo>
                <a:lnTo>
                  <a:pt x="2096" y="8815"/>
                </a:lnTo>
                <a:lnTo>
                  <a:pt x="1477" y="8815"/>
                </a:lnTo>
                <a:lnTo>
                  <a:pt x="1477" y="6243"/>
                </a:lnTo>
                <a:cubicBezTo>
                  <a:pt x="2335" y="5957"/>
                  <a:pt x="2335" y="4718"/>
                  <a:pt x="1477" y="4456"/>
                </a:cubicBezTo>
                <a:lnTo>
                  <a:pt x="1477" y="1861"/>
                </a:lnTo>
                <a:lnTo>
                  <a:pt x="2096" y="1861"/>
                </a:lnTo>
                <a:lnTo>
                  <a:pt x="2096" y="2528"/>
                </a:lnTo>
                <a:lnTo>
                  <a:pt x="7764" y="2528"/>
                </a:lnTo>
                <a:lnTo>
                  <a:pt x="7764" y="1861"/>
                </a:lnTo>
                <a:close/>
                <a:moveTo>
                  <a:pt x="507" y="1"/>
                </a:moveTo>
                <a:cubicBezTo>
                  <a:pt x="338" y="1"/>
                  <a:pt x="217" y="136"/>
                  <a:pt x="239" y="313"/>
                </a:cubicBezTo>
                <a:lnTo>
                  <a:pt x="239" y="1551"/>
                </a:lnTo>
                <a:cubicBezTo>
                  <a:pt x="215" y="1742"/>
                  <a:pt x="358" y="1885"/>
                  <a:pt x="549" y="1885"/>
                </a:cubicBezTo>
                <a:lnTo>
                  <a:pt x="858" y="1885"/>
                </a:lnTo>
                <a:lnTo>
                  <a:pt x="858" y="4456"/>
                </a:lnTo>
                <a:cubicBezTo>
                  <a:pt x="1" y="4742"/>
                  <a:pt x="1" y="5957"/>
                  <a:pt x="858" y="6243"/>
                </a:cubicBezTo>
                <a:lnTo>
                  <a:pt x="858" y="8838"/>
                </a:lnTo>
                <a:lnTo>
                  <a:pt x="549" y="8838"/>
                </a:lnTo>
                <a:cubicBezTo>
                  <a:pt x="535" y="8837"/>
                  <a:pt x="521" y="8836"/>
                  <a:pt x="507" y="8836"/>
                </a:cubicBezTo>
                <a:cubicBezTo>
                  <a:pt x="338" y="8836"/>
                  <a:pt x="217" y="8971"/>
                  <a:pt x="239" y="9148"/>
                </a:cubicBezTo>
                <a:lnTo>
                  <a:pt x="239" y="10386"/>
                </a:lnTo>
                <a:cubicBezTo>
                  <a:pt x="215" y="10577"/>
                  <a:pt x="358" y="10720"/>
                  <a:pt x="549" y="10720"/>
                </a:cubicBezTo>
                <a:lnTo>
                  <a:pt x="9336" y="10720"/>
                </a:lnTo>
                <a:cubicBezTo>
                  <a:pt x="9503" y="10720"/>
                  <a:pt x="9669" y="10577"/>
                  <a:pt x="9646" y="10386"/>
                </a:cubicBezTo>
                <a:lnTo>
                  <a:pt x="9646" y="9148"/>
                </a:lnTo>
                <a:cubicBezTo>
                  <a:pt x="9646" y="8971"/>
                  <a:pt x="9523" y="8836"/>
                  <a:pt x="9372" y="8836"/>
                </a:cubicBezTo>
                <a:cubicBezTo>
                  <a:pt x="9360" y="8836"/>
                  <a:pt x="9348" y="8837"/>
                  <a:pt x="9336" y="8838"/>
                </a:cubicBezTo>
                <a:lnTo>
                  <a:pt x="9003" y="8838"/>
                </a:lnTo>
                <a:lnTo>
                  <a:pt x="9003" y="6243"/>
                </a:lnTo>
                <a:cubicBezTo>
                  <a:pt x="9860" y="5957"/>
                  <a:pt x="9860" y="4742"/>
                  <a:pt x="9003" y="4456"/>
                </a:cubicBezTo>
                <a:lnTo>
                  <a:pt x="9003" y="1885"/>
                </a:lnTo>
                <a:lnTo>
                  <a:pt x="9336" y="1885"/>
                </a:lnTo>
                <a:cubicBezTo>
                  <a:pt x="9503" y="1885"/>
                  <a:pt x="9646" y="1742"/>
                  <a:pt x="9646" y="1551"/>
                </a:cubicBezTo>
                <a:lnTo>
                  <a:pt x="9646" y="313"/>
                </a:lnTo>
                <a:cubicBezTo>
                  <a:pt x="9668" y="136"/>
                  <a:pt x="9526" y="1"/>
                  <a:pt x="9373" y="1"/>
                </a:cubicBezTo>
                <a:cubicBezTo>
                  <a:pt x="9361" y="1"/>
                  <a:pt x="9348" y="1"/>
                  <a:pt x="9336" y="3"/>
                </a:cubicBezTo>
                <a:lnTo>
                  <a:pt x="549" y="3"/>
                </a:lnTo>
                <a:cubicBezTo>
                  <a:pt x="535" y="1"/>
                  <a:pt x="521"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3"/>
          <p:cNvSpPr/>
          <p:nvPr/>
        </p:nvSpPr>
        <p:spPr>
          <a:xfrm>
            <a:off x="3347754" y="3545181"/>
            <a:ext cx="183118" cy="62966"/>
          </a:xfrm>
          <a:custGeom>
            <a:rect b="b" l="l" r="r" t="t"/>
            <a:pathLst>
              <a:path extrusionOk="0" h="1930" w="5621">
                <a:moveTo>
                  <a:pt x="0" y="1"/>
                </a:moveTo>
                <a:cubicBezTo>
                  <a:pt x="96" y="763"/>
                  <a:pt x="477" y="1453"/>
                  <a:pt x="1072" y="1930"/>
                </a:cubicBezTo>
                <a:lnTo>
                  <a:pt x="4549" y="1930"/>
                </a:lnTo>
                <a:cubicBezTo>
                  <a:pt x="5144" y="1453"/>
                  <a:pt x="5525" y="763"/>
                  <a:pt x="5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5" name="Google Shape;10585;p83"/>
          <p:cNvGrpSpPr/>
          <p:nvPr/>
        </p:nvGrpSpPr>
        <p:grpSpPr>
          <a:xfrm>
            <a:off x="2505202" y="3441890"/>
            <a:ext cx="362360" cy="349414"/>
            <a:chOff x="2505202" y="3441890"/>
            <a:chExt cx="362360" cy="349414"/>
          </a:xfrm>
        </p:grpSpPr>
        <p:sp>
          <p:nvSpPr>
            <p:cNvPr id="10586" name="Google Shape;10586;p83"/>
            <p:cNvSpPr/>
            <p:nvPr/>
          </p:nvSpPr>
          <p:spPr>
            <a:xfrm>
              <a:off x="2505202" y="3441890"/>
              <a:ext cx="362360" cy="348663"/>
            </a:xfrm>
            <a:custGeom>
              <a:rect b="b" l="l" r="r" t="t"/>
              <a:pathLst>
                <a:path extrusionOk="0" h="10687" w="11123">
                  <a:moveTo>
                    <a:pt x="9877" y="0"/>
                  </a:moveTo>
                  <a:cubicBezTo>
                    <a:pt x="9494" y="0"/>
                    <a:pt x="9077" y="147"/>
                    <a:pt x="8717" y="285"/>
                  </a:cubicBezTo>
                  <a:cubicBezTo>
                    <a:pt x="8931" y="428"/>
                    <a:pt x="9146" y="571"/>
                    <a:pt x="9336" y="738"/>
                  </a:cubicBezTo>
                  <a:cubicBezTo>
                    <a:pt x="9552" y="669"/>
                    <a:pt x="9730" y="639"/>
                    <a:pt x="9870" y="639"/>
                  </a:cubicBezTo>
                  <a:cubicBezTo>
                    <a:pt x="10023" y="639"/>
                    <a:pt x="10131" y="675"/>
                    <a:pt x="10193" y="738"/>
                  </a:cubicBezTo>
                  <a:cubicBezTo>
                    <a:pt x="10598" y="1142"/>
                    <a:pt x="9646" y="3500"/>
                    <a:pt x="6669" y="6477"/>
                  </a:cubicBezTo>
                  <a:cubicBezTo>
                    <a:pt x="4138" y="9007"/>
                    <a:pt x="2055" y="10075"/>
                    <a:pt x="1239" y="10075"/>
                  </a:cubicBezTo>
                  <a:cubicBezTo>
                    <a:pt x="1095" y="10075"/>
                    <a:pt x="990" y="10042"/>
                    <a:pt x="930" y="9978"/>
                  </a:cubicBezTo>
                  <a:cubicBezTo>
                    <a:pt x="810" y="9859"/>
                    <a:pt x="810" y="9573"/>
                    <a:pt x="930" y="9144"/>
                  </a:cubicBezTo>
                  <a:cubicBezTo>
                    <a:pt x="763" y="8930"/>
                    <a:pt x="620" y="8739"/>
                    <a:pt x="477" y="8525"/>
                  </a:cubicBezTo>
                  <a:cubicBezTo>
                    <a:pt x="239" y="9120"/>
                    <a:pt x="1" y="9954"/>
                    <a:pt x="477" y="10430"/>
                  </a:cubicBezTo>
                  <a:cubicBezTo>
                    <a:pt x="661" y="10604"/>
                    <a:pt x="918" y="10687"/>
                    <a:pt x="1231" y="10687"/>
                  </a:cubicBezTo>
                  <a:cubicBezTo>
                    <a:pt x="1731" y="10687"/>
                    <a:pt x="2370" y="10477"/>
                    <a:pt x="3073" y="10097"/>
                  </a:cubicBezTo>
                  <a:cubicBezTo>
                    <a:pt x="3478" y="10287"/>
                    <a:pt x="3906" y="10454"/>
                    <a:pt x="4335" y="10549"/>
                  </a:cubicBezTo>
                  <a:lnTo>
                    <a:pt x="7097" y="7810"/>
                  </a:lnTo>
                  <a:cubicBezTo>
                    <a:pt x="7764" y="7144"/>
                    <a:pt x="8764" y="7025"/>
                    <a:pt x="9312" y="6477"/>
                  </a:cubicBezTo>
                  <a:lnTo>
                    <a:pt x="10884" y="4905"/>
                  </a:lnTo>
                  <a:cubicBezTo>
                    <a:pt x="10836" y="4191"/>
                    <a:pt x="10622" y="3500"/>
                    <a:pt x="10289" y="2881"/>
                  </a:cubicBezTo>
                  <a:cubicBezTo>
                    <a:pt x="10908" y="1738"/>
                    <a:pt x="11122" y="785"/>
                    <a:pt x="10622" y="285"/>
                  </a:cubicBezTo>
                  <a:cubicBezTo>
                    <a:pt x="10413" y="76"/>
                    <a:pt x="10154" y="0"/>
                    <a:pt x="9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3"/>
            <p:cNvSpPr/>
            <p:nvPr/>
          </p:nvSpPr>
          <p:spPr>
            <a:xfrm>
              <a:off x="2671249" y="3630658"/>
              <a:ext cx="188526" cy="160646"/>
            </a:xfrm>
            <a:custGeom>
              <a:rect b="b" l="l" r="r" t="t"/>
              <a:pathLst>
                <a:path extrusionOk="0" h="4924" w="5787">
                  <a:moveTo>
                    <a:pt x="5787" y="0"/>
                  </a:moveTo>
                  <a:lnTo>
                    <a:pt x="4644" y="1143"/>
                  </a:lnTo>
                  <a:cubicBezTo>
                    <a:pt x="4001" y="1810"/>
                    <a:pt x="3001" y="1905"/>
                    <a:pt x="2453" y="2453"/>
                  </a:cubicBezTo>
                  <a:lnTo>
                    <a:pt x="0" y="4906"/>
                  </a:lnTo>
                  <a:cubicBezTo>
                    <a:pt x="147" y="4918"/>
                    <a:pt x="294" y="4924"/>
                    <a:pt x="439" y="4924"/>
                  </a:cubicBezTo>
                  <a:cubicBezTo>
                    <a:pt x="3206" y="4924"/>
                    <a:pt x="5561" y="2806"/>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3"/>
            <p:cNvSpPr/>
            <p:nvPr/>
          </p:nvSpPr>
          <p:spPr>
            <a:xfrm>
              <a:off x="2505202" y="3443423"/>
              <a:ext cx="166829" cy="188050"/>
            </a:xfrm>
            <a:custGeom>
              <a:rect b="b" l="l" r="r" t="t"/>
              <a:pathLst>
                <a:path extrusionOk="0" h="5764" w="5121">
                  <a:moveTo>
                    <a:pt x="5121" y="0"/>
                  </a:moveTo>
                  <a:lnTo>
                    <a:pt x="5121" y="0"/>
                  </a:lnTo>
                  <a:cubicBezTo>
                    <a:pt x="2192" y="238"/>
                    <a:pt x="1" y="2810"/>
                    <a:pt x="239" y="5763"/>
                  </a:cubicBezTo>
                  <a:lnTo>
                    <a:pt x="1787" y="4215"/>
                  </a:lnTo>
                  <a:cubicBezTo>
                    <a:pt x="2358" y="3644"/>
                    <a:pt x="2454" y="2643"/>
                    <a:pt x="3120" y="2000"/>
                  </a:cubicBezTo>
                  <a:lnTo>
                    <a:pt x="51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3"/>
            <p:cNvSpPr/>
            <p:nvPr/>
          </p:nvSpPr>
          <p:spPr>
            <a:xfrm>
              <a:off x="2516832" y="3443423"/>
              <a:ext cx="209506" cy="272712"/>
            </a:xfrm>
            <a:custGeom>
              <a:rect b="b" l="l" r="r" t="t"/>
              <a:pathLst>
                <a:path extrusionOk="0" h="8359" w="6431">
                  <a:moveTo>
                    <a:pt x="5645" y="0"/>
                  </a:moveTo>
                  <a:lnTo>
                    <a:pt x="3216" y="2453"/>
                  </a:lnTo>
                  <a:cubicBezTo>
                    <a:pt x="2668" y="3001"/>
                    <a:pt x="2549" y="3977"/>
                    <a:pt x="1882" y="4644"/>
                  </a:cubicBezTo>
                  <a:lnTo>
                    <a:pt x="1" y="6525"/>
                  </a:lnTo>
                  <a:cubicBezTo>
                    <a:pt x="144" y="7192"/>
                    <a:pt x="430" y="7811"/>
                    <a:pt x="811" y="8359"/>
                  </a:cubicBezTo>
                  <a:lnTo>
                    <a:pt x="3192" y="5977"/>
                  </a:lnTo>
                  <a:cubicBezTo>
                    <a:pt x="4169" y="5025"/>
                    <a:pt x="2859" y="3667"/>
                    <a:pt x="4097" y="2453"/>
                  </a:cubicBezTo>
                  <a:lnTo>
                    <a:pt x="6431" y="119"/>
                  </a:lnTo>
                  <a:cubicBezTo>
                    <a:pt x="6169" y="71"/>
                    <a:pt x="5907" y="24"/>
                    <a:pt x="5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3"/>
            <p:cNvSpPr/>
            <p:nvPr/>
          </p:nvSpPr>
          <p:spPr>
            <a:xfrm>
              <a:off x="2696823" y="3588768"/>
              <a:ext cx="20231" cy="17846"/>
            </a:xfrm>
            <a:custGeom>
              <a:rect b="b" l="l" r="r" t="t"/>
              <a:pathLst>
                <a:path extrusionOk="0" h="547" w="621">
                  <a:moveTo>
                    <a:pt x="259" y="0"/>
                  </a:moveTo>
                  <a:cubicBezTo>
                    <a:pt x="126" y="0"/>
                    <a:pt x="1" y="111"/>
                    <a:pt x="1" y="284"/>
                  </a:cubicBezTo>
                  <a:cubicBezTo>
                    <a:pt x="1" y="427"/>
                    <a:pt x="120" y="546"/>
                    <a:pt x="263" y="546"/>
                  </a:cubicBezTo>
                  <a:cubicBezTo>
                    <a:pt x="501" y="546"/>
                    <a:pt x="620" y="260"/>
                    <a:pt x="453" y="94"/>
                  </a:cubicBezTo>
                  <a:cubicBezTo>
                    <a:pt x="397" y="29"/>
                    <a:pt x="327"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3"/>
            <p:cNvSpPr/>
            <p:nvPr/>
          </p:nvSpPr>
          <p:spPr>
            <a:xfrm>
              <a:off x="2556414" y="3453504"/>
              <a:ext cx="256841" cy="290624"/>
            </a:xfrm>
            <a:custGeom>
              <a:rect b="b" l="l" r="r" t="t"/>
              <a:pathLst>
                <a:path extrusionOk="0" h="8908" w="7884">
                  <a:moveTo>
                    <a:pt x="4573" y="3525"/>
                  </a:moveTo>
                  <a:cubicBezTo>
                    <a:pt x="5359" y="3525"/>
                    <a:pt x="5764" y="4478"/>
                    <a:pt x="5216" y="5049"/>
                  </a:cubicBezTo>
                  <a:cubicBezTo>
                    <a:pt x="5030" y="5235"/>
                    <a:pt x="4804" y="5318"/>
                    <a:pt x="4584" y="5318"/>
                  </a:cubicBezTo>
                  <a:cubicBezTo>
                    <a:pt x="4126" y="5318"/>
                    <a:pt x="3692" y="4961"/>
                    <a:pt x="3692" y="4430"/>
                  </a:cubicBezTo>
                  <a:cubicBezTo>
                    <a:pt x="3692" y="3930"/>
                    <a:pt x="4073" y="3525"/>
                    <a:pt x="4573" y="3525"/>
                  </a:cubicBezTo>
                  <a:close/>
                  <a:moveTo>
                    <a:pt x="5883" y="1"/>
                  </a:moveTo>
                  <a:lnTo>
                    <a:pt x="3335" y="2573"/>
                  </a:lnTo>
                  <a:cubicBezTo>
                    <a:pt x="2358" y="3525"/>
                    <a:pt x="3668" y="4883"/>
                    <a:pt x="2430" y="6121"/>
                  </a:cubicBezTo>
                  <a:lnTo>
                    <a:pt x="1" y="8550"/>
                  </a:lnTo>
                  <a:cubicBezTo>
                    <a:pt x="120" y="8693"/>
                    <a:pt x="215" y="8788"/>
                    <a:pt x="334" y="8907"/>
                  </a:cubicBezTo>
                  <a:cubicBezTo>
                    <a:pt x="2834" y="7859"/>
                    <a:pt x="6835" y="3859"/>
                    <a:pt x="7883" y="1358"/>
                  </a:cubicBezTo>
                  <a:cubicBezTo>
                    <a:pt x="7788" y="1239"/>
                    <a:pt x="7669" y="1120"/>
                    <a:pt x="7550" y="1001"/>
                  </a:cubicBezTo>
                  <a:lnTo>
                    <a:pt x="5573" y="2977"/>
                  </a:lnTo>
                  <a:cubicBezTo>
                    <a:pt x="5509" y="3042"/>
                    <a:pt x="5436" y="3068"/>
                    <a:pt x="5366" y="3068"/>
                  </a:cubicBezTo>
                  <a:cubicBezTo>
                    <a:pt x="5123" y="3068"/>
                    <a:pt x="4904" y="2747"/>
                    <a:pt x="5144" y="2525"/>
                  </a:cubicBezTo>
                  <a:lnTo>
                    <a:pt x="7050" y="620"/>
                  </a:lnTo>
                  <a:cubicBezTo>
                    <a:pt x="6692" y="382"/>
                    <a:pt x="6288" y="167"/>
                    <a:pt x="58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2" name="Google Shape;10592;p83"/>
          <p:cNvSpPr/>
          <p:nvPr/>
        </p:nvSpPr>
        <p:spPr>
          <a:xfrm>
            <a:off x="1941970" y="3585603"/>
            <a:ext cx="82258" cy="41205"/>
          </a:xfrm>
          <a:custGeom>
            <a:rect b="b" l="l" r="r" t="t"/>
            <a:pathLst>
              <a:path extrusionOk="0" h="1263" w="2525">
                <a:moveTo>
                  <a:pt x="0" y="0"/>
                </a:moveTo>
                <a:lnTo>
                  <a:pt x="0" y="1262"/>
                </a:lnTo>
                <a:lnTo>
                  <a:pt x="2525" y="1262"/>
                </a:lnTo>
                <a:lnTo>
                  <a:pt x="2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3"/>
          <p:cNvSpPr/>
          <p:nvPr/>
        </p:nvSpPr>
        <p:spPr>
          <a:xfrm>
            <a:off x="1941970" y="3647754"/>
            <a:ext cx="81476" cy="80812"/>
          </a:xfrm>
          <a:custGeom>
            <a:rect b="b" l="l" r="r" t="t"/>
            <a:pathLst>
              <a:path extrusionOk="0" h="2477" w="2501">
                <a:moveTo>
                  <a:pt x="0" y="0"/>
                </a:moveTo>
                <a:lnTo>
                  <a:pt x="0" y="1215"/>
                </a:lnTo>
                <a:cubicBezTo>
                  <a:pt x="0" y="1905"/>
                  <a:pt x="572" y="2453"/>
                  <a:pt x="1263" y="2477"/>
                </a:cubicBezTo>
                <a:cubicBezTo>
                  <a:pt x="1953" y="2477"/>
                  <a:pt x="2501" y="1905"/>
                  <a:pt x="2501" y="1215"/>
                </a:cubicBezTo>
                <a:lnTo>
                  <a:pt x="25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3"/>
          <p:cNvSpPr/>
          <p:nvPr/>
        </p:nvSpPr>
        <p:spPr>
          <a:xfrm>
            <a:off x="1928776" y="3442640"/>
            <a:ext cx="108646" cy="40422"/>
          </a:xfrm>
          <a:custGeom>
            <a:rect b="b" l="l" r="r" t="t"/>
            <a:pathLst>
              <a:path extrusionOk="0" h="1239" w="3335">
                <a:moveTo>
                  <a:pt x="405" y="0"/>
                </a:moveTo>
                <a:cubicBezTo>
                  <a:pt x="1" y="0"/>
                  <a:pt x="1" y="619"/>
                  <a:pt x="405" y="619"/>
                </a:cubicBezTo>
                <a:lnTo>
                  <a:pt x="405" y="1239"/>
                </a:lnTo>
                <a:lnTo>
                  <a:pt x="2930" y="1239"/>
                </a:lnTo>
                <a:lnTo>
                  <a:pt x="2930" y="619"/>
                </a:lnTo>
                <a:cubicBezTo>
                  <a:pt x="3335" y="619"/>
                  <a:pt x="3335"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3"/>
          <p:cNvSpPr/>
          <p:nvPr/>
        </p:nvSpPr>
        <p:spPr>
          <a:xfrm>
            <a:off x="1860493" y="3443423"/>
            <a:ext cx="20231" cy="39639"/>
          </a:xfrm>
          <a:custGeom>
            <a:rect b="b" l="l" r="r" t="t"/>
            <a:pathLst>
              <a:path extrusionOk="0" h="1215" w="621">
                <a:moveTo>
                  <a:pt x="311" y="0"/>
                </a:moveTo>
                <a:cubicBezTo>
                  <a:pt x="162" y="0"/>
                  <a:pt x="13" y="95"/>
                  <a:pt x="1" y="286"/>
                </a:cubicBezTo>
                <a:lnTo>
                  <a:pt x="1" y="1215"/>
                </a:lnTo>
                <a:lnTo>
                  <a:pt x="620" y="1215"/>
                </a:lnTo>
                <a:lnTo>
                  <a:pt x="620" y="286"/>
                </a:lnTo>
                <a:cubicBezTo>
                  <a:pt x="608" y="95"/>
                  <a:pt x="459"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3"/>
          <p:cNvSpPr/>
          <p:nvPr/>
        </p:nvSpPr>
        <p:spPr>
          <a:xfrm>
            <a:off x="1798433" y="3503910"/>
            <a:ext cx="266158" cy="287002"/>
          </a:xfrm>
          <a:custGeom>
            <a:rect b="b" l="l" r="r" t="t"/>
            <a:pathLst>
              <a:path extrusionOk="0" h="8797" w="8170">
                <a:moveTo>
                  <a:pt x="4061" y="1"/>
                </a:moveTo>
                <a:cubicBezTo>
                  <a:pt x="3910" y="1"/>
                  <a:pt x="3787" y="137"/>
                  <a:pt x="3787" y="313"/>
                </a:cubicBezTo>
                <a:lnTo>
                  <a:pt x="3787" y="647"/>
                </a:lnTo>
                <a:lnTo>
                  <a:pt x="3168" y="647"/>
                </a:lnTo>
                <a:lnTo>
                  <a:pt x="3168" y="313"/>
                </a:lnTo>
                <a:cubicBezTo>
                  <a:pt x="3168" y="146"/>
                  <a:pt x="3025" y="4"/>
                  <a:pt x="2835" y="4"/>
                </a:cubicBezTo>
                <a:lnTo>
                  <a:pt x="1596" y="4"/>
                </a:lnTo>
                <a:cubicBezTo>
                  <a:pt x="1406" y="4"/>
                  <a:pt x="1263" y="146"/>
                  <a:pt x="1287" y="313"/>
                </a:cubicBezTo>
                <a:lnTo>
                  <a:pt x="1287" y="647"/>
                </a:lnTo>
                <a:lnTo>
                  <a:pt x="953" y="647"/>
                </a:lnTo>
                <a:cubicBezTo>
                  <a:pt x="548" y="647"/>
                  <a:pt x="548" y="1266"/>
                  <a:pt x="953" y="1266"/>
                </a:cubicBezTo>
                <a:lnTo>
                  <a:pt x="1287" y="1266"/>
                </a:lnTo>
                <a:lnTo>
                  <a:pt x="1287" y="1575"/>
                </a:lnTo>
                <a:cubicBezTo>
                  <a:pt x="1263" y="1742"/>
                  <a:pt x="1406" y="1885"/>
                  <a:pt x="1596" y="1885"/>
                </a:cubicBezTo>
                <a:lnTo>
                  <a:pt x="1882" y="1885"/>
                </a:lnTo>
                <a:lnTo>
                  <a:pt x="1882" y="7576"/>
                </a:lnTo>
                <a:lnTo>
                  <a:pt x="310" y="7576"/>
                </a:lnTo>
                <a:cubicBezTo>
                  <a:pt x="144" y="7576"/>
                  <a:pt x="1" y="7719"/>
                  <a:pt x="1" y="7886"/>
                </a:cubicBezTo>
                <a:lnTo>
                  <a:pt x="1" y="8529"/>
                </a:lnTo>
                <a:cubicBezTo>
                  <a:pt x="25" y="8708"/>
                  <a:pt x="173" y="8797"/>
                  <a:pt x="322" y="8797"/>
                </a:cubicBezTo>
                <a:cubicBezTo>
                  <a:pt x="471" y="8797"/>
                  <a:pt x="620" y="8708"/>
                  <a:pt x="644" y="8529"/>
                </a:cubicBezTo>
                <a:lnTo>
                  <a:pt x="644" y="8196"/>
                </a:lnTo>
                <a:lnTo>
                  <a:pt x="7526" y="8196"/>
                </a:lnTo>
                <a:lnTo>
                  <a:pt x="7526" y="8529"/>
                </a:lnTo>
                <a:cubicBezTo>
                  <a:pt x="7550" y="8708"/>
                  <a:pt x="7699" y="8797"/>
                  <a:pt x="7848" y="8797"/>
                </a:cubicBezTo>
                <a:cubicBezTo>
                  <a:pt x="7996" y="8797"/>
                  <a:pt x="8145" y="8708"/>
                  <a:pt x="8169" y="8529"/>
                </a:cubicBezTo>
                <a:lnTo>
                  <a:pt x="8169" y="7886"/>
                </a:lnTo>
                <a:cubicBezTo>
                  <a:pt x="8169" y="7719"/>
                  <a:pt x="8026" y="7576"/>
                  <a:pt x="7860" y="7553"/>
                </a:cubicBezTo>
                <a:lnTo>
                  <a:pt x="2525" y="7553"/>
                </a:lnTo>
                <a:lnTo>
                  <a:pt x="2525" y="1885"/>
                </a:lnTo>
                <a:lnTo>
                  <a:pt x="2835" y="1885"/>
                </a:lnTo>
                <a:cubicBezTo>
                  <a:pt x="3025" y="1885"/>
                  <a:pt x="3168" y="1742"/>
                  <a:pt x="3168" y="1551"/>
                </a:cubicBezTo>
                <a:lnTo>
                  <a:pt x="3168" y="1242"/>
                </a:lnTo>
                <a:lnTo>
                  <a:pt x="3787" y="1242"/>
                </a:lnTo>
                <a:lnTo>
                  <a:pt x="3787" y="1551"/>
                </a:lnTo>
                <a:cubicBezTo>
                  <a:pt x="3787" y="1742"/>
                  <a:pt x="3930" y="1885"/>
                  <a:pt x="4097" y="1885"/>
                </a:cubicBezTo>
                <a:lnTo>
                  <a:pt x="7240" y="1885"/>
                </a:lnTo>
                <a:cubicBezTo>
                  <a:pt x="7407" y="1885"/>
                  <a:pt x="7550" y="1742"/>
                  <a:pt x="7550" y="1551"/>
                </a:cubicBezTo>
                <a:lnTo>
                  <a:pt x="7550" y="313"/>
                </a:lnTo>
                <a:cubicBezTo>
                  <a:pt x="7550" y="137"/>
                  <a:pt x="7427" y="1"/>
                  <a:pt x="7277" y="1"/>
                </a:cubicBezTo>
                <a:cubicBezTo>
                  <a:pt x="7265" y="1"/>
                  <a:pt x="7253" y="2"/>
                  <a:pt x="7240" y="4"/>
                </a:cubicBezTo>
                <a:lnTo>
                  <a:pt x="4097" y="4"/>
                </a:lnTo>
                <a:cubicBezTo>
                  <a:pt x="4085" y="2"/>
                  <a:pt x="4073" y="1"/>
                  <a:pt x="4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7" name="Google Shape;10597;p83"/>
          <p:cNvGrpSpPr/>
          <p:nvPr/>
        </p:nvGrpSpPr>
        <p:grpSpPr>
          <a:xfrm>
            <a:off x="1003216" y="3452689"/>
            <a:ext cx="358483" cy="328729"/>
            <a:chOff x="1003216" y="3452689"/>
            <a:chExt cx="358483" cy="328729"/>
          </a:xfrm>
        </p:grpSpPr>
        <p:sp>
          <p:nvSpPr>
            <p:cNvPr id="10598" name="Google Shape;10598;p83"/>
            <p:cNvSpPr/>
            <p:nvPr/>
          </p:nvSpPr>
          <p:spPr>
            <a:xfrm>
              <a:off x="1017192" y="3636857"/>
              <a:ext cx="81509" cy="144170"/>
            </a:xfrm>
            <a:custGeom>
              <a:rect b="b" l="l" r="r" t="t"/>
              <a:pathLst>
                <a:path extrusionOk="0" h="4419" w="2502">
                  <a:moveTo>
                    <a:pt x="1" y="1"/>
                  </a:moveTo>
                  <a:lnTo>
                    <a:pt x="1" y="3168"/>
                  </a:lnTo>
                  <a:cubicBezTo>
                    <a:pt x="1" y="4002"/>
                    <a:pt x="626" y="4418"/>
                    <a:pt x="1251" y="4418"/>
                  </a:cubicBezTo>
                  <a:cubicBezTo>
                    <a:pt x="1876" y="4418"/>
                    <a:pt x="2501" y="4002"/>
                    <a:pt x="2501" y="3168"/>
                  </a:cubicBezTo>
                  <a:lnTo>
                    <a:pt x="25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3"/>
            <p:cNvSpPr/>
            <p:nvPr/>
          </p:nvSpPr>
          <p:spPr>
            <a:xfrm>
              <a:off x="1045925" y="3452689"/>
              <a:ext cx="224198" cy="82443"/>
            </a:xfrm>
            <a:custGeom>
              <a:rect b="b" l="l" r="r" t="t"/>
              <a:pathLst>
                <a:path extrusionOk="0" h="2527" w="6882">
                  <a:moveTo>
                    <a:pt x="934" y="1"/>
                  </a:moveTo>
                  <a:cubicBezTo>
                    <a:pt x="428" y="1"/>
                    <a:pt x="1" y="421"/>
                    <a:pt x="47" y="954"/>
                  </a:cubicBezTo>
                  <a:lnTo>
                    <a:pt x="47" y="2526"/>
                  </a:lnTo>
                  <a:lnTo>
                    <a:pt x="667" y="2526"/>
                  </a:lnTo>
                  <a:lnTo>
                    <a:pt x="667" y="954"/>
                  </a:lnTo>
                  <a:cubicBezTo>
                    <a:pt x="643" y="764"/>
                    <a:pt x="786" y="621"/>
                    <a:pt x="976" y="621"/>
                  </a:cubicBezTo>
                  <a:cubicBezTo>
                    <a:pt x="1452" y="621"/>
                    <a:pt x="1333" y="1883"/>
                    <a:pt x="2214" y="1883"/>
                  </a:cubicBezTo>
                  <a:cubicBezTo>
                    <a:pt x="3072" y="1883"/>
                    <a:pt x="3143" y="621"/>
                    <a:pt x="3429" y="621"/>
                  </a:cubicBezTo>
                  <a:cubicBezTo>
                    <a:pt x="3739" y="621"/>
                    <a:pt x="3881" y="1883"/>
                    <a:pt x="4691" y="1883"/>
                  </a:cubicBezTo>
                  <a:cubicBezTo>
                    <a:pt x="5548" y="1883"/>
                    <a:pt x="5477" y="621"/>
                    <a:pt x="5930" y="621"/>
                  </a:cubicBezTo>
                  <a:cubicBezTo>
                    <a:pt x="6096" y="621"/>
                    <a:pt x="6263" y="764"/>
                    <a:pt x="6239" y="954"/>
                  </a:cubicBezTo>
                  <a:lnTo>
                    <a:pt x="6239" y="2502"/>
                  </a:lnTo>
                  <a:lnTo>
                    <a:pt x="6858" y="2502"/>
                  </a:lnTo>
                  <a:lnTo>
                    <a:pt x="6858" y="954"/>
                  </a:lnTo>
                  <a:cubicBezTo>
                    <a:pt x="6881" y="421"/>
                    <a:pt x="6476" y="1"/>
                    <a:pt x="5971" y="1"/>
                  </a:cubicBezTo>
                  <a:cubicBezTo>
                    <a:pt x="5957" y="1"/>
                    <a:pt x="5943" y="1"/>
                    <a:pt x="5930" y="2"/>
                  </a:cubicBezTo>
                  <a:cubicBezTo>
                    <a:pt x="5001" y="2"/>
                    <a:pt x="4953" y="1264"/>
                    <a:pt x="4691" y="1264"/>
                  </a:cubicBezTo>
                  <a:cubicBezTo>
                    <a:pt x="4429" y="1264"/>
                    <a:pt x="4263" y="2"/>
                    <a:pt x="3453" y="2"/>
                  </a:cubicBezTo>
                  <a:cubicBezTo>
                    <a:pt x="2619" y="2"/>
                    <a:pt x="2524" y="1264"/>
                    <a:pt x="2214" y="1264"/>
                  </a:cubicBezTo>
                  <a:cubicBezTo>
                    <a:pt x="1976" y="1264"/>
                    <a:pt x="1929" y="2"/>
                    <a:pt x="976" y="2"/>
                  </a:cubicBezTo>
                  <a:cubicBezTo>
                    <a:pt x="962" y="1"/>
                    <a:pt x="948" y="1"/>
                    <a:pt x="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3"/>
            <p:cNvSpPr/>
            <p:nvPr/>
          </p:nvSpPr>
          <p:spPr>
            <a:xfrm>
              <a:off x="1198746" y="3555294"/>
              <a:ext cx="121058" cy="122768"/>
            </a:xfrm>
            <a:custGeom>
              <a:rect b="b" l="l" r="r" t="t"/>
              <a:pathLst>
                <a:path extrusionOk="0" h="3763" w="3716">
                  <a:moveTo>
                    <a:pt x="429" y="0"/>
                  </a:moveTo>
                  <a:cubicBezTo>
                    <a:pt x="381" y="0"/>
                    <a:pt x="334" y="24"/>
                    <a:pt x="286" y="72"/>
                  </a:cubicBezTo>
                  <a:cubicBezTo>
                    <a:pt x="72" y="262"/>
                    <a:pt x="214" y="619"/>
                    <a:pt x="500" y="619"/>
                  </a:cubicBezTo>
                  <a:lnTo>
                    <a:pt x="596" y="619"/>
                  </a:lnTo>
                  <a:lnTo>
                    <a:pt x="596" y="2715"/>
                  </a:lnTo>
                  <a:lnTo>
                    <a:pt x="0" y="3763"/>
                  </a:lnTo>
                  <a:lnTo>
                    <a:pt x="1548" y="3763"/>
                  </a:lnTo>
                  <a:cubicBezTo>
                    <a:pt x="1524" y="3537"/>
                    <a:pt x="1691" y="3424"/>
                    <a:pt x="1858" y="3424"/>
                  </a:cubicBezTo>
                  <a:cubicBezTo>
                    <a:pt x="2024" y="3424"/>
                    <a:pt x="2191" y="3537"/>
                    <a:pt x="2167" y="3763"/>
                  </a:cubicBezTo>
                  <a:lnTo>
                    <a:pt x="3715" y="3763"/>
                  </a:lnTo>
                  <a:lnTo>
                    <a:pt x="3096" y="2715"/>
                  </a:lnTo>
                  <a:lnTo>
                    <a:pt x="3096" y="643"/>
                  </a:lnTo>
                  <a:lnTo>
                    <a:pt x="3287" y="643"/>
                  </a:lnTo>
                  <a:cubicBezTo>
                    <a:pt x="3334" y="643"/>
                    <a:pt x="3382" y="619"/>
                    <a:pt x="3406" y="572"/>
                  </a:cubicBezTo>
                  <a:cubicBezTo>
                    <a:pt x="3620" y="381"/>
                    <a:pt x="3501" y="24"/>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3"/>
            <p:cNvSpPr/>
            <p:nvPr/>
          </p:nvSpPr>
          <p:spPr>
            <a:xfrm>
              <a:off x="1158383" y="3698257"/>
              <a:ext cx="203316" cy="83161"/>
            </a:xfrm>
            <a:custGeom>
              <a:rect b="b" l="l" r="r" t="t"/>
              <a:pathLst>
                <a:path extrusionOk="0" h="2549" w="6241">
                  <a:moveTo>
                    <a:pt x="2462" y="628"/>
                  </a:moveTo>
                  <a:cubicBezTo>
                    <a:pt x="2630" y="628"/>
                    <a:pt x="2787" y="757"/>
                    <a:pt x="2787" y="953"/>
                  </a:cubicBezTo>
                  <a:cubicBezTo>
                    <a:pt x="2787" y="1119"/>
                    <a:pt x="2644" y="1262"/>
                    <a:pt x="2478" y="1262"/>
                  </a:cubicBezTo>
                  <a:cubicBezTo>
                    <a:pt x="2192" y="1262"/>
                    <a:pt x="2049" y="929"/>
                    <a:pt x="2239" y="715"/>
                  </a:cubicBezTo>
                  <a:cubicBezTo>
                    <a:pt x="2307" y="655"/>
                    <a:pt x="2386" y="628"/>
                    <a:pt x="2462" y="628"/>
                  </a:cubicBezTo>
                  <a:close/>
                  <a:moveTo>
                    <a:pt x="906" y="0"/>
                  </a:moveTo>
                  <a:lnTo>
                    <a:pt x="429" y="810"/>
                  </a:lnTo>
                  <a:cubicBezTo>
                    <a:pt x="1" y="1572"/>
                    <a:pt x="549" y="2524"/>
                    <a:pt x="1430" y="2548"/>
                  </a:cubicBezTo>
                  <a:lnTo>
                    <a:pt x="4788" y="2548"/>
                  </a:lnTo>
                  <a:cubicBezTo>
                    <a:pt x="5669" y="2524"/>
                    <a:pt x="6240" y="1572"/>
                    <a:pt x="5788" y="810"/>
                  </a:cubicBezTo>
                  <a:lnTo>
                    <a:pt x="533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3"/>
            <p:cNvSpPr/>
            <p:nvPr/>
          </p:nvSpPr>
          <p:spPr>
            <a:xfrm>
              <a:off x="1003216" y="3555294"/>
              <a:ext cx="108646" cy="61400"/>
            </a:xfrm>
            <a:custGeom>
              <a:rect b="b" l="l" r="r" t="t"/>
              <a:pathLst>
                <a:path extrusionOk="0" h="1882" w="3335">
                  <a:moveTo>
                    <a:pt x="311" y="0"/>
                  </a:moveTo>
                  <a:cubicBezTo>
                    <a:pt x="144" y="0"/>
                    <a:pt x="1" y="143"/>
                    <a:pt x="25" y="310"/>
                  </a:cubicBezTo>
                  <a:cubicBezTo>
                    <a:pt x="25" y="477"/>
                    <a:pt x="311" y="643"/>
                    <a:pt x="311" y="643"/>
                  </a:cubicBezTo>
                  <a:lnTo>
                    <a:pt x="430" y="643"/>
                  </a:lnTo>
                  <a:lnTo>
                    <a:pt x="430" y="1882"/>
                  </a:lnTo>
                  <a:lnTo>
                    <a:pt x="2930" y="1882"/>
                  </a:lnTo>
                  <a:lnTo>
                    <a:pt x="2930" y="619"/>
                  </a:lnTo>
                  <a:lnTo>
                    <a:pt x="3025" y="619"/>
                  </a:lnTo>
                  <a:cubicBezTo>
                    <a:pt x="3192" y="619"/>
                    <a:pt x="3335" y="500"/>
                    <a:pt x="3335" y="334"/>
                  </a:cubicBezTo>
                  <a:cubicBezTo>
                    <a:pt x="3335" y="143"/>
                    <a:pt x="3216" y="0"/>
                    <a:pt x="3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83"/>
          <p:cNvGrpSpPr/>
          <p:nvPr/>
        </p:nvGrpSpPr>
        <p:grpSpPr>
          <a:xfrm>
            <a:off x="995463" y="4021440"/>
            <a:ext cx="360014" cy="307327"/>
            <a:chOff x="995463" y="4021440"/>
            <a:chExt cx="360014" cy="307327"/>
          </a:xfrm>
        </p:grpSpPr>
        <p:sp>
          <p:nvSpPr>
            <p:cNvPr id="10604" name="Google Shape;10604;p83"/>
            <p:cNvSpPr/>
            <p:nvPr/>
          </p:nvSpPr>
          <p:spPr>
            <a:xfrm>
              <a:off x="1089351" y="4021440"/>
              <a:ext cx="200971" cy="83194"/>
            </a:xfrm>
            <a:custGeom>
              <a:rect b="b" l="l" r="r" t="t"/>
              <a:pathLst>
                <a:path extrusionOk="0" h="2550" w="6169">
                  <a:moveTo>
                    <a:pt x="334" y="1"/>
                  </a:moveTo>
                  <a:cubicBezTo>
                    <a:pt x="167" y="1"/>
                    <a:pt x="0" y="144"/>
                    <a:pt x="24" y="310"/>
                  </a:cubicBezTo>
                  <a:lnTo>
                    <a:pt x="24" y="1906"/>
                  </a:lnTo>
                  <a:lnTo>
                    <a:pt x="667" y="1906"/>
                  </a:lnTo>
                  <a:lnTo>
                    <a:pt x="667" y="644"/>
                  </a:lnTo>
                  <a:lnTo>
                    <a:pt x="2620" y="644"/>
                  </a:lnTo>
                  <a:lnTo>
                    <a:pt x="5525" y="2382"/>
                  </a:lnTo>
                  <a:lnTo>
                    <a:pt x="5525" y="2549"/>
                  </a:lnTo>
                  <a:lnTo>
                    <a:pt x="6168" y="2549"/>
                  </a:lnTo>
                  <a:lnTo>
                    <a:pt x="6168" y="2192"/>
                  </a:lnTo>
                  <a:cubicBezTo>
                    <a:pt x="6168" y="2097"/>
                    <a:pt x="6097" y="1977"/>
                    <a:pt x="6002" y="1930"/>
                  </a:cubicBezTo>
                  <a:lnTo>
                    <a:pt x="2882" y="49"/>
                  </a:lnTo>
                  <a:cubicBezTo>
                    <a:pt x="2834" y="25"/>
                    <a:pt x="2763"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3"/>
            <p:cNvSpPr/>
            <p:nvPr/>
          </p:nvSpPr>
          <p:spPr>
            <a:xfrm>
              <a:off x="1204936" y="4124796"/>
              <a:ext cx="150541" cy="142212"/>
            </a:xfrm>
            <a:custGeom>
              <a:rect b="b" l="l" r="r" t="t"/>
              <a:pathLst>
                <a:path extrusionOk="0" h="4359" w="4621">
                  <a:moveTo>
                    <a:pt x="1358" y="0"/>
                  </a:moveTo>
                  <a:cubicBezTo>
                    <a:pt x="1191" y="0"/>
                    <a:pt x="1049" y="119"/>
                    <a:pt x="1025" y="286"/>
                  </a:cubicBezTo>
                  <a:cubicBezTo>
                    <a:pt x="1001" y="453"/>
                    <a:pt x="1144" y="619"/>
                    <a:pt x="1334" y="619"/>
                  </a:cubicBezTo>
                  <a:lnTo>
                    <a:pt x="1334" y="2072"/>
                  </a:lnTo>
                  <a:cubicBezTo>
                    <a:pt x="477" y="2501"/>
                    <a:pt x="1" y="3429"/>
                    <a:pt x="144" y="4358"/>
                  </a:cubicBezTo>
                  <a:lnTo>
                    <a:pt x="4478" y="4358"/>
                  </a:lnTo>
                  <a:cubicBezTo>
                    <a:pt x="4621" y="3406"/>
                    <a:pt x="4121" y="2477"/>
                    <a:pt x="3239" y="2072"/>
                  </a:cubicBezTo>
                  <a:lnTo>
                    <a:pt x="3239" y="619"/>
                  </a:lnTo>
                  <a:cubicBezTo>
                    <a:pt x="3430" y="619"/>
                    <a:pt x="3549" y="453"/>
                    <a:pt x="3549" y="286"/>
                  </a:cubicBezTo>
                  <a:cubicBezTo>
                    <a:pt x="3525" y="119"/>
                    <a:pt x="3382" y="0"/>
                    <a:pt x="3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3"/>
            <p:cNvSpPr/>
            <p:nvPr/>
          </p:nvSpPr>
          <p:spPr>
            <a:xfrm>
              <a:off x="1215817" y="4287954"/>
              <a:ext cx="129593" cy="40814"/>
            </a:xfrm>
            <a:custGeom>
              <a:rect b="b" l="l" r="r" t="t"/>
              <a:pathLst>
                <a:path extrusionOk="0" h="1251" w="3978">
                  <a:moveTo>
                    <a:pt x="0" y="0"/>
                  </a:moveTo>
                  <a:cubicBezTo>
                    <a:pt x="393" y="834"/>
                    <a:pt x="1185" y="1250"/>
                    <a:pt x="1980" y="1250"/>
                  </a:cubicBezTo>
                  <a:cubicBezTo>
                    <a:pt x="2774" y="1250"/>
                    <a:pt x="3572" y="834"/>
                    <a:pt x="3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3"/>
            <p:cNvSpPr/>
            <p:nvPr/>
          </p:nvSpPr>
          <p:spPr>
            <a:xfrm>
              <a:off x="1030386" y="4103786"/>
              <a:ext cx="135034" cy="144561"/>
            </a:xfrm>
            <a:custGeom>
              <a:rect b="b" l="l" r="r" t="t"/>
              <a:pathLst>
                <a:path extrusionOk="0" h="4431" w="4145">
                  <a:moveTo>
                    <a:pt x="1192" y="1"/>
                  </a:moveTo>
                  <a:cubicBezTo>
                    <a:pt x="754" y="1"/>
                    <a:pt x="746" y="646"/>
                    <a:pt x="1170" y="646"/>
                  </a:cubicBezTo>
                  <a:cubicBezTo>
                    <a:pt x="1185" y="646"/>
                    <a:pt x="1200" y="646"/>
                    <a:pt x="1215" y="644"/>
                  </a:cubicBezTo>
                  <a:lnTo>
                    <a:pt x="1215" y="2121"/>
                  </a:lnTo>
                  <a:lnTo>
                    <a:pt x="0" y="4264"/>
                  </a:lnTo>
                  <a:cubicBezTo>
                    <a:pt x="358" y="4383"/>
                    <a:pt x="739" y="4431"/>
                    <a:pt x="1120" y="4431"/>
                  </a:cubicBezTo>
                  <a:cubicBezTo>
                    <a:pt x="2466" y="4431"/>
                    <a:pt x="2500" y="3928"/>
                    <a:pt x="3947" y="3928"/>
                  </a:cubicBezTo>
                  <a:cubicBezTo>
                    <a:pt x="4010" y="3928"/>
                    <a:pt x="4076" y="3929"/>
                    <a:pt x="4144" y="3931"/>
                  </a:cubicBezTo>
                  <a:cubicBezTo>
                    <a:pt x="3644" y="3097"/>
                    <a:pt x="3144" y="2216"/>
                    <a:pt x="3096" y="2121"/>
                  </a:cubicBezTo>
                  <a:lnTo>
                    <a:pt x="3096" y="644"/>
                  </a:lnTo>
                  <a:cubicBezTo>
                    <a:pt x="3287" y="644"/>
                    <a:pt x="3430" y="478"/>
                    <a:pt x="3406" y="287"/>
                  </a:cubicBezTo>
                  <a:cubicBezTo>
                    <a:pt x="3382" y="120"/>
                    <a:pt x="3239" y="1"/>
                    <a:pt x="3072" y="1"/>
                  </a:cubicBezTo>
                  <a:lnTo>
                    <a:pt x="1215" y="1"/>
                  </a:lnTo>
                  <a:cubicBezTo>
                    <a:pt x="1207" y="1"/>
                    <a:pt x="1199" y="1"/>
                    <a:pt x="1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3"/>
            <p:cNvSpPr/>
            <p:nvPr/>
          </p:nvSpPr>
          <p:spPr>
            <a:xfrm>
              <a:off x="995463" y="4252295"/>
              <a:ext cx="211070" cy="76082"/>
            </a:xfrm>
            <a:custGeom>
              <a:rect b="b" l="l" r="r" t="t"/>
              <a:pathLst>
                <a:path extrusionOk="0" h="2332" w="6479">
                  <a:moveTo>
                    <a:pt x="4935" y="0"/>
                  </a:moveTo>
                  <a:cubicBezTo>
                    <a:pt x="3770" y="0"/>
                    <a:pt x="3625" y="498"/>
                    <a:pt x="2216" y="498"/>
                  </a:cubicBezTo>
                  <a:cubicBezTo>
                    <a:pt x="2164" y="500"/>
                    <a:pt x="2113" y="501"/>
                    <a:pt x="2062" y="501"/>
                  </a:cubicBezTo>
                  <a:cubicBezTo>
                    <a:pt x="1614" y="501"/>
                    <a:pt x="1169" y="409"/>
                    <a:pt x="763" y="260"/>
                  </a:cubicBezTo>
                  <a:lnTo>
                    <a:pt x="382" y="927"/>
                  </a:lnTo>
                  <a:cubicBezTo>
                    <a:pt x="1" y="1570"/>
                    <a:pt x="453" y="2332"/>
                    <a:pt x="1191" y="2332"/>
                  </a:cubicBezTo>
                  <a:lnTo>
                    <a:pt x="5311" y="2332"/>
                  </a:lnTo>
                  <a:cubicBezTo>
                    <a:pt x="6026" y="2332"/>
                    <a:pt x="6478" y="1570"/>
                    <a:pt x="6121" y="927"/>
                  </a:cubicBezTo>
                  <a:lnTo>
                    <a:pt x="5597" y="45"/>
                  </a:lnTo>
                  <a:cubicBezTo>
                    <a:pt x="5526" y="22"/>
                    <a:pt x="5454" y="22"/>
                    <a:pt x="5383" y="22"/>
                  </a:cubicBezTo>
                  <a:cubicBezTo>
                    <a:pt x="5218" y="7"/>
                    <a:pt x="5070" y="0"/>
                    <a:pt x="4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83"/>
          <p:cNvGrpSpPr/>
          <p:nvPr/>
        </p:nvGrpSpPr>
        <p:grpSpPr>
          <a:xfrm>
            <a:off x="1769732" y="4000397"/>
            <a:ext cx="325091" cy="349740"/>
            <a:chOff x="1769732" y="4000397"/>
            <a:chExt cx="325091" cy="349740"/>
          </a:xfrm>
        </p:grpSpPr>
        <p:sp>
          <p:nvSpPr>
            <p:cNvPr id="10610" name="Google Shape;10610;p83"/>
            <p:cNvSpPr/>
            <p:nvPr/>
          </p:nvSpPr>
          <p:spPr>
            <a:xfrm>
              <a:off x="1866455" y="4000397"/>
              <a:ext cx="125977" cy="19542"/>
            </a:xfrm>
            <a:custGeom>
              <a:rect b="b" l="l" r="r" t="t"/>
              <a:pathLst>
                <a:path extrusionOk="0" h="599" w="3867">
                  <a:moveTo>
                    <a:pt x="418" y="0"/>
                  </a:moveTo>
                  <a:cubicBezTo>
                    <a:pt x="73" y="0"/>
                    <a:pt x="0" y="552"/>
                    <a:pt x="389" y="598"/>
                  </a:cubicBezTo>
                  <a:lnTo>
                    <a:pt x="3652" y="598"/>
                  </a:lnTo>
                  <a:cubicBezTo>
                    <a:pt x="3771" y="574"/>
                    <a:pt x="3866" y="432"/>
                    <a:pt x="3866" y="312"/>
                  </a:cubicBezTo>
                  <a:cubicBezTo>
                    <a:pt x="3866" y="122"/>
                    <a:pt x="3724" y="3"/>
                    <a:pt x="3557" y="3"/>
                  </a:cubicBezTo>
                  <a:lnTo>
                    <a:pt x="461" y="3"/>
                  </a:lnTo>
                  <a:cubicBezTo>
                    <a:pt x="446" y="1"/>
                    <a:pt x="432"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3"/>
            <p:cNvSpPr/>
            <p:nvPr/>
          </p:nvSpPr>
          <p:spPr>
            <a:xfrm>
              <a:off x="1848081" y="4040885"/>
              <a:ext cx="166862" cy="145312"/>
            </a:xfrm>
            <a:custGeom>
              <a:rect b="b" l="l" r="r" t="t"/>
              <a:pathLst>
                <a:path extrusionOk="0" h="4454" w="5122">
                  <a:moveTo>
                    <a:pt x="1001" y="0"/>
                  </a:moveTo>
                  <a:lnTo>
                    <a:pt x="1001" y="2787"/>
                  </a:lnTo>
                  <a:lnTo>
                    <a:pt x="1" y="4454"/>
                  </a:lnTo>
                  <a:lnTo>
                    <a:pt x="5121" y="4454"/>
                  </a:lnTo>
                  <a:lnTo>
                    <a:pt x="4145" y="2787"/>
                  </a:lnTo>
                  <a:lnTo>
                    <a:pt x="414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3"/>
            <p:cNvSpPr/>
            <p:nvPr/>
          </p:nvSpPr>
          <p:spPr>
            <a:xfrm>
              <a:off x="1886881" y="4246781"/>
              <a:ext cx="24075" cy="20913"/>
            </a:xfrm>
            <a:custGeom>
              <a:rect b="b" l="l" r="r" t="t"/>
              <a:pathLst>
                <a:path extrusionOk="0" h="641" w="739">
                  <a:moveTo>
                    <a:pt x="453" y="0"/>
                  </a:moveTo>
                  <a:cubicBezTo>
                    <a:pt x="167" y="0"/>
                    <a:pt x="1" y="333"/>
                    <a:pt x="191" y="548"/>
                  </a:cubicBezTo>
                  <a:cubicBezTo>
                    <a:pt x="255" y="611"/>
                    <a:pt x="337" y="640"/>
                    <a:pt x="418" y="640"/>
                  </a:cubicBezTo>
                  <a:cubicBezTo>
                    <a:pt x="580" y="640"/>
                    <a:pt x="739" y="524"/>
                    <a:pt x="739" y="333"/>
                  </a:cubicBezTo>
                  <a:cubicBezTo>
                    <a:pt x="739" y="167"/>
                    <a:pt x="620" y="24"/>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3"/>
            <p:cNvSpPr/>
            <p:nvPr/>
          </p:nvSpPr>
          <p:spPr>
            <a:xfrm>
              <a:off x="1769732" y="4206359"/>
              <a:ext cx="325091" cy="143778"/>
            </a:xfrm>
            <a:custGeom>
              <a:rect b="b" l="l" r="r" t="t"/>
              <a:pathLst>
                <a:path extrusionOk="0" h="4407" w="9979">
                  <a:moveTo>
                    <a:pt x="6282" y="618"/>
                  </a:moveTo>
                  <a:cubicBezTo>
                    <a:pt x="6678" y="618"/>
                    <a:pt x="6678" y="1241"/>
                    <a:pt x="6282" y="1241"/>
                  </a:cubicBezTo>
                  <a:cubicBezTo>
                    <a:pt x="6269" y="1241"/>
                    <a:pt x="6255" y="1241"/>
                    <a:pt x="6240" y="1239"/>
                  </a:cubicBezTo>
                  <a:cubicBezTo>
                    <a:pt x="5859" y="1215"/>
                    <a:pt x="5859" y="668"/>
                    <a:pt x="6240" y="620"/>
                  </a:cubicBezTo>
                  <a:cubicBezTo>
                    <a:pt x="6255" y="618"/>
                    <a:pt x="6269" y="618"/>
                    <a:pt x="6282" y="618"/>
                  </a:cubicBezTo>
                  <a:close/>
                  <a:moveTo>
                    <a:pt x="4033" y="605"/>
                  </a:moveTo>
                  <a:cubicBezTo>
                    <a:pt x="4516" y="605"/>
                    <a:pt x="4978" y="990"/>
                    <a:pt x="4978" y="1572"/>
                  </a:cubicBezTo>
                  <a:cubicBezTo>
                    <a:pt x="4978" y="2096"/>
                    <a:pt x="4573" y="2501"/>
                    <a:pt x="4049" y="2501"/>
                  </a:cubicBezTo>
                  <a:cubicBezTo>
                    <a:pt x="3216" y="2501"/>
                    <a:pt x="2787" y="1477"/>
                    <a:pt x="3382" y="882"/>
                  </a:cubicBezTo>
                  <a:cubicBezTo>
                    <a:pt x="3573" y="691"/>
                    <a:pt x="3806" y="605"/>
                    <a:pt x="4033" y="605"/>
                  </a:cubicBezTo>
                  <a:close/>
                  <a:moveTo>
                    <a:pt x="5613" y="2510"/>
                  </a:moveTo>
                  <a:cubicBezTo>
                    <a:pt x="5773" y="2510"/>
                    <a:pt x="5930" y="2639"/>
                    <a:pt x="5930" y="2835"/>
                  </a:cubicBezTo>
                  <a:cubicBezTo>
                    <a:pt x="5930" y="2989"/>
                    <a:pt x="5808" y="3123"/>
                    <a:pt x="5638" y="3123"/>
                  </a:cubicBezTo>
                  <a:cubicBezTo>
                    <a:pt x="5625" y="3123"/>
                    <a:pt x="5611" y="3122"/>
                    <a:pt x="5597" y="3120"/>
                  </a:cubicBezTo>
                  <a:lnTo>
                    <a:pt x="5621" y="3120"/>
                  </a:lnTo>
                  <a:cubicBezTo>
                    <a:pt x="5335" y="3120"/>
                    <a:pt x="5192" y="2787"/>
                    <a:pt x="5407" y="2596"/>
                  </a:cubicBezTo>
                  <a:cubicBezTo>
                    <a:pt x="5466" y="2537"/>
                    <a:pt x="5540" y="2510"/>
                    <a:pt x="5613" y="2510"/>
                  </a:cubicBezTo>
                  <a:close/>
                  <a:moveTo>
                    <a:pt x="2049" y="1"/>
                  </a:moveTo>
                  <a:lnTo>
                    <a:pt x="453" y="2668"/>
                  </a:lnTo>
                  <a:cubicBezTo>
                    <a:pt x="1" y="3430"/>
                    <a:pt x="548" y="4406"/>
                    <a:pt x="1429" y="4406"/>
                  </a:cubicBezTo>
                  <a:lnTo>
                    <a:pt x="8526" y="4406"/>
                  </a:lnTo>
                  <a:cubicBezTo>
                    <a:pt x="9407" y="4406"/>
                    <a:pt x="9979" y="3430"/>
                    <a:pt x="9526" y="2668"/>
                  </a:cubicBezTo>
                  <a:lnTo>
                    <a:pt x="79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4" name="Google Shape;10614;p83"/>
          <p:cNvGrpSpPr/>
          <p:nvPr/>
        </p:nvGrpSpPr>
        <p:grpSpPr>
          <a:xfrm>
            <a:off x="2514519" y="4000463"/>
            <a:ext cx="344507" cy="349675"/>
            <a:chOff x="2514519" y="4000463"/>
            <a:chExt cx="344507" cy="349675"/>
          </a:xfrm>
        </p:grpSpPr>
        <p:sp>
          <p:nvSpPr>
            <p:cNvPr id="10615" name="Google Shape;10615;p83"/>
            <p:cNvSpPr/>
            <p:nvPr/>
          </p:nvSpPr>
          <p:spPr>
            <a:xfrm>
              <a:off x="2530808" y="4000463"/>
              <a:ext cx="328218" cy="102606"/>
            </a:xfrm>
            <a:custGeom>
              <a:rect b="b" l="l" r="r" t="t"/>
              <a:pathLst>
                <a:path extrusionOk="0" h="3145" w="10075">
                  <a:moveTo>
                    <a:pt x="382" y="1"/>
                  </a:moveTo>
                  <a:cubicBezTo>
                    <a:pt x="1" y="49"/>
                    <a:pt x="1" y="596"/>
                    <a:pt x="382" y="620"/>
                  </a:cubicBezTo>
                  <a:lnTo>
                    <a:pt x="691" y="620"/>
                  </a:lnTo>
                  <a:lnTo>
                    <a:pt x="691" y="2501"/>
                  </a:lnTo>
                  <a:lnTo>
                    <a:pt x="382" y="2501"/>
                  </a:lnTo>
                  <a:cubicBezTo>
                    <a:pt x="1" y="2549"/>
                    <a:pt x="1" y="3097"/>
                    <a:pt x="382" y="3144"/>
                  </a:cubicBezTo>
                  <a:lnTo>
                    <a:pt x="4454" y="3144"/>
                  </a:lnTo>
                  <a:lnTo>
                    <a:pt x="4454" y="2192"/>
                  </a:lnTo>
                  <a:cubicBezTo>
                    <a:pt x="4454" y="1668"/>
                    <a:pt x="4883" y="1263"/>
                    <a:pt x="5407" y="1263"/>
                  </a:cubicBezTo>
                  <a:lnTo>
                    <a:pt x="7288" y="1263"/>
                  </a:lnTo>
                  <a:cubicBezTo>
                    <a:pt x="7812" y="1263"/>
                    <a:pt x="8240" y="1668"/>
                    <a:pt x="8240" y="2192"/>
                  </a:cubicBezTo>
                  <a:lnTo>
                    <a:pt x="8240" y="3097"/>
                  </a:lnTo>
                  <a:cubicBezTo>
                    <a:pt x="10074" y="2716"/>
                    <a:pt x="9788" y="1"/>
                    <a:pt x="79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3"/>
            <p:cNvSpPr/>
            <p:nvPr/>
          </p:nvSpPr>
          <p:spPr>
            <a:xfrm>
              <a:off x="2514519" y="4124013"/>
              <a:ext cx="165298" cy="101823"/>
            </a:xfrm>
            <a:custGeom>
              <a:rect b="b" l="l" r="r" t="t"/>
              <a:pathLst>
                <a:path extrusionOk="0" h="3121" w="5074">
                  <a:moveTo>
                    <a:pt x="2144" y="0"/>
                  </a:moveTo>
                  <a:cubicBezTo>
                    <a:pt x="239" y="24"/>
                    <a:pt x="1" y="2739"/>
                    <a:pt x="1834" y="3120"/>
                  </a:cubicBezTo>
                  <a:lnTo>
                    <a:pt x="1834" y="2215"/>
                  </a:lnTo>
                  <a:cubicBezTo>
                    <a:pt x="1834" y="1691"/>
                    <a:pt x="2263" y="1263"/>
                    <a:pt x="2787" y="1263"/>
                  </a:cubicBezTo>
                  <a:cubicBezTo>
                    <a:pt x="3372" y="1263"/>
                    <a:pt x="3788" y="1261"/>
                    <a:pt x="4090" y="1261"/>
                  </a:cubicBezTo>
                  <a:cubicBezTo>
                    <a:pt x="4845" y="1261"/>
                    <a:pt x="4886" y="1273"/>
                    <a:pt x="5073" y="1358"/>
                  </a:cubicBezTo>
                  <a:cubicBezTo>
                    <a:pt x="4954" y="1096"/>
                    <a:pt x="4978" y="1001"/>
                    <a:pt x="4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3"/>
            <p:cNvSpPr/>
            <p:nvPr/>
          </p:nvSpPr>
          <p:spPr>
            <a:xfrm>
              <a:off x="2693728" y="4124013"/>
              <a:ext cx="149009" cy="102573"/>
            </a:xfrm>
            <a:custGeom>
              <a:rect b="b" l="l" r="r" t="t"/>
              <a:pathLst>
                <a:path extrusionOk="0" h="3144" w="4574">
                  <a:moveTo>
                    <a:pt x="3216" y="0"/>
                  </a:moveTo>
                  <a:lnTo>
                    <a:pt x="3216" y="953"/>
                  </a:lnTo>
                  <a:cubicBezTo>
                    <a:pt x="3216" y="1469"/>
                    <a:pt x="2785" y="1886"/>
                    <a:pt x="2283" y="1886"/>
                  </a:cubicBezTo>
                  <a:cubicBezTo>
                    <a:pt x="2183" y="1886"/>
                    <a:pt x="2080" y="1870"/>
                    <a:pt x="1977" y="1834"/>
                  </a:cubicBezTo>
                  <a:lnTo>
                    <a:pt x="1334" y="1620"/>
                  </a:lnTo>
                  <a:lnTo>
                    <a:pt x="691" y="1834"/>
                  </a:lnTo>
                  <a:cubicBezTo>
                    <a:pt x="598" y="1865"/>
                    <a:pt x="495" y="1883"/>
                    <a:pt x="391" y="1883"/>
                  </a:cubicBezTo>
                  <a:cubicBezTo>
                    <a:pt x="257" y="1883"/>
                    <a:pt x="121" y="1854"/>
                    <a:pt x="1" y="1786"/>
                  </a:cubicBezTo>
                  <a:lnTo>
                    <a:pt x="1" y="1786"/>
                  </a:lnTo>
                  <a:cubicBezTo>
                    <a:pt x="120" y="2025"/>
                    <a:pt x="96" y="2120"/>
                    <a:pt x="96" y="3144"/>
                  </a:cubicBezTo>
                  <a:lnTo>
                    <a:pt x="4168" y="3144"/>
                  </a:lnTo>
                  <a:cubicBezTo>
                    <a:pt x="4573" y="3144"/>
                    <a:pt x="4573" y="2501"/>
                    <a:pt x="4168" y="2501"/>
                  </a:cubicBezTo>
                  <a:lnTo>
                    <a:pt x="3859" y="2501"/>
                  </a:lnTo>
                  <a:lnTo>
                    <a:pt x="3859" y="620"/>
                  </a:lnTo>
                  <a:lnTo>
                    <a:pt x="4168" y="620"/>
                  </a:lnTo>
                  <a:cubicBezTo>
                    <a:pt x="4573" y="620"/>
                    <a:pt x="4573"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3"/>
            <p:cNvSpPr/>
            <p:nvPr/>
          </p:nvSpPr>
          <p:spPr>
            <a:xfrm>
              <a:off x="2530808" y="4246781"/>
              <a:ext cx="323560" cy="103356"/>
            </a:xfrm>
            <a:custGeom>
              <a:rect b="b" l="l" r="r" t="t"/>
              <a:pathLst>
                <a:path extrusionOk="0" h="3168" w="9932">
                  <a:moveTo>
                    <a:pt x="382" y="0"/>
                  </a:moveTo>
                  <a:cubicBezTo>
                    <a:pt x="1" y="48"/>
                    <a:pt x="1" y="595"/>
                    <a:pt x="382" y="619"/>
                  </a:cubicBezTo>
                  <a:lnTo>
                    <a:pt x="691" y="619"/>
                  </a:lnTo>
                  <a:lnTo>
                    <a:pt x="691" y="2524"/>
                  </a:lnTo>
                  <a:lnTo>
                    <a:pt x="382" y="2524"/>
                  </a:lnTo>
                  <a:cubicBezTo>
                    <a:pt x="1" y="2572"/>
                    <a:pt x="1" y="3120"/>
                    <a:pt x="382" y="3167"/>
                  </a:cubicBezTo>
                  <a:lnTo>
                    <a:pt x="7907" y="3167"/>
                  </a:lnTo>
                  <a:cubicBezTo>
                    <a:pt x="9931" y="3072"/>
                    <a:pt x="9931" y="95"/>
                    <a:pt x="7907" y="0"/>
                  </a:cubicBezTo>
                  <a:lnTo>
                    <a:pt x="5097" y="0"/>
                  </a:lnTo>
                  <a:lnTo>
                    <a:pt x="5097" y="953"/>
                  </a:lnTo>
                  <a:cubicBezTo>
                    <a:pt x="5097" y="1486"/>
                    <a:pt x="4655" y="1888"/>
                    <a:pt x="4165" y="1888"/>
                  </a:cubicBezTo>
                  <a:cubicBezTo>
                    <a:pt x="4064" y="1888"/>
                    <a:pt x="3961" y="1870"/>
                    <a:pt x="3859" y="1834"/>
                  </a:cubicBezTo>
                  <a:lnTo>
                    <a:pt x="3216" y="1619"/>
                  </a:lnTo>
                  <a:lnTo>
                    <a:pt x="2573" y="1834"/>
                  </a:lnTo>
                  <a:cubicBezTo>
                    <a:pt x="2467" y="1870"/>
                    <a:pt x="2361" y="1888"/>
                    <a:pt x="2258" y="1888"/>
                  </a:cubicBezTo>
                  <a:cubicBezTo>
                    <a:pt x="1759" y="1888"/>
                    <a:pt x="1330" y="1486"/>
                    <a:pt x="1310" y="953"/>
                  </a:cubicBezTo>
                  <a:lnTo>
                    <a:pt x="13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3"/>
            <p:cNvSpPr/>
            <p:nvPr/>
          </p:nvSpPr>
          <p:spPr>
            <a:xfrm>
              <a:off x="2594432" y="4185316"/>
              <a:ext cx="81476" cy="102475"/>
            </a:xfrm>
            <a:custGeom>
              <a:rect b="b" l="l" r="r" t="t"/>
              <a:pathLst>
                <a:path extrusionOk="0" h="3141" w="2501">
                  <a:moveTo>
                    <a:pt x="274" y="0"/>
                  </a:moveTo>
                  <a:cubicBezTo>
                    <a:pt x="123" y="0"/>
                    <a:pt x="0" y="136"/>
                    <a:pt x="0" y="312"/>
                  </a:cubicBezTo>
                  <a:lnTo>
                    <a:pt x="0" y="2837"/>
                  </a:lnTo>
                  <a:cubicBezTo>
                    <a:pt x="0" y="2996"/>
                    <a:pt x="151" y="3139"/>
                    <a:pt x="312" y="3139"/>
                  </a:cubicBezTo>
                  <a:cubicBezTo>
                    <a:pt x="343" y="3139"/>
                    <a:pt x="374" y="3134"/>
                    <a:pt x="405" y="3122"/>
                  </a:cubicBezTo>
                  <a:lnTo>
                    <a:pt x="1263" y="2837"/>
                  </a:lnTo>
                  <a:lnTo>
                    <a:pt x="2096" y="3122"/>
                  </a:lnTo>
                  <a:cubicBezTo>
                    <a:pt x="2130" y="3135"/>
                    <a:pt x="2164" y="3141"/>
                    <a:pt x="2198" y="3141"/>
                  </a:cubicBezTo>
                  <a:cubicBezTo>
                    <a:pt x="2356" y="3141"/>
                    <a:pt x="2501" y="3013"/>
                    <a:pt x="2501" y="2837"/>
                  </a:cubicBezTo>
                  <a:lnTo>
                    <a:pt x="2501" y="312"/>
                  </a:lnTo>
                  <a:cubicBezTo>
                    <a:pt x="2501" y="146"/>
                    <a:pt x="2358" y="3"/>
                    <a:pt x="2191" y="3"/>
                  </a:cubicBezTo>
                  <a:lnTo>
                    <a:pt x="310" y="3"/>
                  </a:lnTo>
                  <a:cubicBezTo>
                    <a:pt x="298" y="1"/>
                    <a:pt x="286"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3"/>
            <p:cNvSpPr/>
            <p:nvPr/>
          </p:nvSpPr>
          <p:spPr>
            <a:xfrm>
              <a:off x="2696823" y="4061863"/>
              <a:ext cx="81509" cy="102867"/>
            </a:xfrm>
            <a:custGeom>
              <a:rect b="b" l="l" r="r" t="t"/>
              <a:pathLst>
                <a:path extrusionOk="0" h="3153" w="2502">
                  <a:moveTo>
                    <a:pt x="311" y="0"/>
                  </a:moveTo>
                  <a:cubicBezTo>
                    <a:pt x="120" y="0"/>
                    <a:pt x="1" y="143"/>
                    <a:pt x="1" y="310"/>
                  </a:cubicBezTo>
                  <a:lnTo>
                    <a:pt x="1" y="2834"/>
                  </a:lnTo>
                  <a:cubicBezTo>
                    <a:pt x="1" y="3021"/>
                    <a:pt x="145" y="3153"/>
                    <a:pt x="324" y="3153"/>
                  </a:cubicBezTo>
                  <a:cubicBezTo>
                    <a:pt x="350" y="3153"/>
                    <a:pt x="378" y="3150"/>
                    <a:pt x="406" y="3144"/>
                  </a:cubicBezTo>
                  <a:lnTo>
                    <a:pt x="1239" y="2834"/>
                  </a:lnTo>
                  <a:lnTo>
                    <a:pt x="2097" y="3144"/>
                  </a:lnTo>
                  <a:cubicBezTo>
                    <a:pt x="2121" y="3150"/>
                    <a:pt x="2147" y="3153"/>
                    <a:pt x="2172" y="3153"/>
                  </a:cubicBezTo>
                  <a:cubicBezTo>
                    <a:pt x="2339" y="3153"/>
                    <a:pt x="2501" y="3021"/>
                    <a:pt x="2501" y="2834"/>
                  </a:cubicBezTo>
                  <a:lnTo>
                    <a:pt x="2501" y="310"/>
                  </a:lnTo>
                  <a:cubicBezTo>
                    <a:pt x="2501" y="143"/>
                    <a:pt x="2359"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83"/>
          <p:cNvGrpSpPr/>
          <p:nvPr/>
        </p:nvGrpSpPr>
        <p:grpSpPr>
          <a:xfrm>
            <a:off x="3205781" y="4000463"/>
            <a:ext cx="408098" cy="349968"/>
            <a:chOff x="3205781" y="4000463"/>
            <a:chExt cx="408098" cy="349968"/>
          </a:xfrm>
        </p:grpSpPr>
        <p:sp>
          <p:nvSpPr>
            <p:cNvPr id="10622" name="Google Shape;10622;p83"/>
            <p:cNvSpPr/>
            <p:nvPr/>
          </p:nvSpPr>
          <p:spPr>
            <a:xfrm>
              <a:off x="3442391" y="4082841"/>
              <a:ext cx="48150" cy="41205"/>
            </a:xfrm>
            <a:custGeom>
              <a:rect b="b" l="l" r="r" t="t"/>
              <a:pathLst>
                <a:path extrusionOk="0" h="1263" w="1478">
                  <a:moveTo>
                    <a:pt x="839" y="1"/>
                  </a:moveTo>
                  <a:cubicBezTo>
                    <a:pt x="685" y="1"/>
                    <a:pt x="529" y="60"/>
                    <a:pt x="406" y="191"/>
                  </a:cubicBezTo>
                  <a:cubicBezTo>
                    <a:pt x="1" y="596"/>
                    <a:pt x="286" y="1262"/>
                    <a:pt x="858" y="1262"/>
                  </a:cubicBezTo>
                  <a:cubicBezTo>
                    <a:pt x="1191" y="1262"/>
                    <a:pt x="1477" y="977"/>
                    <a:pt x="1477" y="643"/>
                  </a:cubicBezTo>
                  <a:cubicBezTo>
                    <a:pt x="1477" y="257"/>
                    <a:pt x="116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3"/>
            <p:cNvSpPr/>
            <p:nvPr/>
          </p:nvSpPr>
          <p:spPr>
            <a:xfrm>
              <a:off x="3375673" y="4227272"/>
              <a:ext cx="27495" cy="20391"/>
            </a:xfrm>
            <a:custGeom>
              <a:rect b="b" l="l" r="r" t="t"/>
              <a:pathLst>
                <a:path extrusionOk="0" h="625" w="844">
                  <a:moveTo>
                    <a:pt x="426" y="0"/>
                  </a:moveTo>
                  <a:cubicBezTo>
                    <a:pt x="412" y="0"/>
                    <a:pt x="397" y="1"/>
                    <a:pt x="382" y="3"/>
                  </a:cubicBezTo>
                  <a:cubicBezTo>
                    <a:pt x="1" y="27"/>
                    <a:pt x="1" y="598"/>
                    <a:pt x="382" y="622"/>
                  </a:cubicBezTo>
                  <a:cubicBezTo>
                    <a:pt x="397" y="623"/>
                    <a:pt x="412" y="624"/>
                    <a:pt x="426" y="624"/>
                  </a:cubicBezTo>
                  <a:cubicBezTo>
                    <a:pt x="843" y="624"/>
                    <a:pt x="843" y="0"/>
                    <a:pt x="4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3"/>
            <p:cNvSpPr/>
            <p:nvPr/>
          </p:nvSpPr>
          <p:spPr>
            <a:xfrm>
              <a:off x="3260870" y="4041635"/>
              <a:ext cx="312679" cy="267656"/>
            </a:xfrm>
            <a:custGeom>
              <a:rect b="b" l="l" r="r" t="t"/>
              <a:pathLst>
                <a:path extrusionOk="0" h="8204" w="9598">
                  <a:moveTo>
                    <a:pt x="3263" y="1573"/>
                  </a:moveTo>
                  <a:cubicBezTo>
                    <a:pt x="3548" y="1573"/>
                    <a:pt x="3691" y="1930"/>
                    <a:pt x="3501" y="2121"/>
                  </a:cubicBezTo>
                  <a:cubicBezTo>
                    <a:pt x="3433" y="2181"/>
                    <a:pt x="3352" y="2208"/>
                    <a:pt x="3275" y="2208"/>
                  </a:cubicBezTo>
                  <a:cubicBezTo>
                    <a:pt x="3108" y="2208"/>
                    <a:pt x="2953" y="2085"/>
                    <a:pt x="2953" y="1906"/>
                  </a:cubicBezTo>
                  <a:cubicBezTo>
                    <a:pt x="2953" y="1716"/>
                    <a:pt x="3096" y="1573"/>
                    <a:pt x="3263" y="1573"/>
                  </a:cubicBezTo>
                  <a:close/>
                  <a:moveTo>
                    <a:pt x="6430" y="239"/>
                  </a:moveTo>
                  <a:cubicBezTo>
                    <a:pt x="6597" y="239"/>
                    <a:pt x="6763" y="358"/>
                    <a:pt x="6740" y="596"/>
                  </a:cubicBezTo>
                  <a:lnTo>
                    <a:pt x="6740" y="692"/>
                  </a:lnTo>
                  <a:cubicBezTo>
                    <a:pt x="6859" y="716"/>
                    <a:pt x="6954" y="763"/>
                    <a:pt x="7073" y="811"/>
                  </a:cubicBezTo>
                  <a:lnTo>
                    <a:pt x="7121" y="763"/>
                  </a:lnTo>
                  <a:cubicBezTo>
                    <a:pt x="7194" y="690"/>
                    <a:pt x="7274" y="659"/>
                    <a:pt x="7350" y="659"/>
                  </a:cubicBezTo>
                  <a:cubicBezTo>
                    <a:pt x="7594" y="659"/>
                    <a:pt x="7791" y="974"/>
                    <a:pt x="7573" y="1192"/>
                  </a:cubicBezTo>
                  <a:lnTo>
                    <a:pt x="7502" y="1263"/>
                  </a:lnTo>
                  <a:cubicBezTo>
                    <a:pt x="7573" y="1358"/>
                    <a:pt x="7621" y="1478"/>
                    <a:pt x="7645" y="1573"/>
                  </a:cubicBezTo>
                  <a:lnTo>
                    <a:pt x="7740" y="1573"/>
                  </a:lnTo>
                  <a:cubicBezTo>
                    <a:pt x="7754" y="1571"/>
                    <a:pt x="7768" y="1571"/>
                    <a:pt x="7781" y="1571"/>
                  </a:cubicBezTo>
                  <a:cubicBezTo>
                    <a:pt x="8179" y="1571"/>
                    <a:pt x="8179" y="2218"/>
                    <a:pt x="7781" y="2218"/>
                  </a:cubicBezTo>
                  <a:cubicBezTo>
                    <a:pt x="7768" y="2218"/>
                    <a:pt x="7754" y="2217"/>
                    <a:pt x="7740" y="2216"/>
                  </a:cubicBezTo>
                  <a:lnTo>
                    <a:pt x="7645" y="2216"/>
                  </a:lnTo>
                  <a:cubicBezTo>
                    <a:pt x="7621" y="2335"/>
                    <a:pt x="7573" y="2430"/>
                    <a:pt x="7502" y="2525"/>
                  </a:cubicBezTo>
                  <a:lnTo>
                    <a:pt x="7573" y="2597"/>
                  </a:lnTo>
                  <a:cubicBezTo>
                    <a:pt x="7793" y="2835"/>
                    <a:pt x="7590" y="3143"/>
                    <a:pt x="7344" y="3143"/>
                  </a:cubicBezTo>
                  <a:cubicBezTo>
                    <a:pt x="7270" y="3143"/>
                    <a:pt x="7192" y="3115"/>
                    <a:pt x="7121" y="3049"/>
                  </a:cubicBezTo>
                  <a:lnTo>
                    <a:pt x="7073" y="2978"/>
                  </a:lnTo>
                  <a:cubicBezTo>
                    <a:pt x="6954" y="3049"/>
                    <a:pt x="6859" y="3073"/>
                    <a:pt x="6740" y="3121"/>
                  </a:cubicBezTo>
                  <a:lnTo>
                    <a:pt x="6740" y="3216"/>
                  </a:lnTo>
                  <a:cubicBezTo>
                    <a:pt x="6740" y="3383"/>
                    <a:pt x="6597" y="3526"/>
                    <a:pt x="6406" y="3526"/>
                  </a:cubicBezTo>
                  <a:cubicBezTo>
                    <a:pt x="6239" y="3526"/>
                    <a:pt x="6097" y="3383"/>
                    <a:pt x="6097" y="3216"/>
                  </a:cubicBezTo>
                  <a:lnTo>
                    <a:pt x="6097" y="3121"/>
                  </a:lnTo>
                  <a:cubicBezTo>
                    <a:pt x="6001" y="3073"/>
                    <a:pt x="5882" y="3049"/>
                    <a:pt x="5787" y="2978"/>
                  </a:cubicBezTo>
                  <a:lnTo>
                    <a:pt x="5716" y="3049"/>
                  </a:lnTo>
                  <a:cubicBezTo>
                    <a:pt x="5656" y="3109"/>
                    <a:pt x="5579" y="3139"/>
                    <a:pt x="5501" y="3139"/>
                  </a:cubicBezTo>
                  <a:cubicBezTo>
                    <a:pt x="5424" y="3139"/>
                    <a:pt x="5346" y="3109"/>
                    <a:pt x="5287" y="3049"/>
                  </a:cubicBezTo>
                  <a:cubicBezTo>
                    <a:pt x="5144" y="2930"/>
                    <a:pt x="5144" y="2716"/>
                    <a:pt x="5287" y="2597"/>
                  </a:cubicBezTo>
                  <a:lnTo>
                    <a:pt x="5335" y="2525"/>
                  </a:lnTo>
                  <a:cubicBezTo>
                    <a:pt x="5287" y="2430"/>
                    <a:pt x="5239" y="2335"/>
                    <a:pt x="5215" y="2216"/>
                  </a:cubicBezTo>
                  <a:lnTo>
                    <a:pt x="5120" y="2216"/>
                  </a:lnTo>
                  <a:cubicBezTo>
                    <a:pt x="4739" y="2168"/>
                    <a:pt x="4739" y="1620"/>
                    <a:pt x="5120" y="1573"/>
                  </a:cubicBezTo>
                  <a:lnTo>
                    <a:pt x="5215" y="1573"/>
                  </a:lnTo>
                  <a:cubicBezTo>
                    <a:pt x="5239" y="1478"/>
                    <a:pt x="5287" y="1358"/>
                    <a:pt x="5358" y="1263"/>
                  </a:cubicBezTo>
                  <a:lnTo>
                    <a:pt x="5287" y="1192"/>
                  </a:lnTo>
                  <a:cubicBezTo>
                    <a:pt x="5144" y="1073"/>
                    <a:pt x="5144" y="858"/>
                    <a:pt x="5287" y="763"/>
                  </a:cubicBezTo>
                  <a:cubicBezTo>
                    <a:pt x="5346" y="692"/>
                    <a:pt x="5424" y="656"/>
                    <a:pt x="5504" y="656"/>
                  </a:cubicBezTo>
                  <a:cubicBezTo>
                    <a:pt x="5585" y="656"/>
                    <a:pt x="5668" y="692"/>
                    <a:pt x="5739" y="763"/>
                  </a:cubicBezTo>
                  <a:lnTo>
                    <a:pt x="5787" y="811"/>
                  </a:lnTo>
                  <a:cubicBezTo>
                    <a:pt x="5882" y="763"/>
                    <a:pt x="6001" y="716"/>
                    <a:pt x="6120" y="692"/>
                  </a:cubicBezTo>
                  <a:lnTo>
                    <a:pt x="6120" y="596"/>
                  </a:lnTo>
                  <a:cubicBezTo>
                    <a:pt x="6097" y="358"/>
                    <a:pt x="6263" y="239"/>
                    <a:pt x="6430" y="239"/>
                  </a:cubicBezTo>
                  <a:close/>
                  <a:moveTo>
                    <a:pt x="8613" y="3463"/>
                  </a:moveTo>
                  <a:cubicBezTo>
                    <a:pt x="8774" y="3463"/>
                    <a:pt x="8931" y="3591"/>
                    <a:pt x="8931" y="3788"/>
                  </a:cubicBezTo>
                  <a:cubicBezTo>
                    <a:pt x="8954" y="3954"/>
                    <a:pt x="8788" y="4097"/>
                    <a:pt x="8621" y="4097"/>
                  </a:cubicBezTo>
                  <a:cubicBezTo>
                    <a:pt x="8335" y="4097"/>
                    <a:pt x="8192" y="3764"/>
                    <a:pt x="8407" y="3549"/>
                  </a:cubicBezTo>
                  <a:cubicBezTo>
                    <a:pt x="8466" y="3490"/>
                    <a:pt x="8540" y="3463"/>
                    <a:pt x="8613" y="3463"/>
                  </a:cubicBezTo>
                  <a:close/>
                  <a:moveTo>
                    <a:pt x="3024" y="3154"/>
                  </a:moveTo>
                  <a:cubicBezTo>
                    <a:pt x="3163" y="3154"/>
                    <a:pt x="3305" y="3196"/>
                    <a:pt x="3429" y="3287"/>
                  </a:cubicBezTo>
                  <a:cubicBezTo>
                    <a:pt x="3735" y="3450"/>
                    <a:pt x="3570" y="3875"/>
                    <a:pt x="3277" y="3875"/>
                  </a:cubicBezTo>
                  <a:cubicBezTo>
                    <a:pt x="3228" y="3875"/>
                    <a:pt x="3175" y="3863"/>
                    <a:pt x="3120" y="3835"/>
                  </a:cubicBezTo>
                  <a:cubicBezTo>
                    <a:pt x="3065" y="3802"/>
                    <a:pt x="3035" y="3784"/>
                    <a:pt x="3012" y="3784"/>
                  </a:cubicBezTo>
                  <a:cubicBezTo>
                    <a:pt x="2985" y="3784"/>
                    <a:pt x="2968" y="3808"/>
                    <a:pt x="2929" y="3859"/>
                  </a:cubicBezTo>
                  <a:cubicBezTo>
                    <a:pt x="2858" y="4050"/>
                    <a:pt x="2691" y="4169"/>
                    <a:pt x="2501" y="4240"/>
                  </a:cubicBezTo>
                  <a:cubicBezTo>
                    <a:pt x="2450" y="4253"/>
                    <a:pt x="2397" y="4259"/>
                    <a:pt x="2343" y="4259"/>
                  </a:cubicBezTo>
                  <a:cubicBezTo>
                    <a:pt x="2197" y="4259"/>
                    <a:pt x="2045" y="4215"/>
                    <a:pt x="1905" y="4145"/>
                  </a:cubicBezTo>
                  <a:cubicBezTo>
                    <a:pt x="1598" y="3981"/>
                    <a:pt x="1749" y="3535"/>
                    <a:pt x="2040" y="3535"/>
                  </a:cubicBezTo>
                  <a:cubicBezTo>
                    <a:pt x="2087" y="3535"/>
                    <a:pt x="2138" y="3547"/>
                    <a:pt x="2191" y="3573"/>
                  </a:cubicBezTo>
                  <a:cubicBezTo>
                    <a:pt x="2262" y="3609"/>
                    <a:pt x="2298" y="3633"/>
                    <a:pt x="2325" y="3633"/>
                  </a:cubicBezTo>
                  <a:cubicBezTo>
                    <a:pt x="2352" y="3633"/>
                    <a:pt x="2370" y="3609"/>
                    <a:pt x="2405" y="3549"/>
                  </a:cubicBezTo>
                  <a:cubicBezTo>
                    <a:pt x="2514" y="3301"/>
                    <a:pt x="2764" y="3154"/>
                    <a:pt x="3024" y="3154"/>
                  </a:cubicBezTo>
                  <a:close/>
                  <a:moveTo>
                    <a:pt x="5163" y="4087"/>
                  </a:moveTo>
                  <a:cubicBezTo>
                    <a:pt x="5336" y="4087"/>
                    <a:pt x="5501" y="4229"/>
                    <a:pt x="5501" y="4431"/>
                  </a:cubicBezTo>
                  <a:cubicBezTo>
                    <a:pt x="5477" y="4597"/>
                    <a:pt x="5358" y="4716"/>
                    <a:pt x="5192" y="4716"/>
                  </a:cubicBezTo>
                  <a:cubicBezTo>
                    <a:pt x="4906" y="4716"/>
                    <a:pt x="4763" y="4383"/>
                    <a:pt x="4953" y="4169"/>
                  </a:cubicBezTo>
                  <a:cubicBezTo>
                    <a:pt x="5017" y="4112"/>
                    <a:pt x="5091" y="4087"/>
                    <a:pt x="5163" y="4087"/>
                  </a:cubicBezTo>
                  <a:close/>
                  <a:moveTo>
                    <a:pt x="6996" y="4803"/>
                  </a:moveTo>
                  <a:cubicBezTo>
                    <a:pt x="7166" y="4803"/>
                    <a:pt x="7337" y="4925"/>
                    <a:pt x="7311" y="5145"/>
                  </a:cubicBezTo>
                  <a:cubicBezTo>
                    <a:pt x="7287" y="5335"/>
                    <a:pt x="7263" y="5359"/>
                    <a:pt x="7335" y="5455"/>
                  </a:cubicBezTo>
                  <a:cubicBezTo>
                    <a:pt x="7383" y="5550"/>
                    <a:pt x="7406" y="5526"/>
                    <a:pt x="7549" y="5550"/>
                  </a:cubicBezTo>
                  <a:cubicBezTo>
                    <a:pt x="7787" y="5550"/>
                    <a:pt x="8026" y="5669"/>
                    <a:pt x="8168" y="5883"/>
                  </a:cubicBezTo>
                  <a:cubicBezTo>
                    <a:pt x="8335" y="6098"/>
                    <a:pt x="8383" y="6360"/>
                    <a:pt x="8311" y="6621"/>
                  </a:cubicBezTo>
                  <a:cubicBezTo>
                    <a:pt x="8279" y="6794"/>
                    <a:pt x="8149" y="6874"/>
                    <a:pt x="8016" y="6874"/>
                  </a:cubicBezTo>
                  <a:cubicBezTo>
                    <a:pt x="7856" y="6874"/>
                    <a:pt x="7692" y="6758"/>
                    <a:pt x="7692" y="6550"/>
                  </a:cubicBezTo>
                  <a:cubicBezTo>
                    <a:pt x="7716" y="6360"/>
                    <a:pt x="7740" y="6336"/>
                    <a:pt x="7668" y="6240"/>
                  </a:cubicBezTo>
                  <a:cubicBezTo>
                    <a:pt x="7621" y="6169"/>
                    <a:pt x="7597" y="6169"/>
                    <a:pt x="7454" y="6145"/>
                  </a:cubicBezTo>
                  <a:cubicBezTo>
                    <a:pt x="7216" y="6145"/>
                    <a:pt x="6978" y="6026"/>
                    <a:pt x="6835" y="5812"/>
                  </a:cubicBezTo>
                  <a:cubicBezTo>
                    <a:pt x="6668" y="5597"/>
                    <a:pt x="6620" y="5335"/>
                    <a:pt x="6692" y="5074"/>
                  </a:cubicBezTo>
                  <a:cubicBezTo>
                    <a:pt x="6714" y="4889"/>
                    <a:pt x="6854" y="4803"/>
                    <a:pt x="6996" y="4803"/>
                  </a:cubicBezTo>
                  <a:close/>
                  <a:moveTo>
                    <a:pt x="3899" y="5058"/>
                  </a:moveTo>
                  <a:cubicBezTo>
                    <a:pt x="4388" y="5058"/>
                    <a:pt x="4858" y="5437"/>
                    <a:pt x="4858" y="6002"/>
                  </a:cubicBezTo>
                  <a:cubicBezTo>
                    <a:pt x="4858" y="6526"/>
                    <a:pt x="4430" y="6931"/>
                    <a:pt x="3906" y="6955"/>
                  </a:cubicBezTo>
                  <a:cubicBezTo>
                    <a:pt x="3072" y="6931"/>
                    <a:pt x="2643" y="5931"/>
                    <a:pt x="3239" y="5335"/>
                  </a:cubicBezTo>
                  <a:cubicBezTo>
                    <a:pt x="3431" y="5144"/>
                    <a:pt x="3667" y="5058"/>
                    <a:pt x="3899" y="5058"/>
                  </a:cubicBezTo>
                  <a:close/>
                  <a:moveTo>
                    <a:pt x="5780" y="7225"/>
                  </a:moveTo>
                  <a:cubicBezTo>
                    <a:pt x="5940" y="7225"/>
                    <a:pt x="6097" y="7354"/>
                    <a:pt x="6097" y="7550"/>
                  </a:cubicBezTo>
                  <a:cubicBezTo>
                    <a:pt x="6097" y="7717"/>
                    <a:pt x="5954" y="7860"/>
                    <a:pt x="5787" y="7860"/>
                  </a:cubicBezTo>
                  <a:cubicBezTo>
                    <a:pt x="5501" y="7860"/>
                    <a:pt x="5358" y="7526"/>
                    <a:pt x="5573" y="7312"/>
                  </a:cubicBezTo>
                  <a:cubicBezTo>
                    <a:pt x="5632" y="7252"/>
                    <a:pt x="5706" y="7225"/>
                    <a:pt x="5780" y="7225"/>
                  </a:cubicBezTo>
                  <a:close/>
                  <a:moveTo>
                    <a:pt x="5520" y="1"/>
                  </a:moveTo>
                  <a:cubicBezTo>
                    <a:pt x="5506" y="1"/>
                    <a:pt x="5492" y="1"/>
                    <a:pt x="5477" y="1"/>
                  </a:cubicBezTo>
                  <a:cubicBezTo>
                    <a:pt x="1834" y="1"/>
                    <a:pt x="0" y="4407"/>
                    <a:pt x="2596" y="7002"/>
                  </a:cubicBezTo>
                  <a:cubicBezTo>
                    <a:pt x="3425" y="7832"/>
                    <a:pt x="4446" y="8203"/>
                    <a:pt x="5448" y="8203"/>
                  </a:cubicBezTo>
                  <a:cubicBezTo>
                    <a:pt x="7554" y="8203"/>
                    <a:pt x="9581" y="6566"/>
                    <a:pt x="9597" y="4097"/>
                  </a:cubicBezTo>
                  <a:cubicBezTo>
                    <a:pt x="9597" y="1849"/>
                    <a:pt x="7763" y="1"/>
                    <a:pt x="55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3"/>
            <p:cNvSpPr/>
            <p:nvPr/>
          </p:nvSpPr>
          <p:spPr>
            <a:xfrm>
              <a:off x="3205781" y="4000463"/>
              <a:ext cx="408098" cy="349968"/>
            </a:xfrm>
            <a:custGeom>
              <a:rect b="b" l="l" r="r" t="t"/>
              <a:pathLst>
                <a:path extrusionOk="0" h="10727" w="12527">
                  <a:moveTo>
                    <a:pt x="7136" y="611"/>
                  </a:moveTo>
                  <a:cubicBezTo>
                    <a:pt x="9570" y="611"/>
                    <a:pt x="11907" y="2504"/>
                    <a:pt x="11907" y="5359"/>
                  </a:cubicBezTo>
                  <a:cubicBezTo>
                    <a:pt x="11884" y="7979"/>
                    <a:pt x="9788" y="10074"/>
                    <a:pt x="7168" y="10074"/>
                  </a:cubicBezTo>
                  <a:cubicBezTo>
                    <a:pt x="2953" y="10074"/>
                    <a:pt x="858" y="4978"/>
                    <a:pt x="3834" y="2001"/>
                  </a:cubicBezTo>
                  <a:cubicBezTo>
                    <a:pt x="4795" y="1041"/>
                    <a:pt x="5976" y="611"/>
                    <a:pt x="7136" y="611"/>
                  </a:cubicBezTo>
                  <a:close/>
                  <a:moveTo>
                    <a:pt x="7168" y="1"/>
                  </a:moveTo>
                  <a:cubicBezTo>
                    <a:pt x="2406" y="1"/>
                    <a:pt x="0" y="5764"/>
                    <a:pt x="3382" y="9146"/>
                  </a:cubicBezTo>
                  <a:cubicBezTo>
                    <a:pt x="4475" y="10238"/>
                    <a:pt x="5816" y="10727"/>
                    <a:pt x="7131" y="10727"/>
                  </a:cubicBezTo>
                  <a:cubicBezTo>
                    <a:pt x="9886" y="10727"/>
                    <a:pt x="12527" y="8583"/>
                    <a:pt x="12527" y="5359"/>
                  </a:cubicBezTo>
                  <a:cubicBezTo>
                    <a:pt x="12527" y="2406"/>
                    <a:pt x="10121" y="1"/>
                    <a:pt x="7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83"/>
          <p:cNvGrpSpPr/>
          <p:nvPr/>
        </p:nvGrpSpPr>
        <p:grpSpPr>
          <a:xfrm>
            <a:off x="3961416" y="4000463"/>
            <a:ext cx="408098" cy="349968"/>
            <a:chOff x="3961416" y="4000463"/>
            <a:chExt cx="408098" cy="349968"/>
          </a:xfrm>
        </p:grpSpPr>
        <p:sp>
          <p:nvSpPr>
            <p:cNvPr id="10627" name="Google Shape;10627;p83"/>
            <p:cNvSpPr/>
            <p:nvPr/>
          </p:nvSpPr>
          <p:spPr>
            <a:xfrm>
              <a:off x="4141407" y="4162870"/>
              <a:ext cx="65969" cy="65283"/>
            </a:xfrm>
            <a:custGeom>
              <a:rect b="b" l="l" r="r" t="t"/>
              <a:pathLst>
                <a:path extrusionOk="0" h="2001" w="2025">
                  <a:moveTo>
                    <a:pt x="810" y="0"/>
                  </a:moveTo>
                  <a:lnTo>
                    <a:pt x="1" y="2001"/>
                  </a:lnTo>
                  <a:lnTo>
                    <a:pt x="2025" y="1215"/>
                  </a:lnTo>
                  <a:lnTo>
                    <a:pt x="8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3"/>
            <p:cNvSpPr/>
            <p:nvPr/>
          </p:nvSpPr>
          <p:spPr>
            <a:xfrm>
              <a:off x="4182520" y="4121664"/>
              <a:ext cx="65969" cy="66098"/>
            </a:xfrm>
            <a:custGeom>
              <a:rect b="b" l="l" r="r" t="t"/>
              <a:pathLst>
                <a:path extrusionOk="0" h="2026" w="2025">
                  <a:moveTo>
                    <a:pt x="2025" y="1"/>
                  </a:moveTo>
                  <a:lnTo>
                    <a:pt x="1" y="811"/>
                  </a:lnTo>
                  <a:lnTo>
                    <a:pt x="1215" y="2025"/>
                  </a:lnTo>
                  <a:lnTo>
                    <a:pt x="20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3"/>
            <p:cNvSpPr/>
            <p:nvPr/>
          </p:nvSpPr>
          <p:spPr>
            <a:xfrm>
              <a:off x="3961416" y="4000463"/>
              <a:ext cx="408098" cy="349968"/>
            </a:xfrm>
            <a:custGeom>
              <a:rect b="b" l="l" r="r" t="t"/>
              <a:pathLst>
                <a:path extrusionOk="0" h="10727" w="12527">
                  <a:moveTo>
                    <a:pt x="6859" y="620"/>
                  </a:moveTo>
                  <a:cubicBezTo>
                    <a:pt x="7073" y="620"/>
                    <a:pt x="7264" y="620"/>
                    <a:pt x="7478" y="644"/>
                  </a:cubicBezTo>
                  <a:lnTo>
                    <a:pt x="7478" y="1573"/>
                  </a:lnTo>
                  <a:cubicBezTo>
                    <a:pt x="7478" y="1787"/>
                    <a:pt x="7324" y="1894"/>
                    <a:pt x="7169" y="1894"/>
                  </a:cubicBezTo>
                  <a:cubicBezTo>
                    <a:pt x="7014" y="1894"/>
                    <a:pt x="6859" y="1787"/>
                    <a:pt x="6859" y="1573"/>
                  </a:cubicBezTo>
                  <a:lnTo>
                    <a:pt x="6859" y="620"/>
                  </a:lnTo>
                  <a:close/>
                  <a:moveTo>
                    <a:pt x="4049" y="1787"/>
                  </a:moveTo>
                  <a:lnTo>
                    <a:pt x="4287" y="2025"/>
                  </a:lnTo>
                  <a:cubicBezTo>
                    <a:pt x="4406" y="2144"/>
                    <a:pt x="4406" y="2335"/>
                    <a:pt x="4287" y="2454"/>
                  </a:cubicBezTo>
                  <a:cubicBezTo>
                    <a:pt x="4228" y="2513"/>
                    <a:pt x="4144" y="2543"/>
                    <a:pt x="4061" y="2543"/>
                  </a:cubicBezTo>
                  <a:cubicBezTo>
                    <a:pt x="3978" y="2543"/>
                    <a:pt x="3894" y="2513"/>
                    <a:pt x="3835" y="2454"/>
                  </a:cubicBezTo>
                  <a:lnTo>
                    <a:pt x="3620" y="2239"/>
                  </a:lnTo>
                  <a:cubicBezTo>
                    <a:pt x="3739" y="2073"/>
                    <a:pt x="3906" y="1930"/>
                    <a:pt x="4049" y="1787"/>
                  </a:cubicBezTo>
                  <a:close/>
                  <a:moveTo>
                    <a:pt x="10288" y="1787"/>
                  </a:moveTo>
                  <a:cubicBezTo>
                    <a:pt x="10431" y="1930"/>
                    <a:pt x="10574" y="2073"/>
                    <a:pt x="10717" y="2239"/>
                  </a:cubicBezTo>
                  <a:lnTo>
                    <a:pt x="10503" y="2454"/>
                  </a:lnTo>
                  <a:cubicBezTo>
                    <a:pt x="10429" y="2527"/>
                    <a:pt x="10349" y="2558"/>
                    <a:pt x="10273" y="2558"/>
                  </a:cubicBezTo>
                  <a:cubicBezTo>
                    <a:pt x="10030" y="2558"/>
                    <a:pt x="9832" y="2243"/>
                    <a:pt x="10050" y="2025"/>
                  </a:cubicBezTo>
                  <a:lnTo>
                    <a:pt x="10288" y="1787"/>
                  </a:lnTo>
                  <a:close/>
                  <a:moveTo>
                    <a:pt x="3430" y="5026"/>
                  </a:moveTo>
                  <a:cubicBezTo>
                    <a:pt x="3787" y="5073"/>
                    <a:pt x="3787" y="5621"/>
                    <a:pt x="3430" y="5669"/>
                  </a:cubicBezTo>
                  <a:lnTo>
                    <a:pt x="2477" y="5669"/>
                  </a:lnTo>
                  <a:cubicBezTo>
                    <a:pt x="2453" y="5454"/>
                    <a:pt x="2430" y="5240"/>
                    <a:pt x="2453" y="5050"/>
                  </a:cubicBezTo>
                  <a:lnTo>
                    <a:pt x="2477" y="5026"/>
                  </a:lnTo>
                  <a:close/>
                  <a:moveTo>
                    <a:pt x="10911" y="5023"/>
                  </a:moveTo>
                  <a:cubicBezTo>
                    <a:pt x="10925" y="5023"/>
                    <a:pt x="10940" y="5024"/>
                    <a:pt x="10955" y="5026"/>
                  </a:cubicBezTo>
                  <a:lnTo>
                    <a:pt x="11908" y="5026"/>
                  </a:lnTo>
                  <a:cubicBezTo>
                    <a:pt x="11908" y="5240"/>
                    <a:pt x="11908" y="5454"/>
                    <a:pt x="11908" y="5669"/>
                  </a:cubicBezTo>
                  <a:lnTo>
                    <a:pt x="10955" y="5669"/>
                  </a:lnTo>
                  <a:cubicBezTo>
                    <a:pt x="10947" y="5669"/>
                    <a:pt x="10940" y="5669"/>
                    <a:pt x="10932" y="5669"/>
                  </a:cubicBezTo>
                  <a:cubicBezTo>
                    <a:pt x="10494" y="5669"/>
                    <a:pt x="10487" y="5023"/>
                    <a:pt x="10911" y="5023"/>
                  </a:cubicBezTo>
                  <a:close/>
                  <a:moveTo>
                    <a:pt x="9367" y="2839"/>
                  </a:moveTo>
                  <a:cubicBezTo>
                    <a:pt x="9570" y="2839"/>
                    <a:pt x="9751" y="3063"/>
                    <a:pt x="9669" y="3287"/>
                  </a:cubicBezTo>
                  <a:lnTo>
                    <a:pt x="8407" y="6407"/>
                  </a:lnTo>
                  <a:cubicBezTo>
                    <a:pt x="8383" y="6502"/>
                    <a:pt x="8312" y="6550"/>
                    <a:pt x="8240" y="6597"/>
                  </a:cubicBezTo>
                  <a:lnTo>
                    <a:pt x="5097" y="7836"/>
                  </a:lnTo>
                  <a:cubicBezTo>
                    <a:pt x="5052" y="7856"/>
                    <a:pt x="5007" y="7866"/>
                    <a:pt x="4964" y="7866"/>
                  </a:cubicBezTo>
                  <a:cubicBezTo>
                    <a:pt x="4756" y="7866"/>
                    <a:pt x="4593" y="7652"/>
                    <a:pt x="4692" y="7455"/>
                  </a:cubicBezTo>
                  <a:lnTo>
                    <a:pt x="4692" y="7431"/>
                  </a:lnTo>
                  <a:lnTo>
                    <a:pt x="5954" y="4287"/>
                  </a:lnTo>
                  <a:cubicBezTo>
                    <a:pt x="5978" y="4216"/>
                    <a:pt x="6049" y="4145"/>
                    <a:pt x="6121" y="4121"/>
                  </a:cubicBezTo>
                  <a:lnTo>
                    <a:pt x="9264" y="2859"/>
                  </a:lnTo>
                  <a:cubicBezTo>
                    <a:pt x="9299" y="2845"/>
                    <a:pt x="9333" y="2839"/>
                    <a:pt x="9367" y="2839"/>
                  </a:cubicBezTo>
                  <a:close/>
                  <a:moveTo>
                    <a:pt x="4073" y="8128"/>
                  </a:moveTo>
                  <a:cubicBezTo>
                    <a:pt x="4150" y="8128"/>
                    <a:pt x="4228" y="8157"/>
                    <a:pt x="4287" y="8217"/>
                  </a:cubicBezTo>
                  <a:cubicBezTo>
                    <a:pt x="4430" y="8336"/>
                    <a:pt x="4430" y="8550"/>
                    <a:pt x="4287" y="8669"/>
                  </a:cubicBezTo>
                  <a:lnTo>
                    <a:pt x="4073" y="8907"/>
                  </a:lnTo>
                  <a:cubicBezTo>
                    <a:pt x="3906" y="8765"/>
                    <a:pt x="3763" y="8622"/>
                    <a:pt x="3620" y="8479"/>
                  </a:cubicBezTo>
                  <a:lnTo>
                    <a:pt x="3620" y="8455"/>
                  </a:lnTo>
                  <a:lnTo>
                    <a:pt x="3859" y="8217"/>
                  </a:lnTo>
                  <a:cubicBezTo>
                    <a:pt x="3918" y="8157"/>
                    <a:pt x="3995" y="8128"/>
                    <a:pt x="4073" y="8128"/>
                  </a:cubicBezTo>
                  <a:close/>
                  <a:moveTo>
                    <a:pt x="10296" y="8126"/>
                  </a:moveTo>
                  <a:cubicBezTo>
                    <a:pt x="10366" y="8126"/>
                    <a:pt x="10439" y="8153"/>
                    <a:pt x="10503" y="8217"/>
                  </a:cubicBezTo>
                  <a:lnTo>
                    <a:pt x="10741" y="8455"/>
                  </a:lnTo>
                  <a:cubicBezTo>
                    <a:pt x="10598" y="8622"/>
                    <a:pt x="10431" y="8765"/>
                    <a:pt x="10288" y="8907"/>
                  </a:cubicBezTo>
                  <a:lnTo>
                    <a:pt x="10074" y="8669"/>
                  </a:lnTo>
                  <a:cubicBezTo>
                    <a:pt x="9834" y="8448"/>
                    <a:pt x="10052" y="8126"/>
                    <a:pt x="10296" y="8126"/>
                  </a:cubicBezTo>
                  <a:close/>
                  <a:moveTo>
                    <a:pt x="7169" y="8794"/>
                  </a:moveTo>
                  <a:cubicBezTo>
                    <a:pt x="7324" y="8794"/>
                    <a:pt x="7478" y="8896"/>
                    <a:pt x="7478" y="9098"/>
                  </a:cubicBezTo>
                  <a:lnTo>
                    <a:pt x="7478" y="10051"/>
                  </a:lnTo>
                  <a:cubicBezTo>
                    <a:pt x="7264" y="10074"/>
                    <a:pt x="7073" y="10074"/>
                    <a:pt x="6859" y="10074"/>
                  </a:cubicBezTo>
                  <a:lnTo>
                    <a:pt x="6859" y="10051"/>
                  </a:lnTo>
                  <a:lnTo>
                    <a:pt x="6859" y="9098"/>
                  </a:lnTo>
                  <a:cubicBezTo>
                    <a:pt x="6859" y="8896"/>
                    <a:pt x="7014" y="8794"/>
                    <a:pt x="7169" y="8794"/>
                  </a:cubicBezTo>
                  <a:close/>
                  <a:moveTo>
                    <a:pt x="7169" y="1"/>
                  </a:moveTo>
                  <a:cubicBezTo>
                    <a:pt x="2382" y="1"/>
                    <a:pt x="1" y="5764"/>
                    <a:pt x="3382" y="9146"/>
                  </a:cubicBezTo>
                  <a:cubicBezTo>
                    <a:pt x="4475" y="10238"/>
                    <a:pt x="5816" y="10727"/>
                    <a:pt x="7131" y="10727"/>
                  </a:cubicBezTo>
                  <a:cubicBezTo>
                    <a:pt x="9886" y="10727"/>
                    <a:pt x="12527" y="8583"/>
                    <a:pt x="12527" y="5359"/>
                  </a:cubicBezTo>
                  <a:cubicBezTo>
                    <a:pt x="12527" y="2406"/>
                    <a:pt x="10122" y="1"/>
                    <a:pt x="7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83"/>
          <p:cNvGrpSpPr/>
          <p:nvPr/>
        </p:nvGrpSpPr>
        <p:grpSpPr>
          <a:xfrm>
            <a:off x="4751974" y="4000463"/>
            <a:ext cx="395686" cy="349675"/>
            <a:chOff x="4751974" y="4000463"/>
            <a:chExt cx="395686" cy="349675"/>
          </a:xfrm>
        </p:grpSpPr>
        <p:sp>
          <p:nvSpPr>
            <p:cNvPr id="10631" name="Google Shape;10631;p83"/>
            <p:cNvSpPr/>
            <p:nvPr/>
          </p:nvSpPr>
          <p:spPr>
            <a:xfrm>
              <a:off x="4929652" y="4286388"/>
              <a:ext cx="38800" cy="32658"/>
            </a:xfrm>
            <a:custGeom>
              <a:rect b="b" l="l" r="r" t="t"/>
              <a:pathLst>
                <a:path extrusionOk="0" h="1001" w="1191">
                  <a:moveTo>
                    <a:pt x="1191" y="1"/>
                  </a:moveTo>
                  <a:lnTo>
                    <a:pt x="1191" y="1"/>
                  </a:lnTo>
                  <a:cubicBezTo>
                    <a:pt x="988" y="24"/>
                    <a:pt x="786" y="36"/>
                    <a:pt x="586" y="36"/>
                  </a:cubicBezTo>
                  <a:cubicBezTo>
                    <a:pt x="387" y="36"/>
                    <a:pt x="191" y="24"/>
                    <a:pt x="0" y="1"/>
                  </a:cubicBezTo>
                  <a:lnTo>
                    <a:pt x="0" y="1"/>
                  </a:lnTo>
                  <a:lnTo>
                    <a:pt x="595" y="1001"/>
                  </a:lnTo>
                  <a:lnTo>
                    <a:pt x="1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3"/>
            <p:cNvSpPr/>
            <p:nvPr/>
          </p:nvSpPr>
          <p:spPr>
            <a:xfrm>
              <a:off x="4774485" y="4230436"/>
              <a:ext cx="349133" cy="119701"/>
            </a:xfrm>
            <a:custGeom>
              <a:rect b="b" l="l" r="r" t="t"/>
              <a:pathLst>
                <a:path extrusionOk="0" h="3669" w="10717">
                  <a:moveTo>
                    <a:pt x="2001" y="1"/>
                  </a:moveTo>
                  <a:cubicBezTo>
                    <a:pt x="810" y="358"/>
                    <a:pt x="0" y="1454"/>
                    <a:pt x="0" y="2692"/>
                  </a:cubicBezTo>
                  <a:lnTo>
                    <a:pt x="0" y="3335"/>
                  </a:lnTo>
                  <a:cubicBezTo>
                    <a:pt x="0" y="3525"/>
                    <a:pt x="143" y="3668"/>
                    <a:pt x="310" y="3668"/>
                  </a:cubicBezTo>
                  <a:lnTo>
                    <a:pt x="10383" y="3668"/>
                  </a:lnTo>
                  <a:cubicBezTo>
                    <a:pt x="10574" y="3668"/>
                    <a:pt x="10717" y="3525"/>
                    <a:pt x="10717" y="3335"/>
                  </a:cubicBezTo>
                  <a:lnTo>
                    <a:pt x="10717" y="2692"/>
                  </a:lnTo>
                  <a:cubicBezTo>
                    <a:pt x="10717" y="1454"/>
                    <a:pt x="9907" y="358"/>
                    <a:pt x="8716" y="1"/>
                  </a:cubicBezTo>
                  <a:cubicBezTo>
                    <a:pt x="8240" y="668"/>
                    <a:pt x="7597" y="1192"/>
                    <a:pt x="6835" y="1477"/>
                  </a:cubicBezTo>
                  <a:cubicBezTo>
                    <a:pt x="5549" y="3645"/>
                    <a:pt x="5644" y="3502"/>
                    <a:pt x="5620" y="3525"/>
                  </a:cubicBezTo>
                  <a:cubicBezTo>
                    <a:pt x="5551" y="3606"/>
                    <a:pt x="5454" y="3648"/>
                    <a:pt x="5359" y="3648"/>
                  </a:cubicBezTo>
                  <a:cubicBezTo>
                    <a:pt x="5258" y="3648"/>
                    <a:pt x="5158" y="3600"/>
                    <a:pt x="5096" y="3502"/>
                  </a:cubicBezTo>
                  <a:lnTo>
                    <a:pt x="3882" y="1477"/>
                  </a:lnTo>
                  <a:cubicBezTo>
                    <a:pt x="3120" y="1192"/>
                    <a:pt x="2453" y="668"/>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3"/>
            <p:cNvSpPr/>
            <p:nvPr/>
          </p:nvSpPr>
          <p:spPr>
            <a:xfrm>
              <a:off x="4751974" y="4042418"/>
              <a:ext cx="83822" cy="132914"/>
            </a:xfrm>
            <a:custGeom>
              <a:rect b="b" l="l" r="r" t="t"/>
              <a:pathLst>
                <a:path extrusionOk="0" h="4074" w="2573">
                  <a:moveTo>
                    <a:pt x="2572" y="1"/>
                  </a:moveTo>
                  <a:cubicBezTo>
                    <a:pt x="429" y="263"/>
                    <a:pt x="1" y="3216"/>
                    <a:pt x="2001" y="4073"/>
                  </a:cubicBezTo>
                  <a:cubicBezTo>
                    <a:pt x="1953" y="3668"/>
                    <a:pt x="1953" y="3478"/>
                    <a:pt x="1953" y="2168"/>
                  </a:cubicBezTo>
                  <a:cubicBezTo>
                    <a:pt x="1953" y="1406"/>
                    <a:pt x="2168" y="644"/>
                    <a:pt x="2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3"/>
            <p:cNvSpPr/>
            <p:nvPr/>
          </p:nvSpPr>
          <p:spPr>
            <a:xfrm>
              <a:off x="5057649" y="4036220"/>
              <a:ext cx="90012" cy="132882"/>
            </a:xfrm>
            <a:custGeom>
              <a:rect b="b" l="l" r="r" t="t"/>
              <a:pathLst>
                <a:path extrusionOk="0" h="4073" w="2763">
                  <a:moveTo>
                    <a:pt x="0" y="0"/>
                  </a:moveTo>
                  <a:lnTo>
                    <a:pt x="0" y="0"/>
                  </a:lnTo>
                  <a:cubicBezTo>
                    <a:pt x="501" y="691"/>
                    <a:pt x="762" y="1524"/>
                    <a:pt x="762" y="2358"/>
                  </a:cubicBezTo>
                  <a:cubicBezTo>
                    <a:pt x="786" y="2930"/>
                    <a:pt x="762" y="3501"/>
                    <a:pt x="739" y="4073"/>
                  </a:cubicBezTo>
                  <a:cubicBezTo>
                    <a:pt x="2763" y="3191"/>
                    <a:pt x="2239" y="143"/>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3"/>
            <p:cNvSpPr/>
            <p:nvPr/>
          </p:nvSpPr>
          <p:spPr>
            <a:xfrm>
              <a:off x="4897042" y="4124992"/>
              <a:ext cx="23325" cy="21565"/>
            </a:xfrm>
            <a:custGeom>
              <a:rect b="b" l="l" r="r" t="t"/>
              <a:pathLst>
                <a:path extrusionOk="0" h="661" w="716">
                  <a:moveTo>
                    <a:pt x="367" y="0"/>
                  </a:moveTo>
                  <a:cubicBezTo>
                    <a:pt x="209" y="0"/>
                    <a:pt x="48" y="101"/>
                    <a:pt x="25" y="304"/>
                  </a:cubicBezTo>
                  <a:cubicBezTo>
                    <a:pt x="1" y="542"/>
                    <a:pt x="179" y="661"/>
                    <a:pt x="358" y="661"/>
                  </a:cubicBezTo>
                  <a:cubicBezTo>
                    <a:pt x="537" y="661"/>
                    <a:pt x="715" y="542"/>
                    <a:pt x="691" y="304"/>
                  </a:cubicBezTo>
                  <a:cubicBezTo>
                    <a:pt x="680" y="101"/>
                    <a:pt x="525" y="0"/>
                    <a:pt x="3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3"/>
            <p:cNvSpPr/>
            <p:nvPr/>
          </p:nvSpPr>
          <p:spPr>
            <a:xfrm>
              <a:off x="4978518" y="4124992"/>
              <a:ext cx="23293" cy="21565"/>
            </a:xfrm>
            <a:custGeom>
              <a:rect b="b" l="l" r="r" t="t"/>
              <a:pathLst>
                <a:path extrusionOk="0" h="661" w="715">
                  <a:moveTo>
                    <a:pt x="366" y="0"/>
                  </a:moveTo>
                  <a:cubicBezTo>
                    <a:pt x="209" y="0"/>
                    <a:pt x="48" y="101"/>
                    <a:pt x="24" y="304"/>
                  </a:cubicBezTo>
                  <a:cubicBezTo>
                    <a:pt x="0" y="542"/>
                    <a:pt x="179" y="661"/>
                    <a:pt x="358" y="661"/>
                  </a:cubicBezTo>
                  <a:cubicBezTo>
                    <a:pt x="536" y="661"/>
                    <a:pt x="715" y="542"/>
                    <a:pt x="691" y="304"/>
                  </a:cubicBezTo>
                  <a:cubicBezTo>
                    <a:pt x="679" y="101"/>
                    <a:pt x="524" y="0"/>
                    <a:pt x="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3"/>
            <p:cNvSpPr/>
            <p:nvPr/>
          </p:nvSpPr>
          <p:spPr>
            <a:xfrm>
              <a:off x="4835764" y="4000463"/>
              <a:ext cx="225795" cy="124367"/>
            </a:xfrm>
            <a:custGeom>
              <a:rect b="b" l="l" r="r" t="t"/>
              <a:pathLst>
                <a:path extrusionOk="0" h="3812" w="6931">
                  <a:moveTo>
                    <a:pt x="3477" y="1"/>
                  </a:moveTo>
                  <a:cubicBezTo>
                    <a:pt x="1548" y="1"/>
                    <a:pt x="0" y="1549"/>
                    <a:pt x="0" y="3454"/>
                  </a:cubicBezTo>
                  <a:lnTo>
                    <a:pt x="0" y="3811"/>
                  </a:lnTo>
                  <a:lnTo>
                    <a:pt x="1334" y="3811"/>
                  </a:lnTo>
                  <a:cubicBezTo>
                    <a:pt x="1477" y="3371"/>
                    <a:pt x="1852" y="3150"/>
                    <a:pt x="2230" y="3150"/>
                  </a:cubicBezTo>
                  <a:cubicBezTo>
                    <a:pt x="2608" y="3150"/>
                    <a:pt x="2989" y="3371"/>
                    <a:pt x="3144" y="3811"/>
                  </a:cubicBezTo>
                  <a:lnTo>
                    <a:pt x="3811" y="3811"/>
                  </a:lnTo>
                  <a:cubicBezTo>
                    <a:pt x="3966" y="3383"/>
                    <a:pt x="4347" y="3168"/>
                    <a:pt x="4725" y="3168"/>
                  </a:cubicBezTo>
                  <a:cubicBezTo>
                    <a:pt x="5103" y="3168"/>
                    <a:pt x="5478" y="3383"/>
                    <a:pt x="5621" y="3811"/>
                  </a:cubicBezTo>
                  <a:lnTo>
                    <a:pt x="6930" y="3811"/>
                  </a:lnTo>
                  <a:lnTo>
                    <a:pt x="6930" y="3454"/>
                  </a:lnTo>
                  <a:cubicBezTo>
                    <a:pt x="6930" y="1549"/>
                    <a:pt x="5383" y="1"/>
                    <a:pt x="3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3"/>
            <p:cNvSpPr/>
            <p:nvPr/>
          </p:nvSpPr>
          <p:spPr>
            <a:xfrm>
              <a:off x="4835764" y="4144991"/>
              <a:ext cx="225795" cy="122018"/>
            </a:xfrm>
            <a:custGeom>
              <a:rect b="b" l="l" r="r" t="t"/>
              <a:pathLst>
                <a:path extrusionOk="0" h="3740" w="6931">
                  <a:moveTo>
                    <a:pt x="2822" y="1237"/>
                  </a:moveTo>
                  <a:cubicBezTo>
                    <a:pt x="2834" y="1237"/>
                    <a:pt x="2846" y="1237"/>
                    <a:pt x="2858" y="1239"/>
                  </a:cubicBezTo>
                  <a:lnTo>
                    <a:pt x="4120" y="1239"/>
                  </a:lnTo>
                  <a:cubicBezTo>
                    <a:pt x="4263" y="1239"/>
                    <a:pt x="4406" y="1358"/>
                    <a:pt x="4406" y="1524"/>
                  </a:cubicBezTo>
                  <a:cubicBezTo>
                    <a:pt x="4430" y="1715"/>
                    <a:pt x="4287" y="1858"/>
                    <a:pt x="4120" y="1882"/>
                  </a:cubicBezTo>
                  <a:lnTo>
                    <a:pt x="2858" y="1882"/>
                  </a:lnTo>
                  <a:cubicBezTo>
                    <a:pt x="2692" y="1882"/>
                    <a:pt x="2572" y="1763"/>
                    <a:pt x="2549" y="1596"/>
                  </a:cubicBezTo>
                  <a:cubicBezTo>
                    <a:pt x="2504" y="1416"/>
                    <a:pt x="2628" y="1237"/>
                    <a:pt x="2822" y="1237"/>
                  </a:cubicBezTo>
                  <a:close/>
                  <a:moveTo>
                    <a:pt x="0" y="0"/>
                  </a:moveTo>
                  <a:lnTo>
                    <a:pt x="0" y="286"/>
                  </a:lnTo>
                  <a:cubicBezTo>
                    <a:pt x="0" y="2191"/>
                    <a:pt x="1548" y="3739"/>
                    <a:pt x="3477" y="3739"/>
                  </a:cubicBezTo>
                  <a:cubicBezTo>
                    <a:pt x="5383" y="3739"/>
                    <a:pt x="6907" y="2191"/>
                    <a:pt x="6930" y="286"/>
                  </a:cubicBezTo>
                  <a:lnTo>
                    <a:pt x="6930" y="0"/>
                  </a:lnTo>
                  <a:lnTo>
                    <a:pt x="5621" y="0"/>
                  </a:lnTo>
                  <a:cubicBezTo>
                    <a:pt x="5478" y="429"/>
                    <a:pt x="5103" y="643"/>
                    <a:pt x="4725" y="643"/>
                  </a:cubicBezTo>
                  <a:cubicBezTo>
                    <a:pt x="4347" y="643"/>
                    <a:pt x="3966" y="429"/>
                    <a:pt x="3811" y="0"/>
                  </a:cubicBezTo>
                  <a:lnTo>
                    <a:pt x="3144" y="0"/>
                  </a:lnTo>
                  <a:cubicBezTo>
                    <a:pt x="2989" y="429"/>
                    <a:pt x="2608" y="643"/>
                    <a:pt x="2230" y="643"/>
                  </a:cubicBezTo>
                  <a:cubicBezTo>
                    <a:pt x="1852" y="643"/>
                    <a:pt x="1477" y="429"/>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9" name="Google Shape;10639;p83"/>
          <p:cNvSpPr/>
          <p:nvPr/>
        </p:nvSpPr>
        <p:spPr>
          <a:xfrm>
            <a:off x="5559440" y="4043299"/>
            <a:ext cx="86298" cy="74515"/>
          </a:xfrm>
          <a:custGeom>
            <a:rect b="b" l="l" r="r" t="t"/>
            <a:pathLst>
              <a:path extrusionOk="0" h="2284" w="2649">
                <a:moveTo>
                  <a:pt x="1303" y="1"/>
                </a:moveTo>
                <a:cubicBezTo>
                  <a:pt x="1078" y="1"/>
                  <a:pt x="846" y="86"/>
                  <a:pt x="648" y="283"/>
                </a:cubicBezTo>
                <a:cubicBezTo>
                  <a:pt x="1" y="911"/>
                  <a:pt x="540" y="1882"/>
                  <a:pt x="1286" y="1882"/>
                </a:cubicBezTo>
                <a:cubicBezTo>
                  <a:pt x="1418" y="1882"/>
                  <a:pt x="1557" y="1852"/>
                  <a:pt x="1696" y="1784"/>
                </a:cubicBezTo>
                <a:lnTo>
                  <a:pt x="2196" y="2284"/>
                </a:lnTo>
                <a:cubicBezTo>
                  <a:pt x="2339" y="2117"/>
                  <a:pt x="2482" y="1974"/>
                  <a:pt x="2649" y="1831"/>
                </a:cubicBezTo>
                <a:lnTo>
                  <a:pt x="2149" y="1331"/>
                </a:lnTo>
                <a:cubicBezTo>
                  <a:pt x="2480" y="634"/>
                  <a:pt x="1918" y="1"/>
                  <a:pt x="1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3"/>
          <p:cNvSpPr/>
          <p:nvPr/>
        </p:nvSpPr>
        <p:spPr>
          <a:xfrm>
            <a:off x="5559538" y="4232785"/>
            <a:ext cx="86200" cy="74385"/>
          </a:xfrm>
          <a:custGeom>
            <a:rect b="b" l="l" r="r" t="t"/>
            <a:pathLst>
              <a:path extrusionOk="0" h="2280" w="2646">
                <a:moveTo>
                  <a:pt x="2193" y="0"/>
                </a:moveTo>
                <a:lnTo>
                  <a:pt x="1717" y="501"/>
                </a:lnTo>
                <a:cubicBezTo>
                  <a:pt x="1566" y="427"/>
                  <a:pt x="1419" y="394"/>
                  <a:pt x="1279" y="394"/>
                </a:cubicBezTo>
                <a:cubicBezTo>
                  <a:pt x="515" y="394"/>
                  <a:pt x="1" y="1376"/>
                  <a:pt x="645" y="2001"/>
                </a:cubicBezTo>
                <a:cubicBezTo>
                  <a:pt x="840" y="2196"/>
                  <a:pt x="1069" y="2279"/>
                  <a:pt x="1291" y="2279"/>
                </a:cubicBezTo>
                <a:cubicBezTo>
                  <a:pt x="1909" y="2279"/>
                  <a:pt x="2479" y="1630"/>
                  <a:pt x="2146" y="929"/>
                </a:cubicBezTo>
                <a:lnTo>
                  <a:pt x="2646" y="429"/>
                </a:lnTo>
                <a:cubicBezTo>
                  <a:pt x="2479" y="310"/>
                  <a:pt x="2336" y="167"/>
                  <a:pt x="2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3"/>
          <p:cNvSpPr/>
          <p:nvPr/>
        </p:nvSpPr>
        <p:spPr>
          <a:xfrm>
            <a:off x="5759759" y="4042973"/>
            <a:ext cx="86428" cy="74842"/>
          </a:xfrm>
          <a:custGeom>
            <a:rect b="b" l="l" r="r" t="t"/>
            <a:pathLst>
              <a:path extrusionOk="0" h="2294" w="2653">
                <a:moveTo>
                  <a:pt x="1362" y="0"/>
                </a:moveTo>
                <a:cubicBezTo>
                  <a:pt x="742" y="0"/>
                  <a:pt x="170" y="645"/>
                  <a:pt x="501" y="1341"/>
                </a:cubicBezTo>
                <a:lnTo>
                  <a:pt x="1" y="1841"/>
                </a:lnTo>
                <a:cubicBezTo>
                  <a:pt x="167" y="1984"/>
                  <a:pt x="310" y="2127"/>
                  <a:pt x="453" y="2294"/>
                </a:cubicBezTo>
                <a:lnTo>
                  <a:pt x="953" y="1794"/>
                </a:lnTo>
                <a:cubicBezTo>
                  <a:pt x="1096" y="1862"/>
                  <a:pt x="1237" y="1892"/>
                  <a:pt x="1371" y="1892"/>
                </a:cubicBezTo>
                <a:cubicBezTo>
                  <a:pt x="2127" y="1892"/>
                  <a:pt x="2652" y="921"/>
                  <a:pt x="2025" y="293"/>
                </a:cubicBezTo>
                <a:cubicBezTo>
                  <a:pt x="1826" y="88"/>
                  <a:pt x="1591"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3"/>
          <p:cNvSpPr/>
          <p:nvPr/>
        </p:nvSpPr>
        <p:spPr>
          <a:xfrm>
            <a:off x="5660463" y="4000463"/>
            <a:ext cx="85353" cy="83194"/>
          </a:xfrm>
          <a:custGeom>
            <a:rect b="b" l="l" r="r" t="t"/>
            <a:pathLst>
              <a:path extrusionOk="0" h="2550" w="2620">
                <a:moveTo>
                  <a:pt x="1310" y="1"/>
                </a:moveTo>
                <a:cubicBezTo>
                  <a:pt x="238" y="1"/>
                  <a:pt x="0" y="1477"/>
                  <a:pt x="1000" y="1835"/>
                </a:cubicBezTo>
                <a:lnTo>
                  <a:pt x="1000" y="2549"/>
                </a:lnTo>
                <a:cubicBezTo>
                  <a:pt x="1096" y="2537"/>
                  <a:pt x="1197" y="2531"/>
                  <a:pt x="1301" y="2531"/>
                </a:cubicBezTo>
                <a:cubicBezTo>
                  <a:pt x="1405" y="2531"/>
                  <a:pt x="1512" y="2537"/>
                  <a:pt x="1620" y="2549"/>
                </a:cubicBezTo>
                <a:lnTo>
                  <a:pt x="1620" y="1835"/>
                </a:lnTo>
                <a:cubicBezTo>
                  <a:pt x="2620" y="1477"/>
                  <a:pt x="2358"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3"/>
          <p:cNvSpPr/>
          <p:nvPr/>
        </p:nvSpPr>
        <p:spPr>
          <a:xfrm>
            <a:off x="5528557" y="4143915"/>
            <a:ext cx="83040" cy="61922"/>
          </a:xfrm>
          <a:custGeom>
            <a:rect b="b" l="l" r="r" t="t"/>
            <a:pathLst>
              <a:path extrusionOk="0" h="1898" w="2549">
                <a:moveTo>
                  <a:pt x="956" y="1"/>
                </a:moveTo>
                <a:cubicBezTo>
                  <a:pt x="478" y="1"/>
                  <a:pt x="1" y="342"/>
                  <a:pt x="1" y="938"/>
                </a:cubicBezTo>
                <a:cubicBezTo>
                  <a:pt x="1" y="1550"/>
                  <a:pt x="482" y="1898"/>
                  <a:pt x="961" y="1898"/>
                </a:cubicBezTo>
                <a:cubicBezTo>
                  <a:pt x="1322" y="1898"/>
                  <a:pt x="1681" y="1701"/>
                  <a:pt x="1835" y="1272"/>
                </a:cubicBezTo>
                <a:lnTo>
                  <a:pt x="2549" y="1272"/>
                </a:lnTo>
                <a:cubicBezTo>
                  <a:pt x="2525" y="1057"/>
                  <a:pt x="2525" y="843"/>
                  <a:pt x="2549" y="629"/>
                </a:cubicBezTo>
                <a:lnTo>
                  <a:pt x="1835" y="629"/>
                </a:lnTo>
                <a:cubicBezTo>
                  <a:pt x="1680" y="197"/>
                  <a:pt x="1318" y="1"/>
                  <a:pt x="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3"/>
          <p:cNvSpPr/>
          <p:nvPr/>
        </p:nvSpPr>
        <p:spPr>
          <a:xfrm>
            <a:off x="5660463" y="4266976"/>
            <a:ext cx="85353" cy="83161"/>
          </a:xfrm>
          <a:custGeom>
            <a:rect b="b" l="l" r="r" t="t"/>
            <a:pathLst>
              <a:path extrusionOk="0" h="2549" w="2620">
                <a:moveTo>
                  <a:pt x="1000" y="0"/>
                </a:moveTo>
                <a:lnTo>
                  <a:pt x="1000" y="715"/>
                </a:lnTo>
                <a:cubicBezTo>
                  <a:pt x="0" y="1072"/>
                  <a:pt x="238" y="2548"/>
                  <a:pt x="1310" y="2548"/>
                </a:cubicBezTo>
                <a:cubicBezTo>
                  <a:pt x="2358" y="2548"/>
                  <a:pt x="2620" y="1072"/>
                  <a:pt x="1620" y="715"/>
                </a:cubicBezTo>
                <a:lnTo>
                  <a:pt x="1620" y="0"/>
                </a:lnTo>
                <a:cubicBezTo>
                  <a:pt x="1512" y="12"/>
                  <a:pt x="1405" y="18"/>
                  <a:pt x="1301" y="18"/>
                </a:cubicBezTo>
                <a:cubicBezTo>
                  <a:pt x="1197" y="18"/>
                  <a:pt x="1096" y="12"/>
                  <a:pt x="1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3"/>
          <p:cNvSpPr/>
          <p:nvPr/>
        </p:nvSpPr>
        <p:spPr>
          <a:xfrm>
            <a:off x="5759759" y="4232785"/>
            <a:ext cx="86330" cy="74385"/>
          </a:xfrm>
          <a:custGeom>
            <a:rect b="b" l="l" r="r" t="t"/>
            <a:pathLst>
              <a:path extrusionOk="0" h="2280" w="2650">
                <a:moveTo>
                  <a:pt x="453" y="0"/>
                </a:moveTo>
                <a:cubicBezTo>
                  <a:pt x="310" y="167"/>
                  <a:pt x="167" y="310"/>
                  <a:pt x="1" y="429"/>
                </a:cubicBezTo>
                <a:lnTo>
                  <a:pt x="501" y="929"/>
                </a:lnTo>
                <a:cubicBezTo>
                  <a:pt x="168" y="1630"/>
                  <a:pt x="737" y="2279"/>
                  <a:pt x="1365" y="2279"/>
                </a:cubicBezTo>
                <a:cubicBezTo>
                  <a:pt x="1591" y="2279"/>
                  <a:pt x="1823" y="2196"/>
                  <a:pt x="2025" y="2001"/>
                </a:cubicBezTo>
                <a:cubicBezTo>
                  <a:pt x="2649" y="1376"/>
                  <a:pt x="2132" y="394"/>
                  <a:pt x="1382" y="394"/>
                </a:cubicBezTo>
                <a:cubicBezTo>
                  <a:pt x="1245" y="394"/>
                  <a:pt x="1100" y="427"/>
                  <a:pt x="953" y="501"/>
                </a:cubicBezTo>
                <a:lnTo>
                  <a:pt x="4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3"/>
          <p:cNvSpPr/>
          <p:nvPr/>
        </p:nvSpPr>
        <p:spPr>
          <a:xfrm>
            <a:off x="5793901" y="4144208"/>
            <a:ext cx="92357" cy="61759"/>
          </a:xfrm>
          <a:custGeom>
            <a:rect b="b" l="l" r="r" t="t"/>
            <a:pathLst>
              <a:path extrusionOk="0" h="1893" w="2835">
                <a:moveTo>
                  <a:pt x="1620" y="1"/>
                </a:moveTo>
                <a:cubicBezTo>
                  <a:pt x="1215" y="1"/>
                  <a:pt x="858" y="263"/>
                  <a:pt x="739" y="644"/>
                </a:cubicBezTo>
                <a:lnTo>
                  <a:pt x="0" y="644"/>
                </a:lnTo>
                <a:cubicBezTo>
                  <a:pt x="24" y="834"/>
                  <a:pt x="24" y="1048"/>
                  <a:pt x="0" y="1263"/>
                </a:cubicBezTo>
                <a:lnTo>
                  <a:pt x="739" y="1263"/>
                </a:lnTo>
                <a:cubicBezTo>
                  <a:pt x="875" y="1670"/>
                  <a:pt x="1251" y="1892"/>
                  <a:pt x="1629" y="1892"/>
                </a:cubicBezTo>
                <a:cubicBezTo>
                  <a:pt x="1913" y="1892"/>
                  <a:pt x="2198" y="1767"/>
                  <a:pt x="2382" y="1501"/>
                </a:cubicBezTo>
                <a:cubicBezTo>
                  <a:pt x="2834" y="882"/>
                  <a:pt x="2382"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3"/>
          <p:cNvSpPr/>
          <p:nvPr/>
        </p:nvSpPr>
        <p:spPr>
          <a:xfrm>
            <a:off x="5606938" y="4103819"/>
            <a:ext cx="167579" cy="143126"/>
          </a:xfrm>
          <a:custGeom>
            <a:rect b="b" l="l" r="r" t="t"/>
            <a:pathLst>
              <a:path extrusionOk="0" h="4387" w="5144">
                <a:moveTo>
                  <a:pt x="3161" y="624"/>
                </a:moveTo>
                <a:cubicBezTo>
                  <a:pt x="3389" y="624"/>
                  <a:pt x="3599" y="897"/>
                  <a:pt x="3406" y="1143"/>
                </a:cubicBezTo>
                <a:lnTo>
                  <a:pt x="3144" y="1429"/>
                </a:lnTo>
                <a:lnTo>
                  <a:pt x="3406" y="1739"/>
                </a:lnTo>
                <a:cubicBezTo>
                  <a:pt x="3501" y="1858"/>
                  <a:pt x="3501" y="2024"/>
                  <a:pt x="3406" y="2144"/>
                </a:cubicBezTo>
                <a:lnTo>
                  <a:pt x="3144" y="2429"/>
                </a:lnTo>
                <a:lnTo>
                  <a:pt x="3406" y="2739"/>
                </a:lnTo>
                <a:cubicBezTo>
                  <a:pt x="3501" y="2858"/>
                  <a:pt x="3501" y="3025"/>
                  <a:pt x="3406" y="3144"/>
                </a:cubicBezTo>
                <a:lnTo>
                  <a:pt x="2977" y="3644"/>
                </a:lnTo>
                <a:cubicBezTo>
                  <a:pt x="2911" y="3722"/>
                  <a:pt x="2831" y="3755"/>
                  <a:pt x="2752" y="3755"/>
                </a:cubicBezTo>
                <a:cubicBezTo>
                  <a:pt x="2521" y="3755"/>
                  <a:pt x="2305" y="3470"/>
                  <a:pt x="2501" y="3239"/>
                </a:cubicBezTo>
                <a:lnTo>
                  <a:pt x="2763" y="2929"/>
                </a:lnTo>
                <a:lnTo>
                  <a:pt x="2501" y="2644"/>
                </a:lnTo>
                <a:cubicBezTo>
                  <a:pt x="2405" y="2525"/>
                  <a:pt x="2405" y="2358"/>
                  <a:pt x="2501" y="2239"/>
                </a:cubicBezTo>
                <a:lnTo>
                  <a:pt x="2763" y="1953"/>
                </a:lnTo>
                <a:lnTo>
                  <a:pt x="2501" y="1643"/>
                </a:lnTo>
                <a:cubicBezTo>
                  <a:pt x="2405" y="1524"/>
                  <a:pt x="2405" y="1358"/>
                  <a:pt x="2501" y="1239"/>
                </a:cubicBezTo>
                <a:lnTo>
                  <a:pt x="2929" y="738"/>
                </a:lnTo>
                <a:cubicBezTo>
                  <a:pt x="2997" y="658"/>
                  <a:pt x="3080" y="624"/>
                  <a:pt x="3161" y="624"/>
                </a:cubicBezTo>
                <a:close/>
                <a:moveTo>
                  <a:pt x="2953" y="0"/>
                </a:moveTo>
                <a:cubicBezTo>
                  <a:pt x="1000" y="0"/>
                  <a:pt x="0" y="2358"/>
                  <a:pt x="1381" y="3739"/>
                </a:cubicBezTo>
                <a:cubicBezTo>
                  <a:pt x="1828" y="4186"/>
                  <a:pt x="2380" y="4386"/>
                  <a:pt x="2922" y="4386"/>
                </a:cubicBezTo>
                <a:cubicBezTo>
                  <a:pt x="4054" y="4386"/>
                  <a:pt x="5144" y="3512"/>
                  <a:pt x="5144" y="2191"/>
                </a:cubicBezTo>
                <a:cubicBezTo>
                  <a:pt x="5144" y="977"/>
                  <a:pt x="4168"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8" name="Google Shape;10648;p83"/>
          <p:cNvGrpSpPr/>
          <p:nvPr/>
        </p:nvGrpSpPr>
        <p:grpSpPr>
          <a:xfrm>
            <a:off x="6281097" y="4001082"/>
            <a:ext cx="351479" cy="348272"/>
            <a:chOff x="6281097" y="4001082"/>
            <a:chExt cx="351479" cy="348272"/>
          </a:xfrm>
        </p:grpSpPr>
        <p:sp>
          <p:nvSpPr>
            <p:cNvPr id="10649" name="Google Shape;10649;p83"/>
            <p:cNvSpPr/>
            <p:nvPr/>
          </p:nvSpPr>
          <p:spPr>
            <a:xfrm>
              <a:off x="6281097" y="4226554"/>
              <a:ext cx="351479" cy="102606"/>
            </a:xfrm>
            <a:custGeom>
              <a:rect b="b" l="l" r="r" t="t"/>
              <a:pathLst>
                <a:path extrusionOk="0" h="3145" w="10789">
                  <a:moveTo>
                    <a:pt x="1668" y="1"/>
                  </a:moveTo>
                  <a:cubicBezTo>
                    <a:pt x="882" y="25"/>
                    <a:pt x="215" y="596"/>
                    <a:pt x="96" y="1382"/>
                  </a:cubicBezTo>
                  <a:cubicBezTo>
                    <a:pt x="1" y="2192"/>
                    <a:pt x="549" y="2954"/>
                    <a:pt x="1334" y="3121"/>
                  </a:cubicBezTo>
                  <a:lnTo>
                    <a:pt x="1334" y="1573"/>
                  </a:lnTo>
                  <a:cubicBezTo>
                    <a:pt x="1334" y="1049"/>
                    <a:pt x="1763" y="644"/>
                    <a:pt x="2287" y="620"/>
                  </a:cubicBezTo>
                  <a:lnTo>
                    <a:pt x="4168" y="620"/>
                  </a:lnTo>
                  <a:cubicBezTo>
                    <a:pt x="4692" y="644"/>
                    <a:pt x="5097" y="1049"/>
                    <a:pt x="5097" y="1573"/>
                  </a:cubicBezTo>
                  <a:lnTo>
                    <a:pt x="5097" y="3144"/>
                  </a:lnTo>
                  <a:lnTo>
                    <a:pt x="10432" y="3144"/>
                  </a:lnTo>
                  <a:cubicBezTo>
                    <a:pt x="10574" y="3144"/>
                    <a:pt x="10717" y="3025"/>
                    <a:pt x="10741" y="2882"/>
                  </a:cubicBezTo>
                  <a:cubicBezTo>
                    <a:pt x="10786" y="2703"/>
                    <a:pt x="10662" y="2523"/>
                    <a:pt x="10468" y="2523"/>
                  </a:cubicBezTo>
                  <a:cubicBezTo>
                    <a:pt x="10456" y="2523"/>
                    <a:pt x="10444" y="2524"/>
                    <a:pt x="10432" y="2525"/>
                  </a:cubicBezTo>
                  <a:lnTo>
                    <a:pt x="10098" y="2525"/>
                  </a:lnTo>
                  <a:lnTo>
                    <a:pt x="10098" y="644"/>
                  </a:lnTo>
                  <a:lnTo>
                    <a:pt x="10432" y="644"/>
                  </a:lnTo>
                  <a:cubicBezTo>
                    <a:pt x="10574" y="644"/>
                    <a:pt x="10717" y="525"/>
                    <a:pt x="10741" y="382"/>
                  </a:cubicBezTo>
                  <a:cubicBezTo>
                    <a:pt x="10789" y="191"/>
                    <a:pt x="10646" y="1"/>
                    <a:pt x="104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3"/>
            <p:cNvSpPr/>
            <p:nvPr/>
          </p:nvSpPr>
          <p:spPr>
            <a:xfrm>
              <a:off x="6345503" y="4267661"/>
              <a:ext cx="81476" cy="81693"/>
            </a:xfrm>
            <a:custGeom>
              <a:rect b="b" l="l" r="r" t="t"/>
              <a:pathLst>
                <a:path extrusionOk="0" h="2504" w="2501">
                  <a:moveTo>
                    <a:pt x="2223" y="1"/>
                  </a:moveTo>
                  <a:cubicBezTo>
                    <a:pt x="2213" y="1"/>
                    <a:pt x="2202" y="2"/>
                    <a:pt x="2191" y="3"/>
                  </a:cubicBezTo>
                  <a:lnTo>
                    <a:pt x="310" y="3"/>
                  </a:lnTo>
                  <a:cubicBezTo>
                    <a:pt x="143" y="3"/>
                    <a:pt x="0" y="146"/>
                    <a:pt x="0" y="313"/>
                  </a:cubicBezTo>
                  <a:lnTo>
                    <a:pt x="0" y="2194"/>
                  </a:lnTo>
                  <a:cubicBezTo>
                    <a:pt x="0" y="2370"/>
                    <a:pt x="146" y="2498"/>
                    <a:pt x="316" y="2498"/>
                  </a:cubicBezTo>
                  <a:cubicBezTo>
                    <a:pt x="353" y="2498"/>
                    <a:pt x="391" y="2492"/>
                    <a:pt x="429" y="2480"/>
                  </a:cubicBezTo>
                  <a:lnTo>
                    <a:pt x="1263" y="2218"/>
                  </a:lnTo>
                  <a:cubicBezTo>
                    <a:pt x="2191" y="2504"/>
                    <a:pt x="2144" y="2504"/>
                    <a:pt x="2215" y="2504"/>
                  </a:cubicBezTo>
                  <a:cubicBezTo>
                    <a:pt x="2382" y="2504"/>
                    <a:pt x="2501" y="2361"/>
                    <a:pt x="2501" y="2194"/>
                  </a:cubicBezTo>
                  <a:lnTo>
                    <a:pt x="2501" y="313"/>
                  </a:lnTo>
                  <a:cubicBezTo>
                    <a:pt x="2501" y="157"/>
                    <a:pt x="2376" y="1"/>
                    <a:pt x="2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3"/>
            <p:cNvSpPr/>
            <p:nvPr/>
          </p:nvSpPr>
          <p:spPr>
            <a:xfrm>
              <a:off x="6343939" y="4124796"/>
              <a:ext cx="225795" cy="82378"/>
            </a:xfrm>
            <a:custGeom>
              <a:rect b="b" l="l" r="r" t="t"/>
              <a:pathLst>
                <a:path extrusionOk="0" h="2525" w="6931">
                  <a:moveTo>
                    <a:pt x="2859" y="661"/>
                  </a:moveTo>
                  <a:cubicBezTo>
                    <a:pt x="3004" y="661"/>
                    <a:pt x="3152" y="767"/>
                    <a:pt x="3168" y="929"/>
                  </a:cubicBezTo>
                  <a:cubicBezTo>
                    <a:pt x="3168" y="1119"/>
                    <a:pt x="3025" y="1239"/>
                    <a:pt x="2859" y="1262"/>
                  </a:cubicBezTo>
                  <a:cubicBezTo>
                    <a:pt x="2597" y="1239"/>
                    <a:pt x="2478" y="929"/>
                    <a:pt x="2668" y="738"/>
                  </a:cubicBezTo>
                  <a:cubicBezTo>
                    <a:pt x="2722" y="685"/>
                    <a:pt x="2790" y="661"/>
                    <a:pt x="2859" y="661"/>
                  </a:cubicBezTo>
                  <a:close/>
                  <a:moveTo>
                    <a:pt x="4085" y="1254"/>
                  </a:moveTo>
                  <a:cubicBezTo>
                    <a:pt x="4248" y="1254"/>
                    <a:pt x="4407" y="1381"/>
                    <a:pt x="4407" y="1572"/>
                  </a:cubicBezTo>
                  <a:cubicBezTo>
                    <a:pt x="4407" y="1739"/>
                    <a:pt x="4287" y="1882"/>
                    <a:pt x="4097" y="1882"/>
                  </a:cubicBezTo>
                  <a:cubicBezTo>
                    <a:pt x="3835" y="1882"/>
                    <a:pt x="3668" y="1548"/>
                    <a:pt x="3859" y="1358"/>
                  </a:cubicBezTo>
                  <a:cubicBezTo>
                    <a:pt x="3922" y="1286"/>
                    <a:pt x="4004" y="1254"/>
                    <a:pt x="4085" y="1254"/>
                  </a:cubicBezTo>
                  <a:close/>
                  <a:moveTo>
                    <a:pt x="1287" y="0"/>
                  </a:moveTo>
                  <a:lnTo>
                    <a:pt x="168" y="2001"/>
                  </a:lnTo>
                  <a:cubicBezTo>
                    <a:pt x="72" y="2167"/>
                    <a:pt x="25" y="2334"/>
                    <a:pt x="1" y="2525"/>
                  </a:cubicBezTo>
                  <a:lnTo>
                    <a:pt x="6931" y="2525"/>
                  </a:lnTo>
                  <a:cubicBezTo>
                    <a:pt x="6931" y="2334"/>
                    <a:pt x="6883" y="2167"/>
                    <a:pt x="6788" y="2001"/>
                  </a:cubicBezTo>
                  <a:lnTo>
                    <a:pt x="566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3"/>
            <p:cNvSpPr/>
            <p:nvPr/>
          </p:nvSpPr>
          <p:spPr>
            <a:xfrm>
              <a:off x="6397497" y="4001082"/>
              <a:ext cx="119494" cy="102769"/>
            </a:xfrm>
            <a:custGeom>
              <a:rect b="b" l="l" r="r" t="t"/>
              <a:pathLst>
                <a:path extrusionOk="0" h="3150" w="3668">
                  <a:moveTo>
                    <a:pt x="3134" y="1"/>
                  </a:moveTo>
                  <a:cubicBezTo>
                    <a:pt x="3114" y="1"/>
                    <a:pt x="3094" y="2"/>
                    <a:pt x="3072" y="6"/>
                  </a:cubicBezTo>
                  <a:lnTo>
                    <a:pt x="619" y="6"/>
                  </a:lnTo>
                  <a:cubicBezTo>
                    <a:pt x="605" y="4"/>
                    <a:pt x="591" y="3"/>
                    <a:pt x="577" y="3"/>
                  </a:cubicBezTo>
                  <a:cubicBezTo>
                    <a:pt x="432" y="3"/>
                    <a:pt x="329" y="113"/>
                    <a:pt x="286" y="244"/>
                  </a:cubicBezTo>
                  <a:cubicBezTo>
                    <a:pt x="238" y="434"/>
                    <a:pt x="381" y="625"/>
                    <a:pt x="595" y="625"/>
                  </a:cubicBezTo>
                  <a:lnTo>
                    <a:pt x="595" y="2101"/>
                  </a:lnTo>
                  <a:lnTo>
                    <a:pt x="0" y="3149"/>
                  </a:lnTo>
                  <a:lnTo>
                    <a:pt x="3667" y="3149"/>
                  </a:lnTo>
                  <a:lnTo>
                    <a:pt x="3072" y="2101"/>
                  </a:lnTo>
                  <a:lnTo>
                    <a:pt x="3072" y="625"/>
                  </a:lnTo>
                  <a:cubicBezTo>
                    <a:pt x="3080" y="625"/>
                    <a:pt x="3088" y="625"/>
                    <a:pt x="3095" y="625"/>
                  </a:cubicBezTo>
                  <a:cubicBezTo>
                    <a:pt x="3526" y="625"/>
                    <a:pt x="3519" y="1"/>
                    <a:pt x="3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83"/>
          <p:cNvGrpSpPr/>
          <p:nvPr/>
        </p:nvGrpSpPr>
        <p:grpSpPr>
          <a:xfrm>
            <a:off x="7078659" y="4001246"/>
            <a:ext cx="266126" cy="348892"/>
            <a:chOff x="7078659" y="4001246"/>
            <a:chExt cx="266126" cy="348892"/>
          </a:xfrm>
        </p:grpSpPr>
        <p:sp>
          <p:nvSpPr>
            <p:cNvPr id="10654" name="Google Shape;10654;p83"/>
            <p:cNvSpPr/>
            <p:nvPr/>
          </p:nvSpPr>
          <p:spPr>
            <a:xfrm>
              <a:off x="7099607" y="4001246"/>
              <a:ext cx="225013" cy="82411"/>
            </a:xfrm>
            <a:custGeom>
              <a:rect b="b" l="l" r="r" t="t"/>
              <a:pathLst>
                <a:path extrusionOk="0" h="2526" w="6907">
                  <a:moveTo>
                    <a:pt x="738" y="1"/>
                  </a:moveTo>
                  <a:cubicBezTo>
                    <a:pt x="334" y="1"/>
                    <a:pt x="0" y="334"/>
                    <a:pt x="0" y="739"/>
                  </a:cubicBezTo>
                  <a:lnTo>
                    <a:pt x="0" y="2215"/>
                  </a:lnTo>
                  <a:cubicBezTo>
                    <a:pt x="0" y="2382"/>
                    <a:pt x="143" y="2525"/>
                    <a:pt x="310" y="2525"/>
                  </a:cubicBezTo>
                  <a:lnTo>
                    <a:pt x="6597" y="2525"/>
                  </a:lnTo>
                  <a:cubicBezTo>
                    <a:pt x="6763" y="2525"/>
                    <a:pt x="6883" y="2382"/>
                    <a:pt x="6906" y="2215"/>
                  </a:cubicBezTo>
                  <a:lnTo>
                    <a:pt x="6906" y="739"/>
                  </a:lnTo>
                  <a:cubicBezTo>
                    <a:pt x="6906" y="334"/>
                    <a:pt x="6573"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3"/>
            <p:cNvSpPr/>
            <p:nvPr/>
          </p:nvSpPr>
          <p:spPr>
            <a:xfrm>
              <a:off x="7078659" y="4103819"/>
              <a:ext cx="266126" cy="246319"/>
            </a:xfrm>
            <a:custGeom>
              <a:rect b="b" l="l" r="r" t="t"/>
              <a:pathLst>
                <a:path extrusionOk="0" h="7550" w="8169">
                  <a:moveTo>
                    <a:pt x="4715" y="1882"/>
                  </a:moveTo>
                  <a:cubicBezTo>
                    <a:pt x="4906" y="1882"/>
                    <a:pt x="5049" y="2024"/>
                    <a:pt x="5049" y="2191"/>
                  </a:cubicBezTo>
                  <a:lnTo>
                    <a:pt x="5049" y="3144"/>
                  </a:lnTo>
                  <a:lnTo>
                    <a:pt x="5978" y="3144"/>
                  </a:lnTo>
                  <a:cubicBezTo>
                    <a:pt x="5990" y="3142"/>
                    <a:pt x="6002" y="3141"/>
                    <a:pt x="6014" y="3141"/>
                  </a:cubicBezTo>
                  <a:cubicBezTo>
                    <a:pt x="6168" y="3141"/>
                    <a:pt x="6309" y="3277"/>
                    <a:pt x="6287" y="3453"/>
                  </a:cubicBezTo>
                  <a:lnTo>
                    <a:pt x="6287" y="4715"/>
                  </a:lnTo>
                  <a:cubicBezTo>
                    <a:pt x="6311" y="4882"/>
                    <a:pt x="6144" y="5025"/>
                    <a:pt x="5978" y="5025"/>
                  </a:cubicBezTo>
                  <a:lnTo>
                    <a:pt x="5049" y="5025"/>
                  </a:lnTo>
                  <a:lnTo>
                    <a:pt x="5049" y="5954"/>
                  </a:lnTo>
                  <a:cubicBezTo>
                    <a:pt x="5025" y="6144"/>
                    <a:pt x="4906" y="6263"/>
                    <a:pt x="4715" y="6287"/>
                  </a:cubicBezTo>
                  <a:lnTo>
                    <a:pt x="3477" y="6287"/>
                  </a:lnTo>
                  <a:cubicBezTo>
                    <a:pt x="3287" y="6263"/>
                    <a:pt x="3144" y="6144"/>
                    <a:pt x="3144" y="5954"/>
                  </a:cubicBezTo>
                  <a:lnTo>
                    <a:pt x="3144" y="5025"/>
                  </a:lnTo>
                  <a:lnTo>
                    <a:pt x="2215" y="5025"/>
                  </a:lnTo>
                  <a:cubicBezTo>
                    <a:pt x="2048" y="5025"/>
                    <a:pt x="1905" y="4882"/>
                    <a:pt x="1905" y="4715"/>
                  </a:cubicBezTo>
                  <a:lnTo>
                    <a:pt x="1905" y="3453"/>
                  </a:lnTo>
                  <a:cubicBezTo>
                    <a:pt x="1905" y="3287"/>
                    <a:pt x="2048" y="3144"/>
                    <a:pt x="2215" y="3144"/>
                  </a:cubicBezTo>
                  <a:lnTo>
                    <a:pt x="3144" y="3144"/>
                  </a:lnTo>
                  <a:lnTo>
                    <a:pt x="3144" y="2191"/>
                  </a:lnTo>
                  <a:cubicBezTo>
                    <a:pt x="3144" y="2024"/>
                    <a:pt x="3287" y="1882"/>
                    <a:pt x="3477" y="1882"/>
                  </a:cubicBezTo>
                  <a:close/>
                  <a:moveTo>
                    <a:pt x="1262" y="0"/>
                  </a:moveTo>
                  <a:lnTo>
                    <a:pt x="1262" y="596"/>
                  </a:lnTo>
                  <a:cubicBezTo>
                    <a:pt x="1262" y="738"/>
                    <a:pt x="1215" y="858"/>
                    <a:pt x="1119" y="977"/>
                  </a:cubicBezTo>
                  <a:lnTo>
                    <a:pt x="334" y="1739"/>
                  </a:lnTo>
                  <a:cubicBezTo>
                    <a:pt x="119" y="1953"/>
                    <a:pt x="0" y="2239"/>
                    <a:pt x="0" y="2548"/>
                  </a:cubicBezTo>
                  <a:lnTo>
                    <a:pt x="0" y="6406"/>
                  </a:lnTo>
                  <a:cubicBezTo>
                    <a:pt x="24" y="7049"/>
                    <a:pt x="524" y="7549"/>
                    <a:pt x="1167" y="7549"/>
                  </a:cubicBezTo>
                  <a:lnTo>
                    <a:pt x="7025" y="7549"/>
                  </a:lnTo>
                  <a:cubicBezTo>
                    <a:pt x="7668" y="7549"/>
                    <a:pt x="8169" y="7025"/>
                    <a:pt x="8169" y="6406"/>
                  </a:cubicBezTo>
                  <a:lnTo>
                    <a:pt x="8169" y="2525"/>
                  </a:lnTo>
                  <a:cubicBezTo>
                    <a:pt x="8169" y="2239"/>
                    <a:pt x="8049" y="1953"/>
                    <a:pt x="7835" y="1739"/>
                  </a:cubicBezTo>
                  <a:lnTo>
                    <a:pt x="7073" y="977"/>
                  </a:lnTo>
                  <a:cubicBezTo>
                    <a:pt x="6978" y="858"/>
                    <a:pt x="6906" y="738"/>
                    <a:pt x="6906" y="596"/>
                  </a:cubicBezTo>
                  <a:lnTo>
                    <a:pt x="6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3"/>
            <p:cNvSpPr/>
            <p:nvPr/>
          </p:nvSpPr>
          <p:spPr>
            <a:xfrm>
              <a:off x="7161667" y="4185381"/>
              <a:ext cx="100893" cy="102606"/>
            </a:xfrm>
            <a:custGeom>
              <a:rect b="b" l="l" r="r" t="t"/>
              <a:pathLst>
                <a:path extrusionOk="0" h="3145" w="3097">
                  <a:moveTo>
                    <a:pt x="1239" y="1"/>
                  </a:moveTo>
                  <a:lnTo>
                    <a:pt x="1239" y="953"/>
                  </a:lnTo>
                  <a:cubicBezTo>
                    <a:pt x="1239" y="1120"/>
                    <a:pt x="1096" y="1263"/>
                    <a:pt x="929" y="1263"/>
                  </a:cubicBezTo>
                  <a:lnTo>
                    <a:pt x="0" y="1263"/>
                  </a:lnTo>
                  <a:lnTo>
                    <a:pt x="0" y="1882"/>
                  </a:lnTo>
                  <a:lnTo>
                    <a:pt x="929" y="1882"/>
                  </a:lnTo>
                  <a:cubicBezTo>
                    <a:pt x="1096" y="1906"/>
                    <a:pt x="1239" y="2049"/>
                    <a:pt x="1239" y="2215"/>
                  </a:cubicBezTo>
                  <a:lnTo>
                    <a:pt x="1239" y="3144"/>
                  </a:lnTo>
                  <a:lnTo>
                    <a:pt x="1858" y="3144"/>
                  </a:lnTo>
                  <a:lnTo>
                    <a:pt x="1858" y="2215"/>
                  </a:lnTo>
                  <a:cubicBezTo>
                    <a:pt x="1858" y="2025"/>
                    <a:pt x="2001" y="1882"/>
                    <a:pt x="2167" y="1882"/>
                  </a:cubicBezTo>
                  <a:lnTo>
                    <a:pt x="3096" y="1882"/>
                  </a:lnTo>
                  <a:lnTo>
                    <a:pt x="3096" y="1263"/>
                  </a:lnTo>
                  <a:lnTo>
                    <a:pt x="2167" y="1263"/>
                  </a:lnTo>
                  <a:cubicBezTo>
                    <a:pt x="2001" y="1263"/>
                    <a:pt x="1858" y="1120"/>
                    <a:pt x="1858" y="953"/>
                  </a:cubicBezTo>
                  <a:lnTo>
                    <a:pt x="1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83"/>
          <p:cNvGrpSpPr/>
          <p:nvPr/>
        </p:nvGrpSpPr>
        <p:grpSpPr>
          <a:xfrm>
            <a:off x="7791618" y="4027835"/>
            <a:ext cx="349166" cy="294865"/>
            <a:chOff x="7791618" y="4027835"/>
            <a:chExt cx="349166" cy="294865"/>
          </a:xfrm>
        </p:grpSpPr>
        <p:sp>
          <p:nvSpPr>
            <p:cNvPr id="10658" name="Google Shape;10658;p83"/>
            <p:cNvSpPr/>
            <p:nvPr/>
          </p:nvSpPr>
          <p:spPr>
            <a:xfrm>
              <a:off x="7924274" y="4144208"/>
              <a:ext cx="72192" cy="61922"/>
            </a:xfrm>
            <a:custGeom>
              <a:rect b="b" l="l" r="r" t="t"/>
              <a:pathLst>
                <a:path extrusionOk="0" h="1898" w="2216">
                  <a:moveTo>
                    <a:pt x="1263" y="1"/>
                  </a:moveTo>
                  <a:cubicBezTo>
                    <a:pt x="430" y="1"/>
                    <a:pt x="1" y="1025"/>
                    <a:pt x="596" y="1620"/>
                  </a:cubicBezTo>
                  <a:cubicBezTo>
                    <a:pt x="788" y="1812"/>
                    <a:pt x="1024" y="1897"/>
                    <a:pt x="1256" y="1897"/>
                  </a:cubicBezTo>
                  <a:cubicBezTo>
                    <a:pt x="1745" y="1897"/>
                    <a:pt x="2216" y="1518"/>
                    <a:pt x="2216" y="953"/>
                  </a:cubicBezTo>
                  <a:cubicBezTo>
                    <a:pt x="2192" y="429"/>
                    <a:pt x="178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3"/>
            <p:cNvSpPr/>
            <p:nvPr/>
          </p:nvSpPr>
          <p:spPr>
            <a:xfrm>
              <a:off x="7791618" y="4027835"/>
              <a:ext cx="349166" cy="294865"/>
            </a:xfrm>
            <a:custGeom>
              <a:rect b="b" l="l" r="r" t="t"/>
              <a:pathLst>
                <a:path extrusionOk="0" h="9038" w="10718">
                  <a:moveTo>
                    <a:pt x="6359" y="1067"/>
                  </a:moveTo>
                  <a:cubicBezTo>
                    <a:pt x="6407" y="1210"/>
                    <a:pt x="6478" y="1305"/>
                    <a:pt x="6573" y="1400"/>
                  </a:cubicBezTo>
                  <a:lnTo>
                    <a:pt x="5764" y="3020"/>
                  </a:lnTo>
                  <a:cubicBezTo>
                    <a:pt x="5954" y="3067"/>
                    <a:pt x="6145" y="3163"/>
                    <a:pt x="6312" y="3306"/>
                  </a:cubicBezTo>
                  <a:lnTo>
                    <a:pt x="7121" y="1686"/>
                  </a:lnTo>
                  <a:cubicBezTo>
                    <a:pt x="7171" y="1696"/>
                    <a:pt x="7220" y="1702"/>
                    <a:pt x="7269" y="1702"/>
                  </a:cubicBezTo>
                  <a:cubicBezTo>
                    <a:pt x="7339" y="1702"/>
                    <a:pt x="7409" y="1690"/>
                    <a:pt x="7478" y="1662"/>
                  </a:cubicBezTo>
                  <a:lnTo>
                    <a:pt x="9003" y="3972"/>
                  </a:lnTo>
                  <a:cubicBezTo>
                    <a:pt x="8955" y="4044"/>
                    <a:pt x="8907" y="4115"/>
                    <a:pt x="8883" y="4211"/>
                  </a:cubicBezTo>
                  <a:lnTo>
                    <a:pt x="6883" y="4211"/>
                  </a:lnTo>
                  <a:cubicBezTo>
                    <a:pt x="6931" y="4425"/>
                    <a:pt x="6931" y="4639"/>
                    <a:pt x="6883" y="4830"/>
                  </a:cubicBezTo>
                  <a:lnTo>
                    <a:pt x="8907" y="4830"/>
                  </a:lnTo>
                  <a:cubicBezTo>
                    <a:pt x="8931" y="4925"/>
                    <a:pt x="8979" y="4996"/>
                    <a:pt x="9026" y="5068"/>
                  </a:cubicBezTo>
                  <a:lnTo>
                    <a:pt x="7478" y="7378"/>
                  </a:lnTo>
                  <a:cubicBezTo>
                    <a:pt x="7394" y="7361"/>
                    <a:pt x="7310" y="7344"/>
                    <a:pt x="7226" y="7344"/>
                  </a:cubicBezTo>
                  <a:cubicBezTo>
                    <a:pt x="7191" y="7344"/>
                    <a:pt x="7156" y="7347"/>
                    <a:pt x="7121" y="7354"/>
                  </a:cubicBezTo>
                  <a:lnTo>
                    <a:pt x="6312" y="5735"/>
                  </a:lnTo>
                  <a:cubicBezTo>
                    <a:pt x="6145" y="5878"/>
                    <a:pt x="5954" y="5973"/>
                    <a:pt x="5740" y="6044"/>
                  </a:cubicBezTo>
                  <a:lnTo>
                    <a:pt x="6573" y="7664"/>
                  </a:lnTo>
                  <a:cubicBezTo>
                    <a:pt x="6478" y="7759"/>
                    <a:pt x="6407" y="7854"/>
                    <a:pt x="6359" y="7997"/>
                  </a:cubicBezTo>
                  <a:lnTo>
                    <a:pt x="4359" y="7997"/>
                  </a:lnTo>
                  <a:cubicBezTo>
                    <a:pt x="4311" y="7854"/>
                    <a:pt x="4240" y="7735"/>
                    <a:pt x="4144" y="7640"/>
                  </a:cubicBezTo>
                  <a:lnTo>
                    <a:pt x="4954" y="6044"/>
                  </a:lnTo>
                  <a:cubicBezTo>
                    <a:pt x="4740" y="5973"/>
                    <a:pt x="4549" y="5878"/>
                    <a:pt x="4383" y="5758"/>
                  </a:cubicBezTo>
                  <a:lnTo>
                    <a:pt x="3573" y="7378"/>
                  </a:lnTo>
                  <a:cubicBezTo>
                    <a:pt x="3513" y="7366"/>
                    <a:pt x="3454" y="7360"/>
                    <a:pt x="3397" y="7360"/>
                  </a:cubicBezTo>
                  <a:cubicBezTo>
                    <a:pt x="3341" y="7360"/>
                    <a:pt x="3287" y="7366"/>
                    <a:pt x="3239" y="7378"/>
                  </a:cubicBezTo>
                  <a:lnTo>
                    <a:pt x="1715" y="5092"/>
                  </a:lnTo>
                  <a:cubicBezTo>
                    <a:pt x="1763" y="4996"/>
                    <a:pt x="1811" y="4925"/>
                    <a:pt x="1834" y="4830"/>
                  </a:cubicBezTo>
                  <a:lnTo>
                    <a:pt x="3811" y="4830"/>
                  </a:lnTo>
                  <a:cubicBezTo>
                    <a:pt x="3763" y="4639"/>
                    <a:pt x="3763" y="4425"/>
                    <a:pt x="3811" y="4234"/>
                  </a:cubicBezTo>
                  <a:lnTo>
                    <a:pt x="1834" y="4234"/>
                  </a:lnTo>
                  <a:cubicBezTo>
                    <a:pt x="1787" y="4139"/>
                    <a:pt x="1739" y="4068"/>
                    <a:pt x="1691" y="3996"/>
                  </a:cubicBezTo>
                  <a:lnTo>
                    <a:pt x="3239" y="1686"/>
                  </a:lnTo>
                  <a:cubicBezTo>
                    <a:pt x="3335" y="1710"/>
                    <a:pt x="3454" y="1710"/>
                    <a:pt x="3573" y="1710"/>
                  </a:cubicBezTo>
                  <a:lnTo>
                    <a:pt x="4383" y="3306"/>
                  </a:lnTo>
                  <a:cubicBezTo>
                    <a:pt x="4549" y="3187"/>
                    <a:pt x="4740" y="3091"/>
                    <a:pt x="4954" y="3020"/>
                  </a:cubicBezTo>
                  <a:lnTo>
                    <a:pt x="4144" y="1424"/>
                  </a:lnTo>
                  <a:cubicBezTo>
                    <a:pt x="4240" y="1329"/>
                    <a:pt x="4311" y="1210"/>
                    <a:pt x="4359" y="1067"/>
                  </a:cubicBezTo>
                  <a:close/>
                  <a:moveTo>
                    <a:pt x="3730" y="1"/>
                  </a:moveTo>
                  <a:cubicBezTo>
                    <a:pt x="3077" y="1"/>
                    <a:pt x="2262" y="700"/>
                    <a:pt x="2716" y="1305"/>
                  </a:cubicBezTo>
                  <a:lnTo>
                    <a:pt x="1168" y="3639"/>
                  </a:lnTo>
                  <a:cubicBezTo>
                    <a:pt x="1093" y="3621"/>
                    <a:pt x="1018" y="3612"/>
                    <a:pt x="945" y="3612"/>
                  </a:cubicBezTo>
                  <a:cubicBezTo>
                    <a:pt x="437" y="3612"/>
                    <a:pt x="1" y="4024"/>
                    <a:pt x="1" y="4544"/>
                  </a:cubicBezTo>
                  <a:cubicBezTo>
                    <a:pt x="1" y="5075"/>
                    <a:pt x="439" y="5484"/>
                    <a:pt x="940" y="5484"/>
                  </a:cubicBezTo>
                  <a:cubicBezTo>
                    <a:pt x="1022" y="5484"/>
                    <a:pt x="1107" y="5473"/>
                    <a:pt x="1191" y="5449"/>
                  </a:cubicBezTo>
                  <a:lnTo>
                    <a:pt x="2692" y="7735"/>
                  </a:lnTo>
                  <a:cubicBezTo>
                    <a:pt x="2252" y="8344"/>
                    <a:pt x="3074" y="9038"/>
                    <a:pt x="3724" y="9038"/>
                  </a:cubicBezTo>
                  <a:cubicBezTo>
                    <a:pt x="3989" y="9038"/>
                    <a:pt x="4225" y="8923"/>
                    <a:pt x="4335" y="8640"/>
                  </a:cubicBezTo>
                  <a:lnTo>
                    <a:pt x="6359" y="8640"/>
                  </a:lnTo>
                  <a:cubicBezTo>
                    <a:pt x="6469" y="8923"/>
                    <a:pt x="6705" y="9038"/>
                    <a:pt x="6969" y="9038"/>
                  </a:cubicBezTo>
                  <a:cubicBezTo>
                    <a:pt x="7618" y="9038"/>
                    <a:pt x="8435" y="8344"/>
                    <a:pt x="7979" y="7735"/>
                  </a:cubicBezTo>
                  <a:lnTo>
                    <a:pt x="9526" y="5425"/>
                  </a:lnTo>
                  <a:cubicBezTo>
                    <a:pt x="9601" y="5443"/>
                    <a:pt x="9676" y="5452"/>
                    <a:pt x="9750" y="5452"/>
                  </a:cubicBezTo>
                  <a:cubicBezTo>
                    <a:pt x="10262" y="5452"/>
                    <a:pt x="10717" y="5038"/>
                    <a:pt x="10717" y="4496"/>
                  </a:cubicBezTo>
                  <a:cubicBezTo>
                    <a:pt x="10717" y="3965"/>
                    <a:pt x="10279" y="3557"/>
                    <a:pt x="9778" y="3557"/>
                  </a:cubicBezTo>
                  <a:cubicBezTo>
                    <a:pt x="9696" y="3557"/>
                    <a:pt x="9611" y="3568"/>
                    <a:pt x="9526" y="3591"/>
                  </a:cubicBezTo>
                  <a:lnTo>
                    <a:pt x="8002" y="1305"/>
                  </a:lnTo>
                  <a:cubicBezTo>
                    <a:pt x="8456" y="700"/>
                    <a:pt x="7629" y="1"/>
                    <a:pt x="6978" y="1"/>
                  </a:cubicBezTo>
                  <a:cubicBezTo>
                    <a:pt x="6706" y="1"/>
                    <a:pt x="6464" y="123"/>
                    <a:pt x="6359" y="424"/>
                  </a:cubicBezTo>
                  <a:lnTo>
                    <a:pt x="4359" y="424"/>
                  </a:lnTo>
                  <a:cubicBezTo>
                    <a:pt x="4247" y="123"/>
                    <a:pt x="4002" y="1"/>
                    <a:pt x="3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0" name="Google Shape;10660;p83"/>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Laboratory</a:t>
            </a:r>
            <a:endParaRPr sz="1600">
              <a:solidFill>
                <a:srgbClr val="FFFFFF"/>
              </a:solidFill>
            </a:endParaRPr>
          </a:p>
        </p:txBody>
      </p:sp>
      <p:sp>
        <p:nvSpPr>
          <p:cNvPr id="10661" name="Google Shape;10661;p8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5" name="Shape 10665"/>
        <p:cNvGrpSpPr/>
        <p:nvPr/>
      </p:nvGrpSpPr>
      <p:grpSpPr>
        <a:xfrm>
          <a:off x="0" y="0"/>
          <a:ext cx="0" cy="0"/>
          <a:chOff x="0" y="0"/>
          <a:chExt cx="0" cy="0"/>
        </a:xfrm>
      </p:grpSpPr>
      <p:grpSp>
        <p:nvGrpSpPr>
          <p:cNvPr id="10666" name="Google Shape;10666;p84"/>
          <p:cNvGrpSpPr/>
          <p:nvPr/>
        </p:nvGrpSpPr>
        <p:grpSpPr>
          <a:xfrm>
            <a:off x="1015043" y="1768782"/>
            <a:ext cx="349675" cy="349675"/>
            <a:chOff x="1057325" y="2364825"/>
            <a:chExt cx="267950" cy="267950"/>
          </a:xfrm>
        </p:grpSpPr>
        <p:sp>
          <p:nvSpPr>
            <p:cNvPr id="10667" name="Google Shape;10667;p84"/>
            <p:cNvSpPr/>
            <p:nvPr/>
          </p:nvSpPr>
          <p:spPr>
            <a:xfrm>
              <a:off x="1120450" y="2483300"/>
              <a:ext cx="20850" cy="31000"/>
            </a:xfrm>
            <a:custGeom>
              <a:rect b="b" l="l" r="r" t="t"/>
              <a:pathLst>
                <a:path extrusionOk="0" h="1240" w="834">
                  <a:moveTo>
                    <a:pt x="0" y="1"/>
                  </a:moveTo>
                  <a:lnTo>
                    <a:pt x="0" y="1239"/>
                  </a:lnTo>
                  <a:lnTo>
                    <a:pt x="834" y="1239"/>
                  </a:lnTo>
                  <a:lnTo>
                    <a:pt x="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4"/>
            <p:cNvSpPr/>
            <p:nvPr/>
          </p:nvSpPr>
          <p:spPr>
            <a:xfrm>
              <a:off x="1240100" y="2483300"/>
              <a:ext cx="20875" cy="31000"/>
            </a:xfrm>
            <a:custGeom>
              <a:rect b="b" l="l" r="r" t="t"/>
              <a:pathLst>
                <a:path extrusionOk="0" h="1240" w="835">
                  <a:moveTo>
                    <a:pt x="1" y="1"/>
                  </a:moveTo>
                  <a:lnTo>
                    <a:pt x="1" y="1239"/>
                  </a:lnTo>
                  <a:lnTo>
                    <a:pt x="834" y="1239"/>
                  </a:lnTo>
                  <a:lnTo>
                    <a:pt x="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4"/>
            <p:cNvSpPr/>
            <p:nvPr/>
          </p:nvSpPr>
          <p:spPr>
            <a:xfrm>
              <a:off x="1057325" y="2449300"/>
              <a:ext cx="267950" cy="99525"/>
            </a:xfrm>
            <a:custGeom>
              <a:rect b="b" l="l" r="r" t="t"/>
              <a:pathLst>
                <a:path extrusionOk="0" h="3981" w="10718">
                  <a:moveTo>
                    <a:pt x="3716" y="718"/>
                  </a:moveTo>
                  <a:cubicBezTo>
                    <a:pt x="3882" y="742"/>
                    <a:pt x="4002" y="861"/>
                    <a:pt x="4002" y="1051"/>
                  </a:cubicBezTo>
                  <a:lnTo>
                    <a:pt x="4002" y="2932"/>
                  </a:lnTo>
                  <a:cubicBezTo>
                    <a:pt x="4002" y="3099"/>
                    <a:pt x="3882" y="3218"/>
                    <a:pt x="3716" y="3242"/>
                  </a:cubicBezTo>
                  <a:lnTo>
                    <a:pt x="2239" y="3242"/>
                  </a:lnTo>
                  <a:cubicBezTo>
                    <a:pt x="2073" y="3218"/>
                    <a:pt x="1954" y="3099"/>
                    <a:pt x="1954" y="2932"/>
                  </a:cubicBezTo>
                  <a:lnTo>
                    <a:pt x="1954" y="1051"/>
                  </a:lnTo>
                  <a:cubicBezTo>
                    <a:pt x="1954" y="861"/>
                    <a:pt x="2073" y="742"/>
                    <a:pt x="2239" y="718"/>
                  </a:cubicBezTo>
                  <a:close/>
                  <a:moveTo>
                    <a:pt x="8455" y="718"/>
                  </a:moveTo>
                  <a:cubicBezTo>
                    <a:pt x="8645" y="718"/>
                    <a:pt x="8764" y="861"/>
                    <a:pt x="8764" y="1051"/>
                  </a:cubicBezTo>
                  <a:lnTo>
                    <a:pt x="8764" y="2932"/>
                  </a:lnTo>
                  <a:cubicBezTo>
                    <a:pt x="8764" y="3099"/>
                    <a:pt x="8645" y="3242"/>
                    <a:pt x="8455" y="3242"/>
                  </a:cubicBezTo>
                  <a:lnTo>
                    <a:pt x="7002" y="3242"/>
                  </a:lnTo>
                  <a:cubicBezTo>
                    <a:pt x="6812" y="3242"/>
                    <a:pt x="6669" y="3099"/>
                    <a:pt x="6669" y="2932"/>
                  </a:cubicBezTo>
                  <a:lnTo>
                    <a:pt x="6669" y="1051"/>
                  </a:lnTo>
                  <a:cubicBezTo>
                    <a:pt x="6669" y="861"/>
                    <a:pt x="6812" y="718"/>
                    <a:pt x="7002" y="718"/>
                  </a:cubicBezTo>
                  <a:close/>
                  <a:moveTo>
                    <a:pt x="274" y="1"/>
                  </a:moveTo>
                  <a:cubicBezTo>
                    <a:pt x="123" y="1"/>
                    <a:pt x="1" y="136"/>
                    <a:pt x="1" y="313"/>
                  </a:cubicBezTo>
                  <a:lnTo>
                    <a:pt x="1" y="3647"/>
                  </a:lnTo>
                  <a:cubicBezTo>
                    <a:pt x="1" y="3814"/>
                    <a:pt x="144" y="3956"/>
                    <a:pt x="310" y="3980"/>
                  </a:cubicBezTo>
                  <a:lnTo>
                    <a:pt x="10408" y="3980"/>
                  </a:lnTo>
                  <a:cubicBezTo>
                    <a:pt x="10574" y="3980"/>
                    <a:pt x="10717" y="3837"/>
                    <a:pt x="10717" y="3647"/>
                  </a:cubicBezTo>
                  <a:lnTo>
                    <a:pt x="10717" y="313"/>
                  </a:lnTo>
                  <a:cubicBezTo>
                    <a:pt x="10717" y="136"/>
                    <a:pt x="10595" y="1"/>
                    <a:pt x="10444" y="1"/>
                  </a:cubicBezTo>
                  <a:cubicBezTo>
                    <a:pt x="10432" y="1"/>
                    <a:pt x="10420" y="2"/>
                    <a:pt x="10408" y="3"/>
                  </a:cubicBezTo>
                  <a:lnTo>
                    <a:pt x="310" y="3"/>
                  </a:lnTo>
                  <a:cubicBezTo>
                    <a:pt x="298" y="2"/>
                    <a:pt x="286"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4"/>
            <p:cNvSpPr/>
            <p:nvPr/>
          </p:nvSpPr>
          <p:spPr>
            <a:xfrm>
              <a:off x="1096625" y="2411275"/>
              <a:ext cx="68500" cy="22050"/>
            </a:xfrm>
            <a:custGeom>
              <a:rect b="b" l="l" r="r" t="t"/>
              <a:pathLst>
                <a:path extrusionOk="0" h="882" w="2740">
                  <a:moveTo>
                    <a:pt x="310" y="0"/>
                  </a:moveTo>
                  <a:cubicBezTo>
                    <a:pt x="96" y="238"/>
                    <a:pt x="0" y="572"/>
                    <a:pt x="24" y="881"/>
                  </a:cubicBezTo>
                  <a:lnTo>
                    <a:pt x="2739" y="881"/>
                  </a:lnTo>
                  <a:cubicBezTo>
                    <a:pt x="2739" y="572"/>
                    <a:pt x="2644" y="238"/>
                    <a:pt x="2430" y="0"/>
                  </a:cubicBezTo>
                  <a:cubicBezTo>
                    <a:pt x="2144" y="298"/>
                    <a:pt x="1757" y="447"/>
                    <a:pt x="1370" y="447"/>
                  </a:cubicBezTo>
                  <a:cubicBezTo>
                    <a:pt x="983" y="447"/>
                    <a:pt x="596" y="298"/>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4"/>
            <p:cNvSpPr/>
            <p:nvPr/>
          </p:nvSpPr>
          <p:spPr>
            <a:xfrm>
              <a:off x="1110325" y="2364825"/>
              <a:ext cx="41700" cy="41700"/>
            </a:xfrm>
            <a:custGeom>
              <a:rect b="b" l="l" r="r" t="t"/>
              <a:pathLst>
                <a:path extrusionOk="0" h="1668" w="1668">
                  <a:moveTo>
                    <a:pt x="834" y="1"/>
                  </a:moveTo>
                  <a:cubicBezTo>
                    <a:pt x="357" y="1"/>
                    <a:pt x="0" y="382"/>
                    <a:pt x="0" y="834"/>
                  </a:cubicBezTo>
                  <a:cubicBezTo>
                    <a:pt x="0" y="1310"/>
                    <a:pt x="357" y="1668"/>
                    <a:pt x="834" y="1668"/>
                  </a:cubicBezTo>
                  <a:cubicBezTo>
                    <a:pt x="1286" y="1668"/>
                    <a:pt x="1667" y="1310"/>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4"/>
            <p:cNvSpPr/>
            <p:nvPr/>
          </p:nvSpPr>
          <p:spPr>
            <a:xfrm>
              <a:off x="1215700" y="2411275"/>
              <a:ext cx="69075" cy="22050"/>
            </a:xfrm>
            <a:custGeom>
              <a:rect b="b" l="l" r="r" t="t"/>
              <a:pathLst>
                <a:path extrusionOk="0" h="882" w="2763">
                  <a:moveTo>
                    <a:pt x="310" y="0"/>
                  </a:moveTo>
                  <a:cubicBezTo>
                    <a:pt x="119" y="238"/>
                    <a:pt x="0" y="572"/>
                    <a:pt x="24" y="881"/>
                  </a:cubicBezTo>
                  <a:lnTo>
                    <a:pt x="2739" y="881"/>
                  </a:lnTo>
                  <a:cubicBezTo>
                    <a:pt x="2763" y="572"/>
                    <a:pt x="2644" y="238"/>
                    <a:pt x="2453" y="0"/>
                  </a:cubicBezTo>
                  <a:cubicBezTo>
                    <a:pt x="2156" y="298"/>
                    <a:pt x="1769" y="447"/>
                    <a:pt x="1382" y="447"/>
                  </a:cubicBezTo>
                  <a:cubicBezTo>
                    <a:pt x="995" y="447"/>
                    <a:pt x="608" y="298"/>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4"/>
            <p:cNvSpPr/>
            <p:nvPr/>
          </p:nvSpPr>
          <p:spPr>
            <a:xfrm>
              <a:off x="1229400" y="2364825"/>
              <a:ext cx="41700" cy="41700"/>
            </a:xfrm>
            <a:custGeom>
              <a:rect b="b" l="l" r="r" t="t"/>
              <a:pathLst>
                <a:path extrusionOk="0" h="1668" w="1668">
                  <a:moveTo>
                    <a:pt x="834" y="1"/>
                  </a:moveTo>
                  <a:cubicBezTo>
                    <a:pt x="381" y="1"/>
                    <a:pt x="0" y="382"/>
                    <a:pt x="0" y="834"/>
                  </a:cubicBezTo>
                  <a:cubicBezTo>
                    <a:pt x="0" y="1310"/>
                    <a:pt x="381" y="1668"/>
                    <a:pt x="834" y="1668"/>
                  </a:cubicBezTo>
                  <a:cubicBezTo>
                    <a:pt x="1310" y="1668"/>
                    <a:pt x="1667" y="1310"/>
                    <a:pt x="1667" y="834"/>
                  </a:cubicBezTo>
                  <a:cubicBezTo>
                    <a:pt x="1667" y="382"/>
                    <a:pt x="1310"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4"/>
            <p:cNvSpPr/>
            <p:nvPr/>
          </p:nvSpPr>
          <p:spPr>
            <a:xfrm>
              <a:off x="1216300" y="2564275"/>
              <a:ext cx="68475" cy="22050"/>
            </a:xfrm>
            <a:custGeom>
              <a:rect b="b" l="l" r="r" t="t"/>
              <a:pathLst>
                <a:path extrusionOk="0" h="882" w="2739">
                  <a:moveTo>
                    <a:pt x="0" y="0"/>
                  </a:moveTo>
                  <a:cubicBezTo>
                    <a:pt x="0" y="310"/>
                    <a:pt x="95" y="643"/>
                    <a:pt x="310" y="882"/>
                  </a:cubicBezTo>
                  <a:cubicBezTo>
                    <a:pt x="596" y="584"/>
                    <a:pt x="983" y="435"/>
                    <a:pt x="1370" y="435"/>
                  </a:cubicBezTo>
                  <a:cubicBezTo>
                    <a:pt x="1757" y="435"/>
                    <a:pt x="2144" y="584"/>
                    <a:pt x="2429" y="882"/>
                  </a:cubicBezTo>
                  <a:cubicBezTo>
                    <a:pt x="2644" y="643"/>
                    <a:pt x="2739" y="31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4"/>
            <p:cNvSpPr/>
            <p:nvPr/>
          </p:nvSpPr>
          <p:spPr>
            <a:xfrm>
              <a:off x="1229400" y="2591075"/>
              <a:ext cx="41700" cy="41700"/>
            </a:xfrm>
            <a:custGeom>
              <a:rect b="b" l="l" r="r" t="t"/>
              <a:pathLst>
                <a:path extrusionOk="0" h="1668" w="1668">
                  <a:moveTo>
                    <a:pt x="834" y="0"/>
                  </a:moveTo>
                  <a:cubicBezTo>
                    <a:pt x="381" y="0"/>
                    <a:pt x="0" y="357"/>
                    <a:pt x="0" y="834"/>
                  </a:cubicBezTo>
                  <a:cubicBezTo>
                    <a:pt x="0" y="1286"/>
                    <a:pt x="381" y="1667"/>
                    <a:pt x="834" y="1667"/>
                  </a:cubicBezTo>
                  <a:cubicBezTo>
                    <a:pt x="1310" y="1667"/>
                    <a:pt x="1667" y="1286"/>
                    <a:pt x="1667" y="834"/>
                  </a:cubicBezTo>
                  <a:cubicBezTo>
                    <a:pt x="1667" y="357"/>
                    <a:pt x="1310"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4"/>
            <p:cNvSpPr/>
            <p:nvPr/>
          </p:nvSpPr>
          <p:spPr>
            <a:xfrm>
              <a:off x="1096625" y="2564275"/>
              <a:ext cx="69075" cy="22050"/>
            </a:xfrm>
            <a:custGeom>
              <a:rect b="b" l="l" r="r" t="t"/>
              <a:pathLst>
                <a:path extrusionOk="0" h="882" w="2763">
                  <a:moveTo>
                    <a:pt x="24" y="0"/>
                  </a:moveTo>
                  <a:cubicBezTo>
                    <a:pt x="0" y="310"/>
                    <a:pt x="120" y="643"/>
                    <a:pt x="310" y="882"/>
                  </a:cubicBezTo>
                  <a:cubicBezTo>
                    <a:pt x="608" y="584"/>
                    <a:pt x="995" y="435"/>
                    <a:pt x="1382" y="435"/>
                  </a:cubicBezTo>
                  <a:cubicBezTo>
                    <a:pt x="1769" y="435"/>
                    <a:pt x="2156" y="584"/>
                    <a:pt x="2453" y="882"/>
                  </a:cubicBezTo>
                  <a:cubicBezTo>
                    <a:pt x="2644" y="643"/>
                    <a:pt x="2763" y="31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4"/>
            <p:cNvSpPr/>
            <p:nvPr/>
          </p:nvSpPr>
          <p:spPr>
            <a:xfrm>
              <a:off x="1110325" y="2591075"/>
              <a:ext cx="41700" cy="41700"/>
            </a:xfrm>
            <a:custGeom>
              <a:rect b="b" l="l" r="r" t="t"/>
              <a:pathLst>
                <a:path extrusionOk="0" h="1668" w="1668">
                  <a:moveTo>
                    <a:pt x="834" y="0"/>
                  </a:moveTo>
                  <a:cubicBezTo>
                    <a:pt x="357" y="0"/>
                    <a:pt x="0" y="357"/>
                    <a:pt x="0" y="834"/>
                  </a:cubicBezTo>
                  <a:cubicBezTo>
                    <a:pt x="0" y="1286"/>
                    <a:pt x="357" y="1667"/>
                    <a:pt x="834" y="1667"/>
                  </a:cubicBezTo>
                  <a:cubicBezTo>
                    <a:pt x="1286" y="1667"/>
                    <a:pt x="1667" y="1286"/>
                    <a:pt x="1667" y="834"/>
                  </a:cubicBezTo>
                  <a:cubicBezTo>
                    <a:pt x="1667" y="357"/>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8" name="Google Shape;10678;p84"/>
          <p:cNvSpPr/>
          <p:nvPr/>
        </p:nvSpPr>
        <p:spPr>
          <a:xfrm>
            <a:off x="1769464" y="1768717"/>
            <a:ext cx="350425" cy="350490"/>
          </a:xfrm>
          <a:custGeom>
            <a:rect b="b" l="l" r="r" t="t"/>
            <a:pathLst>
              <a:path extrusionOk="0" h="10743" w="10741">
                <a:moveTo>
                  <a:pt x="10098" y="5266"/>
                </a:moveTo>
                <a:lnTo>
                  <a:pt x="10098" y="10100"/>
                </a:lnTo>
                <a:lnTo>
                  <a:pt x="7574" y="10100"/>
                </a:lnTo>
                <a:lnTo>
                  <a:pt x="7574" y="9457"/>
                </a:lnTo>
                <a:lnTo>
                  <a:pt x="9145" y="9457"/>
                </a:lnTo>
                <a:cubicBezTo>
                  <a:pt x="9336" y="9457"/>
                  <a:pt x="9479" y="9314"/>
                  <a:pt x="9479" y="9147"/>
                </a:cubicBezTo>
                <a:lnTo>
                  <a:pt x="9479" y="5266"/>
                </a:lnTo>
                <a:close/>
                <a:moveTo>
                  <a:pt x="5957" y="0"/>
                </a:moveTo>
                <a:cubicBezTo>
                  <a:pt x="5540" y="0"/>
                  <a:pt x="5540" y="624"/>
                  <a:pt x="5957" y="624"/>
                </a:cubicBezTo>
                <a:cubicBezTo>
                  <a:pt x="5972" y="624"/>
                  <a:pt x="5986" y="623"/>
                  <a:pt x="6002" y="622"/>
                </a:cubicBezTo>
                <a:lnTo>
                  <a:pt x="10098" y="622"/>
                </a:lnTo>
                <a:lnTo>
                  <a:pt x="10098" y="4623"/>
                </a:lnTo>
                <a:lnTo>
                  <a:pt x="9455" y="4623"/>
                </a:lnTo>
                <a:lnTo>
                  <a:pt x="9455" y="4099"/>
                </a:lnTo>
                <a:cubicBezTo>
                  <a:pt x="9443" y="3908"/>
                  <a:pt x="9300" y="3813"/>
                  <a:pt x="9154" y="3813"/>
                </a:cubicBezTo>
                <a:cubicBezTo>
                  <a:pt x="9008" y="3813"/>
                  <a:pt x="8860" y="3908"/>
                  <a:pt x="8836" y="4099"/>
                </a:cubicBezTo>
                <a:lnTo>
                  <a:pt x="8836" y="6504"/>
                </a:lnTo>
                <a:lnTo>
                  <a:pt x="8217" y="6504"/>
                </a:lnTo>
                <a:lnTo>
                  <a:pt x="8217" y="5980"/>
                </a:lnTo>
                <a:cubicBezTo>
                  <a:pt x="8240" y="5754"/>
                  <a:pt x="8068" y="5641"/>
                  <a:pt x="7895" y="5641"/>
                </a:cubicBezTo>
                <a:cubicBezTo>
                  <a:pt x="7722" y="5641"/>
                  <a:pt x="7550" y="5754"/>
                  <a:pt x="7574" y="5980"/>
                </a:cubicBezTo>
                <a:lnTo>
                  <a:pt x="7574" y="7576"/>
                </a:lnTo>
                <a:lnTo>
                  <a:pt x="7359" y="7576"/>
                </a:lnTo>
                <a:cubicBezTo>
                  <a:pt x="7312" y="6980"/>
                  <a:pt x="7002" y="6409"/>
                  <a:pt x="6526" y="6075"/>
                </a:cubicBezTo>
                <a:cubicBezTo>
                  <a:pt x="6204" y="6385"/>
                  <a:pt x="5788" y="6540"/>
                  <a:pt x="5371" y="6540"/>
                </a:cubicBezTo>
                <a:cubicBezTo>
                  <a:pt x="4954" y="6540"/>
                  <a:pt x="4537" y="6385"/>
                  <a:pt x="4216" y="6075"/>
                </a:cubicBezTo>
                <a:cubicBezTo>
                  <a:pt x="3716" y="6409"/>
                  <a:pt x="3406" y="6980"/>
                  <a:pt x="3382" y="7576"/>
                </a:cubicBezTo>
                <a:lnTo>
                  <a:pt x="3144" y="7576"/>
                </a:lnTo>
                <a:lnTo>
                  <a:pt x="3144" y="4932"/>
                </a:lnTo>
                <a:cubicBezTo>
                  <a:pt x="3144" y="4730"/>
                  <a:pt x="2989" y="4629"/>
                  <a:pt x="2835" y="4629"/>
                </a:cubicBezTo>
                <a:cubicBezTo>
                  <a:pt x="2680" y="4629"/>
                  <a:pt x="2525" y="4730"/>
                  <a:pt x="2525" y="4932"/>
                </a:cubicBezTo>
                <a:lnTo>
                  <a:pt x="2525" y="7885"/>
                </a:lnTo>
                <a:cubicBezTo>
                  <a:pt x="2501" y="8076"/>
                  <a:pt x="2644" y="8219"/>
                  <a:pt x="2835" y="8219"/>
                </a:cubicBezTo>
                <a:lnTo>
                  <a:pt x="7883" y="8219"/>
                </a:lnTo>
                <a:cubicBezTo>
                  <a:pt x="8074" y="8219"/>
                  <a:pt x="8217" y="8076"/>
                  <a:pt x="8193" y="7885"/>
                </a:cubicBezTo>
                <a:lnTo>
                  <a:pt x="8193" y="7147"/>
                </a:lnTo>
                <a:lnTo>
                  <a:pt x="8836" y="7147"/>
                </a:lnTo>
                <a:lnTo>
                  <a:pt x="8836" y="8838"/>
                </a:lnTo>
                <a:lnTo>
                  <a:pt x="4121" y="8838"/>
                </a:lnTo>
                <a:cubicBezTo>
                  <a:pt x="4105" y="8836"/>
                  <a:pt x="4090" y="8835"/>
                  <a:pt x="4076" y="8835"/>
                </a:cubicBezTo>
                <a:cubicBezTo>
                  <a:pt x="3652" y="8835"/>
                  <a:pt x="3659" y="9481"/>
                  <a:pt x="4097" y="9481"/>
                </a:cubicBezTo>
                <a:cubicBezTo>
                  <a:pt x="4105" y="9481"/>
                  <a:pt x="4113" y="9481"/>
                  <a:pt x="4121" y="9481"/>
                </a:cubicBezTo>
                <a:lnTo>
                  <a:pt x="6931" y="9481"/>
                </a:lnTo>
                <a:lnTo>
                  <a:pt x="6931" y="10100"/>
                </a:lnTo>
                <a:lnTo>
                  <a:pt x="644" y="10100"/>
                </a:lnTo>
                <a:lnTo>
                  <a:pt x="644" y="3170"/>
                </a:lnTo>
                <a:lnTo>
                  <a:pt x="1263" y="3170"/>
                </a:lnTo>
                <a:lnTo>
                  <a:pt x="1263" y="9147"/>
                </a:lnTo>
                <a:cubicBezTo>
                  <a:pt x="1263" y="9324"/>
                  <a:pt x="1385" y="9460"/>
                  <a:pt x="1536" y="9460"/>
                </a:cubicBezTo>
                <a:cubicBezTo>
                  <a:pt x="1548" y="9460"/>
                  <a:pt x="1560" y="9459"/>
                  <a:pt x="1572" y="9457"/>
                </a:cubicBezTo>
                <a:lnTo>
                  <a:pt x="2858" y="9457"/>
                </a:lnTo>
                <a:cubicBezTo>
                  <a:pt x="3239" y="9433"/>
                  <a:pt x="3239" y="8862"/>
                  <a:pt x="2858" y="8838"/>
                </a:cubicBezTo>
                <a:lnTo>
                  <a:pt x="1882" y="8838"/>
                </a:lnTo>
                <a:lnTo>
                  <a:pt x="1882" y="1884"/>
                </a:lnTo>
                <a:lnTo>
                  <a:pt x="5049" y="1884"/>
                </a:lnTo>
                <a:lnTo>
                  <a:pt x="5049" y="2527"/>
                </a:lnTo>
                <a:lnTo>
                  <a:pt x="2835" y="2527"/>
                </a:lnTo>
                <a:cubicBezTo>
                  <a:pt x="2821" y="2525"/>
                  <a:pt x="2807" y="2524"/>
                  <a:pt x="2793" y="2524"/>
                </a:cubicBezTo>
                <a:cubicBezTo>
                  <a:pt x="2624" y="2524"/>
                  <a:pt x="2503" y="2660"/>
                  <a:pt x="2525" y="2837"/>
                </a:cubicBezTo>
                <a:lnTo>
                  <a:pt x="2525" y="3694"/>
                </a:lnTo>
                <a:cubicBezTo>
                  <a:pt x="2525" y="3896"/>
                  <a:pt x="2680" y="3997"/>
                  <a:pt x="2835" y="3997"/>
                </a:cubicBezTo>
                <a:cubicBezTo>
                  <a:pt x="2989" y="3997"/>
                  <a:pt x="3144" y="3896"/>
                  <a:pt x="3144" y="3694"/>
                </a:cubicBezTo>
                <a:lnTo>
                  <a:pt x="3144" y="3146"/>
                </a:lnTo>
                <a:lnTo>
                  <a:pt x="7574" y="3146"/>
                </a:lnTo>
                <a:lnTo>
                  <a:pt x="7574" y="4742"/>
                </a:lnTo>
                <a:cubicBezTo>
                  <a:pt x="7550" y="4968"/>
                  <a:pt x="7722" y="5081"/>
                  <a:pt x="7895" y="5081"/>
                </a:cubicBezTo>
                <a:cubicBezTo>
                  <a:pt x="8068" y="5081"/>
                  <a:pt x="8240" y="4968"/>
                  <a:pt x="8217" y="4742"/>
                </a:cubicBezTo>
                <a:lnTo>
                  <a:pt x="8217" y="2837"/>
                </a:lnTo>
                <a:cubicBezTo>
                  <a:pt x="8217" y="2660"/>
                  <a:pt x="8094" y="2524"/>
                  <a:pt x="7943" y="2524"/>
                </a:cubicBezTo>
                <a:cubicBezTo>
                  <a:pt x="7931" y="2524"/>
                  <a:pt x="7919" y="2525"/>
                  <a:pt x="7907" y="2527"/>
                </a:cubicBezTo>
                <a:lnTo>
                  <a:pt x="5668" y="2527"/>
                </a:lnTo>
                <a:lnTo>
                  <a:pt x="5668" y="1884"/>
                </a:lnTo>
                <a:lnTo>
                  <a:pt x="8836" y="1884"/>
                </a:lnTo>
                <a:lnTo>
                  <a:pt x="8836" y="2860"/>
                </a:lnTo>
                <a:cubicBezTo>
                  <a:pt x="8812" y="3087"/>
                  <a:pt x="8979" y="3200"/>
                  <a:pt x="9148" y="3200"/>
                </a:cubicBezTo>
                <a:cubicBezTo>
                  <a:pt x="9318" y="3200"/>
                  <a:pt x="9491" y="3087"/>
                  <a:pt x="9479" y="2860"/>
                </a:cubicBezTo>
                <a:lnTo>
                  <a:pt x="9479" y="1574"/>
                </a:lnTo>
                <a:cubicBezTo>
                  <a:pt x="9479" y="1408"/>
                  <a:pt x="9336" y="1265"/>
                  <a:pt x="9145" y="1265"/>
                </a:cubicBezTo>
                <a:lnTo>
                  <a:pt x="1572" y="1265"/>
                </a:lnTo>
                <a:cubicBezTo>
                  <a:pt x="1560" y="1263"/>
                  <a:pt x="1548" y="1262"/>
                  <a:pt x="1536" y="1262"/>
                </a:cubicBezTo>
                <a:cubicBezTo>
                  <a:pt x="1385" y="1262"/>
                  <a:pt x="1263" y="1398"/>
                  <a:pt x="1263" y="1574"/>
                </a:cubicBezTo>
                <a:lnTo>
                  <a:pt x="1263" y="2527"/>
                </a:lnTo>
                <a:lnTo>
                  <a:pt x="644" y="2527"/>
                </a:lnTo>
                <a:lnTo>
                  <a:pt x="644" y="622"/>
                </a:lnTo>
                <a:lnTo>
                  <a:pt x="4740" y="622"/>
                </a:lnTo>
                <a:cubicBezTo>
                  <a:pt x="5121" y="598"/>
                  <a:pt x="5121" y="50"/>
                  <a:pt x="4740" y="3"/>
                </a:cubicBezTo>
                <a:lnTo>
                  <a:pt x="310" y="3"/>
                </a:lnTo>
                <a:cubicBezTo>
                  <a:pt x="143" y="3"/>
                  <a:pt x="1" y="146"/>
                  <a:pt x="1" y="312"/>
                </a:cubicBezTo>
                <a:lnTo>
                  <a:pt x="1" y="10433"/>
                </a:lnTo>
                <a:cubicBezTo>
                  <a:pt x="1" y="10600"/>
                  <a:pt x="143" y="10743"/>
                  <a:pt x="310" y="10743"/>
                </a:cubicBezTo>
                <a:lnTo>
                  <a:pt x="10408" y="10743"/>
                </a:lnTo>
                <a:cubicBezTo>
                  <a:pt x="10574" y="10743"/>
                  <a:pt x="10717" y="10600"/>
                  <a:pt x="10717" y="10433"/>
                </a:cubicBezTo>
                <a:lnTo>
                  <a:pt x="10717" y="336"/>
                </a:lnTo>
                <a:cubicBezTo>
                  <a:pt x="10741" y="146"/>
                  <a:pt x="10598" y="3"/>
                  <a:pt x="10408" y="3"/>
                </a:cubicBezTo>
                <a:lnTo>
                  <a:pt x="6002" y="3"/>
                </a:lnTo>
                <a:cubicBezTo>
                  <a:pt x="5986" y="1"/>
                  <a:pt x="5972" y="0"/>
                  <a:pt x="5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4"/>
          <p:cNvSpPr/>
          <p:nvPr/>
        </p:nvSpPr>
        <p:spPr>
          <a:xfrm>
            <a:off x="1910110" y="1893084"/>
            <a:ext cx="68382" cy="68415"/>
          </a:xfrm>
          <a:custGeom>
            <a:rect b="b" l="l" r="r" t="t"/>
            <a:pathLst>
              <a:path extrusionOk="0" h="2097" w="2096">
                <a:moveTo>
                  <a:pt x="1048" y="1"/>
                </a:moveTo>
                <a:cubicBezTo>
                  <a:pt x="476" y="1"/>
                  <a:pt x="0" y="477"/>
                  <a:pt x="0" y="1049"/>
                </a:cubicBezTo>
                <a:cubicBezTo>
                  <a:pt x="0" y="1620"/>
                  <a:pt x="476"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4"/>
          <p:cNvSpPr/>
          <p:nvPr/>
        </p:nvSpPr>
        <p:spPr>
          <a:xfrm>
            <a:off x="2520556" y="1769076"/>
            <a:ext cx="363867" cy="349642"/>
          </a:xfrm>
          <a:custGeom>
            <a:rect b="b" l="l" r="r" t="t"/>
            <a:pathLst>
              <a:path extrusionOk="0" h="10717" w="11153">
                <a:moveTo>
                  <a:pt x="2999" y="1"/>
                </a:moveTo>
                <a:cubicBezTo>
                  <a:pt x="2911" y="1"/>
                  <a:pt x="2818" y="13"/>
                  <a:pt x="2722" y="39"/>
                </a:cubicBezTo>
                <a:cubicBezTo>
                  <a:pt x="1698" y="301"/>
                  <a:pt x="1817" y="1802"/>
                  <a:pt x="2889" y="1873"/>
                </a:cubicBezTo>
                <a:lnTo>
                  <a:pt x="3079" y="2659"/>
                </a:lnTo>
                <a:cubicBezTo>
                  <a:pt x="2984" y="2730"/>
                  <a:pt x="2889" y="2826"/>
                  <a:pt x="2817" y="2945"/>
                </a:cubicBezTo>
                <a:lnTo>
                  <a:pt x="2031" y="2730"/>
                </a:lnTo>
                <a:cubicBezTo>
                  <a:pt x="1969" y="2177"/>
                  <a:pt x="1527" y="1882"/>
                  <a:pt x="1085" y="1882"/>
                </a:cubicBezTo>
                <a:cubicBezTo>
                  <a:pt x="691" y="1882"/>
                  <a:pt x="297" y="2117"/>
                  <a:pt x="174" y="2611"/>
                </a:cubicBezTo>
                <a:cubicBezTo>
                  <a:pt x="1" y="3288"/>
                  <a:pt x="545" y="3777"/>
                  <a:pt x="1099" y="3777"/>
                </a:cubicBezTo>
                <a:cubicBezTo>
                  <a:pt x="1384" y="3777"/>
                  <a:pt x="1671" y="3648"/>
                  <a:pt x="1865" y="3349"/>
                </a:cubicBezTo>
                <a:lnTo>
                  <a:pt x="2674" y="3540"/>
                </a:lnTo>
                <a:cubicBezTo>
                  <a:pt x="2698" y="4040"/>
                  <a:pt x="3103" y="4397"/>
                  <a:pt x="3603" y="4397"/>
                </a:cubicBezTo>
                <a:cubicBezTo>
                  <a:pt x="3746" y="4397"/>
                  <a:pt x="3889" y="4373"/>
                  <a:pt x="4008" y="4302"/>
                </a:cubicBezTo>
                <a:lnTo>
                  <a:pt x="4508" y="4802"/>
                </a:lnTo>
                <a:cubicBezTo>
                  <a:pt x="4413" y="4969"/>
                  <a:pt x="4365" y="5159"/>
                  <a:pt x="4365" y="5350"/>
                </a:cubicBezTo>
                <a:lnTo>
                  <a:pt x="2031" y="5945"/>
                </a:lnTo>
                <a:cubicBezTo>
                  <a:pt x="1827" y="5655"/>
                  <a:pt x="1543" y="5530"/>
                  <a:pt x="1263" y="5530"/>
                </a:cubicBezTo>
                <a:cubicBezTo>
                  <a:pt x="696" y="5530"/>
                  <a:pt x="149" y="6045"/>
                  <a:pt x="341" y="6731"/>
                </a:cubicBezTo>
                <a:cubicBezTo>
                  <a:pt x="471" y="7199"/>
                  <a:pt x="856" y="7419"/>
                  <a:pt x="1242" y="7419"/>
                </a:cubicBezTo>
                <a:cubicBezTo>
                  <a:pt x="1700" y="7419"/>
                  <a:pt x="2159" y="7109"/>
                  <a:pt x="2198" y="6541"/>
                </a:cubicBezTo>
                <a:lnTo>
                  <a:pt x="4437" y="5945"/>
                </a:lnTo>
                <a:lnTo>
                  <a:pt x="2198" y="8184"/>
                </a:lnTo>
                <a:cubicBezTo>
                  <a:pt x="2079" y="8136"/>
                  <a:pt x="1936" y="8089"/>
                  <a:pt x="1793" y="8089"/>
                </a:cubicBezTo>
                <a:cubicBezTo>
                  <a:pt x="960" y="8089"/>
                  <a:pt x="531" y="9113"/>
                  <a:pt x="1126" y="9708"/>
                </a:cubicBezTo>
                <a:cubicBezTo>
                  <a:pt x="1318" y="9900"/>
                  <a:pt x="1554" y="9985"/>
                  <a:pt x="1787" y="9985"/>
                </a:cubicBezTo>
                <a:cubicBezTo>
                  <a:pt x="2275" y="9985"/>
                  <a:pt x="2746" y="9606"/>
                  <a:pt x="2746" y="9041"/>
                </a:cubicBezTo>
                <a:cubicBezTo>
                  <a:pt x="2746" y="8898"/>
                  <a:pt x="2698" y="8755"/>
                  <a:pt x="2651" y="8636"/>
                </a:cubicBezTo>
                <a:lnTo>
                  <a:pt x="4889" y="6398"/>
                </a:lnTo>
                <a:lnTo>
                  <a:pt x="4889" y="6398"/>
                </a:lnTo>
                <a:lnTo>
                  <a:pt x="4294" y="8636"/>
                </a:lnTo>
                <a:cubicBezTo>
                  <a:pt x="3222" y="8708"/>
                  <a:pt x="3079" y="10208"/>
                  <a:pt x="4103" y="10494"/>
                </a:cubicBezTo>
                <a:cubicBezTo>
                  <a:pt x="4199" y="10520"/>
                  <a:pt x="4291" y="10533"/>
                  <a:pt x="4379" y="10533"/>
                </a:cubicBezTo>
                <a:cubicBezTo>
                  <a:pt x="5234" y="10533"/>
                  <a:pt x="5688" y="9364"/>
                  <a:pt x="4889" y="8803"/>
                </a:cubicBezTo>
                <a:lnTo>
                  <a:pt x="5508" y="6493"/>
                </a:lnTo>
                <a:cubicBezTo>
                  <a:pt x="5699" y="6493"/>
                  <a:pt x="5889" y="6445"/>
                  <a:pt x="6056" y="6350"/>
                </a:cubicBezTo>
                <a:lnTo>
                  <a:pt x="6556" y="6850"/>
                </a:lnTo>
                <a:cubicBezTo>
                  <a:pt x="6270" y="7422"/>
                  <a:pt x="6651" y="8112"/>
                  <a:pt x="7318" y="8184"/>
                </a:cubicBezTo>
                <a:lnTo>
                  <a:pt x="7509" y="8970"/>
                </a:lnTo>
                <a:cubicBezTo>
                  <a:pt x="6703" y="9514"/>
                  <a:pt x="7132" y="10717"/>
                  <a:pt x="8014" y="10717"/>
                </a:cubicBezTo>
                <a:cubicBezTo>
                  <a:pt x="8096" y="10717"/>
                  <a:pt x="8182" y="10707"/>
                  <a:pt x="8271" y="10684"/>
                </a:cubicBezTo>
                <a:cubicBezTo>
                  <a:pt x="9295" y="10422"/>
                  <a:pt x="9176" y="8898"/>
                  <a:pt x="8104" y="8827"/>
                </a:cubicBezTo>
                <a:lnTo>
                  <a:pt x="7914" y="8041"/>
                </a:lnTo>
                <a:cubicBezTo>
                  <a:pt x="8033" y="7969"/>
                  <a:pt x="8104" y="7874"/>
                  <a:pt x="8176" y="7755"/>
                </a:cubicBezTo>
                <a:lnTo>
                  <a:pt x="8961" y="7969"/>
                </a:lnTo>
                <a:cubicBezTo>
                  <a:pt x="9023" y="8495"/>
                  <a:pt x="9467" y="8820"/>
                  <a:pt x="9921" y="8820"/>
                </a:cubicBezTo>
                <a:cubicBezTo>
                  <a:pt x="10165" y="8820"/>
                  <a:pt x="10413" y="8726"/>
                  <a:pt x="10605" y="8517"/>
                </a:cubicBezTo>
                <a:cubicBezTo>
                  <a:pt x="11152" y="7898"/>
                  <a:pt x="10724" y="6922"/>
                  <a:pt x="9914" y="6922"/>
                </a:cubicBezTo>
                <a:lnTo>
                  <a:pt x="9914" y="6945"/>
                </a:lnTo>
                <a:cubicBezTo>
                  <a:pt x="9604" y="6945"/>
                  <a:pt x="9295" y="7088"/>
                  <a:pt x="9128" y="7374"/>
                </a:cubicBezTo>
                <a:lnTo>
                  <a:pt x="8342" y="7160"/>
                </a:lnTo>
                <a:cubicBezTo>
                  <a:pt x="8295" y="6683"/>
                  <a:pt x="7890" y="6302"/>
                  <a:pt x="7390" y="6302"/>
                </a:cubicBezTo>
                <a:cubicBezTo>
                  <a:pt x="7247" y="6302"/>
                  <a:pt x="7128" y="6350"/>
                  <a:pt x="6985" y="6398"/>
                </a:cubicBezTo>
                <a:lnTo>
                  <a:pt x="6509" y="5921"/>
                </a:lnTo>
                <a:cubicBezTo>
                  <a:pt x="6604" y="5755"/>
                  <a:pt x="6651" y="5564"/>
                  <a:pt x="6651" y="5374"/>
                </a:cubicBezTo>
                <a:lnTo>
                  <a:pt x="8961" y="4754"/>
                </a:lnTo>
                <a:cubicBezTo>
                  <a:pt x="9158" y="5037"/>
                  <a:pt x="9440" y="5159"/>
                  <a:pt x="9719" y="5159"/>
                </a:cubicBezTo>
                <a:cubicBezTo>
                  <a:pt x="10287" y="5159"/>
                  <a:pt x="10844" y="4655"/>
                  <a:pt x="10652" y="3969"/>
                </a:cubicBezTo>
                <a:cubicBezTo>
                  <a:pt x="10521" y="3497"/>
                  <a:pt x="10132" y="3273"/>
                  <a:pt x="9743" y="3273"/>
                </a:cubicBezTo>
                <a:cubicBezTo>
                  <a:pt x="9288" y="3273"/>
                  <a:pt x="8833" y="3581"/>
                  <a:pt x="8795" y="4159"/>
                </a:cubicBezTo>
                <a:lnTo>
                  <a:pt x="6556" y="4754"/>
                </a:lnTo>
                <a:lnTo>
                  <a:pt x="8795" y="2516"/>
                </a:lnTo>
                <a:cubicBezTo>
                  <a:pt x="8914" y="2564"/>
                  <a:pt x="9057" y="2587"/>
                  <a:pt x="9200" y="2587"/>
                </a:cubicBezTo>
                <a:cubicBezTo>
                  <a:pt x="10033" y="2587"/>
                  <a:pt x="10462" y="1587"/>
                  <a:pt x="9866" y="992"/>
                </a:cubicBezTo>
                <a:cubicBezTo>
                  <a:pt x="9675" y="800"/>
                  <a:pt x="9438" y="715"/>
                  <a:pt x="9206" y="715"/>
                </a:cubicBezTo>
                <a:cubicBezTo>
                  <a:pt x="8718" y="715"/>
                  <a:pt x="8247" y="1094"/>
                  <a:pt x="8247" y="1659"/>
                </a:cubicBezTo>
                <a:cubicBezTo>
                  <a:pt x="8247" y="1802"/>
                  <a:pt x="8295" y="1921"/>
                  <a:pt x="8342" y="2063"/>
                </a:cubicBezTo>
                <a:lnTo>
                  <a:pt x="6104" y="4302"/>
                </a:lnTo>
                <a:lnTo>
                  <a:pt x="6699" y="2040"/>
                </a:lnTo>
                <a:cubicBezTo>
                  <a:pt x="7771" y="1968"/>
                  <a:pt x="7914" y="468"/>
                  <a:pt x="6890" y="182"/>
                </a:cubicBezTo>
                <a:cubicBezTo>
                  <a:pt x="6795" y="156"/>
                  <a:pt x="6705" y="144"/>
                  <a:pt x="6618" y="144"/>
                </a:cubicBezTo>
                <a:cubicBezTo>
                  <a:pt x="5760" y="144"/>
                  <a:pt x="5304" y="1332"/>
                  <a:pt x="6104" y="1873"/>
                </a:cubicBezTo>
                <a:lnTo>
                  <a:pt x="5485" y="4207"/>
                </a:lnTo>
                <a:cubicBezTo>
                  <a:pt x="5294" y="4207"/>
                  <a:pt x="5104" y="4254"/>
                  <a:pt x="4937" y="4350"/>
                </a:cubicBezTo>
                <a:lnTo>
                  <a:pt x="4437" y="3873"/>
                </a:lnTo>
                <a:cubicBezTo>
                  <a:pt x="4508" y="3730"/>
                  <a:pt x="4532" y="3588"/>
                  <a:pt x="4532" y="3469"/>
                </a:cubicBezTo>
                <a:cubicBezTo>
                  <a:pt x="4532" y="2968"/>
                  <a:pt x="4151" y="2564"/>
                  <a:pt x="3675" y="2516"/>
                </a:cubicBezTo>
                <a:lnTo>
                  <a:pt x="3484" y="1730"/>
                </a:lnTo>
                <a:cubicBezTo>
                  <a:pt x="4284" y="1189"/>
                  <a:pt x="3867" y="1"/>
                  <a:pt x="29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1" name="Google Shape;10681;p84"/>
          <p:cNvGrpSpPr/>
          <p:nvPr/>
        </p:nvGrpSpPr>
        <p:grpSpPr>
          <a:xfrm>
            <a:off x="3306264" y="1769565"/>
            <a:ext cx="298388" cy="349642"/>
            <a:chOff x="2813050" y="2365425"/>
            <a:chExt cx="228650" cy="267925"/>
          </a:xfrm>
        </p:grpSpPr>
        <p:sp>
          <p:nvSpPr>
            <p:cNvPr id="10682" name="Google Shape;10682;p84"/>
            <p:cNvSpPr/>
            <p:nvPr/>
          </p:nvSpPr>
          <p:spPr>
            <a:xfrm>
              <a:off x="2919625" y="2365425"/>
              <a:ext cx="15500" cy="30975"/>
            </a:xfrm>
            <a:custGeom>
              <a:rect b="b" l="l" r="r" t="t"/>
              <a:pathLst>
                <a:path extrusionOk="0" h="1239" w="62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4"/>
            <p:cNvSpPr/>
            <p:nvPr/>
          </p:nvSpPr>
          <p:spPr>
            <a:xfrm>
              <a:off x="3008325" y="2469025"/>
              <a:ext cx="33375" cy="16100"/>
            </a:xfrm>
            <a:custGeom>
              <a:rect b="b" l="l" r="r" t="t"/>
              <a:pathLst>
                <a:path extrusionOk="0" h="644" w="1335">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4"/>
            <p:cNvSpPr/>
            <p:nvPr/>
          </p:nvSpPr>
          <p:spPr>
            <a:xfrm>
              <a:off x="2813050" y="2469550"/>
              <a:ext cx="36575" cy="15625"/>
            </a:xfrm>
            <a:custGeom>
              <a:rect b="b" l="l" r="r" t="t"/>
              <a:pathLst>
                <a:path extrusionOk="0" h="625" w="1463">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4"/>
            <p:cNvSpPr/>
            <p:nvPr/>
          </p:nvSpPr>
          <p:spPr>
            <a:xfrm>
              <a:off x="2992450" y="2417175"/>
              <a:ext cx="37100" cy="23900"/>
            </a:xfrm>
            <a:custGeom>
              <a:rect b="b" l="l" r="r" t="t"/>
              <a:pathLst>
                <a:path extrusionOk="0" h="956" w="1484">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4"/>
            <p:cNvSpPr/>
            <p:nvPr/>
          </p:nvSpPr>
          <p:spPr>
            <a:xfrm>
              <a:off x="2963075" y="2379100"/>
              <a:ext cx="26150" cy="29100"/>
            </a:xfrm>
            <a:custGeom>
              <a:rect b="b" l="l" r="r" t="t"/>
              <a:pathLst>
                <a:path extrusionOk="0" h="1164" w="1046">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4"/>
            <p:cNvSpPr/>
            <p:nvPr/>
          </p:nvSpPr>
          <p:spPr>
            <a:xfrm>
              <a:off x="2865100" y="2379100"/>
              <a:ext cx="26575" cy="29225"/>
            </a:xfrm>
            <a:custGeom>
              <a:rect b="b" l="l" r="r" t="t"/>
              <a:pathLst>
                <a:path extrusionOk="0" h="1169" w="1063">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4"/>
            <p:cNvSpPr/>
            <p:nvPr/>
          </p:nvSpPr>
          <p:spPr>
            <a:xfrm>
              <a:off x="2824350" y="2416775"/>
              <a:ext cx="35175" cy="24275"/>
            </a:xfrm>
            <a:custGeom>
              <a:rect b="b" l="l" r="r" t="t"/>
              <a:pathLst>
                <a:path extrusionOk="0" h="971" w="1407">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4"/>
            <p:cNvSpPr/>
            <p:nvPr/>
          </p:nvSpPr>
          <p:spPr>
            <a:xfrm>
              <a:off x="2914850" y="2552950"/>
              <a:ext cx="25050" cy="16100"/>
            </a:xfrm>
            <a:custGeom>
              <a:rect b="b" l="l" r="r" t="t"/>
              <a:pathLst>
                <a:path extrusionOk="0" h="644" w="1002">
                  <a:moveTo>
                    <a:pt x="1" y="1"/>
                  </a:moveTo>
                  <a:lnTo>
                    <a:pt x="215" y="644"/>
                  </a:lnTo>
                  <a:lnTo>
                    <a:pt x="811" y="644"/>
                  </a:lnTo>
                  <a:lnTo>
                    <a:pt x="1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4"/>
            <p:cNvSpPr/>
            <p:nvPr/>
          </p:nvSpPr>
          <p:spPr>
            <a:xfrm>
              <a:off x="2910100" y="2584525"/>
              <a:ext cx="33950" cy="48250"/>
            </a:xfrm>
            <a:custGeom>
              <a:rect b="b" l="l" r="r" t="t"/>
              <a:pathLst>
                <a:path extrusionOk="0" h="1930" w="1358">
                  <a:moveTo>
                    <a:pt x="429" y="0"/>
                  </a:moveTo>
                  <a:lnTo>
                    <a:pt x="0" y="1929"/>
                  </a:lnTo>
                  <a:lnTo>
                    <a:pt x="1358" y="1929"/>
                  </a:lnTo>
                  <a:lnTo>
                    <a:pt x="9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4"/>
            <p:cNvSpPr/>
            <p:nvPr/>
          </p:nvSpPr>
          <p:spPr>
            <a:xfrm>
              <a:off x="2814850" y="2552950"/>
              <a:ext cx="91100" cy="79825"/>
            </a:xfrm>
            <a:custGeom>
              <a:rect b="b" l="l" r="r" t="t"/>
              <a:pathLst>
                <a:path extrusionOk="0" h="3193" w="3644">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4"/>
            <p:cNvSpPr/>
            <p:nvPr/>
          </p:nvSpPr>
          <p:spPr>
            <a:xfrm>
              <a:off x="2948800" y="2553550"/>
              <a:ext cx="91100" cy="79800"/>
            </a:xfrm>
            <a:custGeom>
              <a:rect b="b" l="l" r="r" t="t"/>
              <a:pathLst>
                <a:path extrusionOk="0" h="3192" w="3644">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4"/>
            <p:cNvSpPr/>
            <p:nvPr/>
          </p:nvSpPr>
          <p:spPr>
            <a:xfrm>
              <a:off x="2841025" y="2411850"/>
              <a:ext cx="172700" cy="125650"/>
            </a:xfrm>
            <a:custGeom>
              <a:rect b="b" l="l" r="r" t="t"/>
              <a:pathLst>
                <a:path extrusionOk="0" h="5026" w="6908">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84"/>
          <p:cNvGrpSpPr/>
          <p:nvPr/>
        </p:nvGrpSpPr>
        <p:grpSpPr>
          <a:xfrm>
            <a:off x="4035824" y="1768521"/>
            <a:ext cx="349642" cy="349936"/>
            <a:chOff x="3372100" y="2364625"/>
            <a:chExt cx="267925" cy="268150"/>
          </a:xfrm>
        </p:grpSpPr>
        <p:sp>
          <p:nvSpPr>
            <p:cNvPr id="10695" name="Google Shape;10695;p84"/>
            <p:cNvSpPr/>
            <p:nvPr/>
          </p:nvSpPr>
          <p:spPr>
            <a:xfrm>
              <a:off x="3419725" y="2554150"/>
              <a:ext cx="67900" cy="31575"/>
            </a:xfrm>
            <a:custGeom>
              <a:rect b="b" l="l" r="r" t="t"/>
              <a:pathLst>
                <a:path extrusionOk="0" h="1263" w="2716">
                  <a:moveTo>
                    <a:pt x="1358" y="1"/>
                  </a:moveTo>
                  <a:cubicBezTo>
                    <a:pt x="644" y="1"/>
                    <a:pt x="48" y="548"/>
                    <a:pt x="1" y="1263"/>
                  </a:cubicBezTo>
                  <a:lnTo>
                    <a:pt x="2715" y="1263"/>
                  </a:lnTo>
                  <a:cubicBezTo>
                    <a:pt x="2668" y="548"/>
                    <a:pt x="2072"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4"/>
            <p:cNvSpPr/>
            <p:nvPr/>
          </p:nvSpPr>
          <p:spPr>
            <a:xfrm>
              <a:off x="3438175" y="2507125"/>
              <a:ext cx="31000" cy="31575"/>
            </a:xfrm>
            <a:custGeom>
              <a:rect b="b" l="l" r="r" t="t"/>
              <a:pathLst>
                <a:path extrusionOk="0" h="1263" w="1240">
                  <a:moveTo>
                    <a:pt x="620" y="0"/>
                  </a:moveTo>
                  <a:cubicBezTo>
                    <a:pt x="263" y="0"/>
                    <a:pt x="1" y="286"/>
                    <a:pt x="1" y="619"/>
                  </a:cubicBezTo>
                  <a:cubicBezTo>
                    <a:pt x="1" y="977"/>
                    <a:pt x="263" y="1262"/>
                    <a:pt x="620" y="1262"/>
                  </a:cubicBezTo>
                  <a:cubicBezTo>
                    <a:pt x="977" y="1262"/>
                    <a:pt x="1239" y="977"/>
                    <a:pt x="1239" y="619"/>
                  </a:cubicBezTo>
                  <a:cubicBezTo>
                    <a:pt x="1239" y="286"/>
                    <a:pt x="977" y="0"/>
                    <a:pt x="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4"/>
            <p:cNvSpPr/>
            <p:nvPr/>
          </p:nvSpPr>
          <p:spPr>
            <a:xfrm>
              <a:off x="3372100" y="2460075"/>
              <a:ext cx="267925" cy="172700"/>
            </a:xfrm>
            <a:custGeom>
              <a:rect b="b" l="l" r="r" t="t"/>
              <a:pathLst>
                <a:path extrusionOk="0" h="6908" w="10717">
                  <a:moveTo>
                    <a:pt x="9121" y="2501"/>
                  </a:moveTo>
                  <a:cubicBezTo>
                    <a:pt x="9502" y="2549"/>
                    <a:pt x="9502" y="3097"/>
                    <a:pt x="9121" y="3144"/>
                  </a:cubicBezTo>
                  <a:lnTo>
                    <a:pt x="6192" y="3144"/>
                  </a:lnTo>
                  <a:cubicBezTo>
                    <a:pt x="5811" y="3097"/>
                    <a:pt x="5811" y="2549"/>
                    <a:pt x="6192" y="2501"/>
                  </a:cubicBezTo>
                  <a:close/>
                  <a:moveTo>
                    <a:pt x="9121" y="3764"/>
                  </a:moveTo>
                  <a:cubicBezTo>
                    <a:pt x="9502" y="3811"/>
                    <a:pt x="9502" y="4359"/>
                    <a:pt x="9121" y="4407"/>
                  </a:cubicBezTo>
                  <a:lnTo>
                    <a:pt x="6192" y="4407"/>
                  </a:lnTo>
                  <a:cubicBezTo>
                    <a:pt x="5811" y="4359"/>
                    <a:pt x="5811" y="3811"/>
                    <a:pt x="6192" y="3764"/>
                  </a:cubicBezTo>
                  <a:close/>
                  <a:moveTo>
                    <a:pt x="3263" y="1263"/>
                  </a:moveTo>
                  <a:cubicBezTo>
                    <a:pt x="4359" y="1263"/>
                    <a:pt x="4930" y="2573"/>
                    <a:pt x="4192" y="3359"/>
                  </a:cubicBezTo>
                  <a:cubicBezTo>
                    <a:pt x="4835" y="3716"/>
                    <a:pt x="5263" y="4383"/>
                    <a:pt x="5263" y="5121"/>
                  </a:cubicBezTo>
                  <a:lnTo>
                    <a:pt x="5263" y="5335"/>
                  </a:lnTo>
                  <a:cubicBezTo>
                    <a:pt x="5263" y="5502"/>
                    <a:pt x="5121" y="5645"/>
                    <a:pt x="4930" y="5645"/>
                  </a:cubicBezTo>
                  <a:lnTo>
                    <a:pt x="1596" y="5645"/>
                  </a:lnTo>
                  <a:cubicBezTo>
                    <a:pt x="1582" y="5647"/>
                    <a:pt x="1568" y="5648"/>
                    <a:pt x="1555" y="5648"/>
                  </a:cubicBezTo>
                  <a:cubicBezTo>
                    <a:pt x="1385" y="5648"/>
                    <a:pt x="1264" y="5512"/>
                    <a:pt x="1286" y="5335"/>
                  </a:cubicBezTo>
                  <a:lnTo>
                    <a:pt x="1286" y="5121"/>
                  </a:lnTo>
                  <a:cubicBezTo>
                    <a:pt x="1286" y="4383"/>
                    <a:pt x="1691" y="3716"/>
                    <a:pt x="2358" y="3359"/>
                  </a:cubicBezTo>
                  <a:cubicBezTo>
                    <a:pt x="1596" y="2573"/>
                    <a:pt x="2168" y="1263"/>
                    <a:pt x="3263" y="1263"/>
                  </a:cubicBezTo>
                  <a:close/>
                  <a:moveTo>
                    <a:pt x="1167" y="1"/>
                  </a:moveTo>
                  <a:cubicBezTo>
                    <a:pt x="524" y="1"/>
                    <a:pt x="0" y="525"/>
                    <a:pt x="0" y="1144"/>
                  </a:cubicBezTo>
                  <a:lnTo>
                    <a:pt x="0" y="5764"/>
                  </a:lnTo>
                  <a:cubicBezTo>
                    <a:pt x="0" y="6383"/>
                    <a:pt x="524" y="6907"/>
                    <a:pt x="1167" y="6907"/>
                  </a:cubicBezTo>
                  <a:lnTo>
                    <a:pt x="9574" y="6907"/>
                  </a:lnTo>
                  <a:cubicBezTo>
                    <a:pt x="10193" y="6907"/>
                    <a:pt x="10717" y="6383"/>
                    <a:pt x="10717" y="5764"/>
                  </a:cubicBezTo>
                  <a:lnTo>
                    <a:pt x="10717" y="1144"/>
                  </a:lnTo>
                  <a:cubicBezTo>
                    <a:pt x="10717" y="501"/>
                    <a:pt x="10193" y="1"/>
                    <a:pt x="9574" y="1"/>
                  </a:cubicBezTo>
                  <a:lnTo>
                    <a:pt x="6621" y="1"/>
                  </a:lnTo>
                  <a:lnTo>
                    <a:pt x="6621" y="834"/>
                  </a:lnTo>
                  <a:cubicBezTo>
                    <a:pt x="6621" y="1358"/>
                    <a:pt x="6192" y="1787"/>
                    <a:pt x="5668" y="1787"/>
                  </a:cubicBezTo>
                  <a:lnTo>
                    <a:pt x="5049" y="1787"/>
                  </a:lnTo>
                  <a:cubicBezTo>
                    <a:pt x="4525" y="1787"/>
                    <a:pt x="4097" y="1358"/>
                    <a:pt x="4097" y="834"/>
                  </a:cubicBezTo>
                  <a:lnTo>
                    <a:pt x="409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4"/>
            <p:cNvSpPr/>
            <p:nvPr/>
          </p:nvSpPr>
          <p:spPr>
            <a:xfrm>
              <a:off x="3420375" y="2364625"/>
              <a:ext cx="170950" cy="124075"/>
            </a:xfrm>
            <a:custGeom>
              <a:rect b="b" l="l" r="r" t="t"/>
              <a:pathLst>
                <a:path extrusionOk="0" h="4963" w="6838">
                  <a:moveTo>
                    <a:pt x="447" y="0"/>
                  </a:moveTo>
                  <a:cubicBezTo>
                    <a:pt x="208" y="0"/>
                    <a:pt x="0" y="320"/>
                    <a:pt x="237" y="556"/>
                  </a:cubicBezTo>
                  <a:lnTo>
                    <a:pt x="2809" y="3104"/>
                  </a:lnTo>
                  <a:lnTo>
                    <a:pt x="2809" y="4652"/>
                  </a:lnTo>
                  <a:cubicBezTo>
                    <a:pt x="2809" y="4819"/>
                    <a:pt x="2951" y="4962"/>
                    <a:pt x="3118" y="4962"/>
                  </a:cubicBezTo>
                  <a:lnTo>
                    <a:pt x="3737" y="4962"/>
                  </a:lnTo>
                  <a:cubicBezTo>
                    <a:pt x="3904" y="4962"/>
                    <a:pt x="4047" y="4819"/>
                    <a:pt x="4047" y="4652"/>
                  </a:cubicBezTo>
                  <a:lnTo>
                    <a:pt x="4047" y="3104"/>
                  </a:lnTo>
                  <a:lnTo>
                    <a:pt x="6619" y="556"/>
                  </a:lnTo>
                  <a:cubicBezTo>
                    <a:pt x="6837" y="320"/>
                    <a:pt x="6639" y="0"/>
                    <a:pt x="6395" y="0"/>
                  </a:cubicBezTo>
                  <a:cubicBezTo>
                    <a:pt x="6319" y="0"/>
                    <a:pt x="6240" y="31"/>
                    <a:pt x="6166" y="104"/>
                  </a:cubicBezTo>
                  <a:lnTo>
                    <a:pt x="3713" y="2557"/>
                  </a:lnTo>
                  <a:lnTo>
                    <a:pt x="3142" y="2557"/>
                  </a:lnTo>
                  <a:lnTo>
                    <a:pt x="665" y="104"/>
                  </a:lnTo>
                  <a:cubicBezTo>
                    <a:pt x="598" y="31"/>
                    <a:pt x="521" y="0"/>
                    <a:pt x="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84"/>
          <p:cNvGrpSpPr/>
          <p:nvPr/>
        </p:nvGrpSpPr>
        <p:grpSpPr>
          <a:xfrm>
            <a:off x="4795693" y="1768782"/>
            <a:ext cx="330230" cy="350425"/>
            <a:chOff x="3954375" y="2364825"/>
            <a:chExt cx="253050" cy="268525"/>
          </a:xfrm>
        </p:grpSpPr>
        <p:sp>
          <p:nvSpPr>
            <p:cNvPr id="10700" name="Google Shape;10700;p84"/>
            <p:cNvSpPr/>
            <p:nvPr/>
          </p:nvSpPr>
          <p:spPr>
            <a:xfrm>
              <a:off x="3954375" y="2364825"/>
              <a:ext cx="222075" cy="120300"/>
            </a:xfrm>
            <a:custGeom>
              <a:rect b="b" l="l" r="r" t="t"/>
              <a:pathLst>
                <a:path extrusionOk="0" h="4812" w="8883">
                  <a:moveTo>
                    <a:pt x="1881" y="1"/>
                  </a:moveTo>
                  <a:cubicBezTo>
                    <a:pt x="1691" y="1"/>
                    <a:pt x="1548" y="144"/>
                    <a:pt x="1548" y="310"/>
                  </a:cubicBezTo>
                  <a:lnTo>
                    <a:pt x="1548" y="2525"/>
                  </a:lnTo>
                  <a:lnTo>
                    <a:pt x="1453" y="2525"/>
                  </a:lnTo>
                  <a:cubicBezTo>
                    <a:pt x="0" y="2596"/>
                    <a:pt x="0" y="4740"/>
                    <a:pt x="1453" y="4811"/>
                  </a:cubicBezTo>
                  <a:lnTo>
                    <a:pt x="1548" y="4811"/>
                  </a:lnTo>
                  <a:lnTo>
                    <a:pt x="1548" y="4192"/>
                  </a:lnTo>
                  <a:lnTo>
                    <a:pt x="1453" y="4192"/>
                  </a:lnTo>
                  <a:cubicBezTo>
                    <a:pt x="1437" y="4193"/>
                    <a:pt x="1423" y="4193"/>
                    <a:pt x="1408" y="4193"/>
                  </a:cubicBezTo>
                  <a:cubicBezTo>
                    <a:pt x="713" y="4193"/>
                    <a:pt x="706" y="3141"/>
                    <a:pt x="1387" y="3141"/>
                  </a:cubicBezTo>
                  <a:cubicBezTo>
                    <a:pt x="1408" y="3141"/>
                    <a:pt x="1430" y="3142"/>
                    <a:pt x="1453" y="3144"/>
                  </a:cubicBezTo>
                  <a:lnTo>
                    <a:pt x="1548" y="3144"/>
                  </a:lnTo>
                  <a:lnTo>
                    <a:pt x="1548" y="4192"/>
                  </a:lnTo>
                  <a:lnTo>
                    <a:pt x="2191" y="4192"/>
                  </a:lnTo>
                  <a:lnTo>
                    <a:pt x="2191" y="2835"/>
                  </a:lnTo>
                  <a:lnTo>
                    <a:pt x="2191" y="1572"/>
                  </a:lnTo>
                  <a:cubicBezTo>
                    <a:pt x="2191" y="1048"/>
                    <a:pt x="2596" y="620"/>
                    <a:pt x="3120" y="620"/>
                  </a:cubicBezTo>
                  <a:lnTo>
                    <a:pt x="8883" y="620"/>
                  </a:lnTo>
                  <a:lnTo>
                    <a:pt x="8883" y="310"/>
                  </a:lnTo>
                  <a:cubicBezTo>
                    <a:pt x="8883" y="144"/>
                    <a:pt x="8740" y="1"/>
                    <a:pt x="8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4"/>
            <p:cNvSpPr/>
            <p:nvPr/>
          </p:nvSpPr>
          <p:spPr>
            <a:xfrm>
              <a:off x="3993050" y="2485100"/>
              <a:ext cx="16100" cy="116100"/>
            </a:xfrm>
            <a:custGeom>
              <a:rect b="b" l="l" r="r" t="t"/>
              <a:pathLst>
                <a:path extrusionOk="0" h="4644" w="644">
                  <a:moveTo>
                    <a:pt x="1" y="0"/>
                  </a:moveTo>
                  <a:lnTo>
                    <a:pt x="1" y="4334"/>
                  </a:lnTo>
                  <a:cubicBezTo>
                    <a:pt x="1" y="4501"/>
                    <a:pt x="144" y="4644"/>
                    <a:pt x="334" y="4644"/>
                  </a:cubicBezTo>
                  <a:lnTo>
                    <a:pt x="644" y="4644"/>
                  </a:lnTo>
                  <a:lnTo>
                    <a:pt x="6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4"/>
            <p:cNvSpPr/>
            <p:nvPr/>
          </p:nvSpPr>
          <p:spPr>
            <a:xfrm>
              <a:off x="4024625" y="2443425"/>
              <a:ext cx="31575" cy="26200"/>
            </a:xfrm>
            <a:custGeom>
              <a:rect b="b" l="l" r="r" t="t"/>
              <a:pathLst>
                <a:path extrusionOk="0" h="1048" w="1263">
                  <a:moveTo>
                    <a:pt x="0" y="0"/>
                  </a:moveTo>
                  <a:lnTo>
                    <a:pt x="0" y="1048"/>
                  </a:lnTo>
                  <a:lnTo>
                    <a:pt x="738" y="1048"/>
                  </a:lnTo>
                  <a:cubicBezTo>
                    <a:pt x="1024" y="1048"/>
                    <a:pt x="1262" y="810"/>
                    <a:pt x="1262" y="524"/>
                  </a:cubicBezTo>
                  <a:cubicBezTo>
                    <a:pt x="1238" y="238"/>
                    <a:pt x="1024" y="0"/>
                    <a:pt x="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4"/>
            <p:cNvSpPr/>
            <p:nvPr/>
          </p:nvSpPr>
          <p:spPr>
            <a:xfrm>
              <a:off x="4093075" y="2490450"/>
              <a:ext cx="67300" cy="31575"/>
            </a:xfrm>
            <a:custGeom>
              <a:rect b="b" l="l" r="r" t="t"/>
              <a:pathLst>
                <a:path extrusionOk="0" h="1263" w="2692">
                  <a:moveTo>
                    <a:pt x="1334" y="0"/>
                  </a:moveTo>
                  <a:cubicBezTo>
                    <a:pt x="644" y="0"/>
                    <a:pt x="48" y="548"/>
                    <a:pt x="1" y="1263"/>
                  </a:cubicBezTo>
                  <a:lnTo>
                    <a:pt x="2692" y="1263"/>
                  </a:lnTo>
                  <a:cubicBezTo>
                    <a:pt x="2644" y="548"/>
                    <a:pt x="204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4"/>
            <p:cNvSpPr/>
            <p:nvPr/>
          </p:nvSpPr>
          <p:spPr>
            <a:xfrm>
              <a:off x="4024625" y="2396375"/>
              <a:ext cx="182800" cy="236975"/>
            </a:xfrm>
            <a:custGeom>
              <a:rect b="b" l="l" r="r" t="t"/>
              <a:pathLst>
                <a:path extrusionOk="0" h="9479" w="7312">
                  <a:moveTo>
                    <a:pt x="4072" y="1239"/>
                  </a:moveTo>
                  <a:cubicBezTo>
                    <a:pt x="5168" y="1239"/>
                    <a:pt x="5739" y="2549"/>
                    <a:pt x="5001" y="3359"/>
                  </a:cubicBezTo>
                  <a:cubicBezTo>
                    <a:pt x="5668" y="3692"/>
                    <a:pt x="6073" y="4383"/>
                    <a:pt x="6073" y="5121"/>
                  </a:cubicBezTo>
                  <a:lnTo>
                    <a:pt x="6073" y="5335"/>
                  </a:lnTo>
                  <a:cubicBezTo>
                    <a:pt x="6073" y="5490"/>
                    <a:pt x="5950" y="5624"/>
                    <a:pt x="5800" y="5624"/>
                  </a:cubicBezTo>
                  <a:cubicBezTo>
                    <a:pt x="5788" y="5624"/>
                    <a:pt x="5776" y="5623"/>
                    <a:pt x="5763" y="5621"/>
                  </a:cubicBezTo>
                  <a:lnTo>
                    <a:pt x="2405" y="5621"/>
                  </a:lnTo>
                  <a:cubicBezTo>
                    <a:pt x="2239" y="5621"/>
                    <a:pt x="2096" y="5502"/>
                    <a:pt x="2096" y="5335"/>
                  </a:cubicBezTo>
                  <a:lnTo>
                    <a:pt x="2096" y="5121"/>
                  </a:lnTo>
                  <a:cubicBezTo>
                    <a:pt x="2096" y="4383"/>
                    <a:pt x="2501" y="3692"/>
                    <a:pt x="3167" y="3359"/>
                  </a:cubicBezTo>
                  <a:cubicBezTo>
                    <a:pt x="2405" y="2549"/>
                    <a:pt x="2977" y="1239"/>
                    <a:pt x="4072" y="1239"/>
                  </a:cubicBezTo>
                  <a:close/>
                  <a:moveTo>
                    <a:pt x="3626" y="6262"/>
                  </a:moveTo>
                  <a:cubicBezTo>
                    <a:pt x="3640" y="6262"/>
                    <a:pt x="3653" y="6262"/>
                    <a:pt x="3668" y="6264"/>
                  </a:cubicBezTo>
                  <a:lnTo>
                    <a:pt x="5763" y="6264"/>
                  </a:lnTo>
                  <a:cubicBezTo>
                    <a:pt x="6144" y="6312"/>
                    <a:pt x="6144" y="6859"/>
                    <a:pt x="5763" y="6907"/>
                  </a:cubicBezTo>
                  <a:lnTo>
                    <a:pt x="3668" y="6907"/>
                  </a:lnTo>
                  <a:cubicBezTo>
                    <a:pt x="3653" y="6908"/>
                    <a:pt x="3640" y="6909"/>
                    <a:pt x="3626" y="6909"/>
                  </a:cubicBezTo>
                  <a:cubicBezTo>
                    <a:pt x="3229" y="6909"/>
                    <a:pt x="3229" y="6262"/>
                    <a:pt x="3626" y="6262"/>
                  </a:cubicBezTo>
                  <a:close/>
                  <a:moveTo>
                    <a:pt x="1529" y="7524"/>
                  </a:moveTo>
                  <a:cubicBezTo>
                    <a:pt x="1543" y="7524"/>
                    <a:pt x="1557" y="7525"/>
                    <a:pt x="1572" y="7526"/>
                  </a:cubicBezTo>
                  <a:lnTo>
                    <a:pt x="5763" y="7526"/>
                  </a:lnTo>
                  <a:cubicBezTo>
                    <a:pt x="6144" y="7574"/>
                    <a:pt x="6144" y="8121"/>
                    <a:pt x="5763" y="8169"/>
                  </a:cubicBezTo>
                  <a:lnTo>
                    <a:pt x="1572" y="8169"/>
                  </a:lnTo>
                  <a:cubicBezTo>
                    <a:pt x="1564" y="8169"/>
                    <a:pt x="1557" y="8170"/>
                    <a:pt x="1550" y="8170"/>
                  </a:cubicBezTo>
                  <a:cubicBezTo>
                    <a:pt x="1134" y="8170"/>
                    <a:pt x="1127" y="7524"/>
                    <a:pt x="1529" y="7524"/>
                  </a:cubicBezTo>
                  <a:close/>
                  <a:moveTo>
                    <a:pt x="310" y="1"/>
                  </a:moveTo>
                  <a:cubicBezTo>
                    <a:pt x="143" y="1"/>
                    <a:pt x="0" y="144"/>
                    <a:pt x="0" y="310"/>
                  </a:cubicBezTo>
                  <a:lnTo>
                    <a:pt x="0" y="1263"/>
                  </a:lnTo>
                  <a:lnTo>
                    <a:pt x="738" y="1263"/>
                  </a:lnTo>
                  <a:cubicBezTo>
                    <a:pt x="766" y="1261"/>
                    <a:pt x="793" y="1260"/>
                    <a:pt x="820" y="1260"/>
                  </a:cubicBezTo>
                  <a:cubicBezTo>
                    <a:pt x="1429" y="1260"/>
                    <a:pt x="1953" y="1767"/>
                    <a:pt x="1953" y="2406"/>
                  </a:cubicBezTo>
                  <a:cubicBezTo>
                    <a:pt x="1953" y="3023"/>
                    <a:pt x="1427" y="3552"/>
                    <a:pt x="816" y="3552"/>
                  </a:cubicBezTo>
                  <a:cubicBezTo>
                    <a:pt x="791" y="3552"/>
                    <a:pt x="765" y="3551"/>
                    <a:pt x="738" y="3549"/>
                  </a:cubicBezTo>
                  <a:lnTo>
                    <a:pt x="0" y="3549"/>
                  </a:lnTo>
                  <a:lnTo>
                    <a:pt x="0" y="9169"/>
                  </a:lnTo>
                  <a:cubicBezTo>
                    <a:pt x="0" y="9336"/>
                    <a:pt x="143" y="9479"/>
                    <a:pt x="310" y="9479"/>
                  </a:cubicBezTo>
                  <a:lnTo>
                    <a:pt x="7025" y="9479"/>
                  </a:lnTo>
                  <a:cubicBezTo>
                    <a:pt x="7192" y="9479"/>
                    <a:pt x="7311" y="9336"/>
                    <a:pt x="7311" y="9169"/>
                  </a:cubicBezTo>
                  <a:lnTo>
                    <a:pt x="7311" y="310"/>
                  </a:lnTo>
                  <a:cubicBezTo>
                    <a:pt x="7311" y="144"/>
                    <a:pt x="7192" y="1"/>
                    <a:pt x="7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4"/>
            <p:cNvSpPr/>
            <p:nvPr/>
          </p:nvSpPr>
          <p:spPr>
            <a:xfrm>
              <a:off x="4110950" y="2443425"/>
              <a:ext cx="31575" cy="31575"/>
            </a:xfrm>
            <a:custGeom>
              <a:rect b="b" l="l" r="r" t="t"/>
              <a:pathLst>
                <a:path extrusionOk="0" h="1263" w="1263">
                  <a:moveTo>
                    <a:pt x="619" y="0"/>
                  </a:moveTo>
                  <a:cubicBezTo>
                    <a:pt x="286" y="0"/>
                    <a:pt x="0" y="286"/>
                    <a:pt x="0" y="619"/>
                  </a:cubicBezTo>
                  <a:cubicBezTo>
                    <a:pt x="0" y="977"/>
                    <a:pt x="286" y="1262"/>
                    <a:pt x="619" y="1262"/>
                  </a:cubicBezTo>
                  <a:cubicBezTo>
                    <a:pt x="977" y="1262"/>
                    <a:pt x="1262" y="977"/>
                    <a:pt x="1262" y="619"/>
                  </a:cubicBezTo>
                  <a:cubicBezTo>
                    <a:pt x="1262" y="286"/>
                    <a:pt x="977" y="0"/>
                    <a:pt x="6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84"/>
          <p:cNvGrpSpPr/>
          <p:nvPr/>
        </p:nvGrpSpPr>
        <p:grpSpPr>
          <a:xfrm>
            <a:off x="5546199" y="1768782"/>
            <a:ext cx="349675" cy="349675"/>
            <a:chOff x="4529475" y="2364825"/>
            <a:chExt cx="267950" cy="267950"/>
          </a:xfrm>
        </p:grpSpPr>
        <p:sp>
          <p:nvSpPr>
            <p:cNvPr id="10707" name="Google Shape;10707;p84"/>
            <p:cNvSpPr/>
            <p:nvPr/>
          </p:nvSpPr>
          <p:spPr>
            <a:xfrm>
              <a:off x="4677125" y="2538675"/>
              <a:ext cx="16100" cy="15500"/>
            </a:xfrm>
            <a:custGeom>
              <a:rect b="b" l="l" r="r" t="t"/>
              <a:pathLst>
                <a:path extrusionOk="0" h="620" w="644">
                  <a:moveTo>
                    <a:pt x="1" y="0"/>
                  </a:moveTo>
                  <a:lnTo>
                    <a:pt x="1" y="620"/>
                  </a:lnTo>
                  <a:lnTo>
                    <a:pt x="644" y="620"/>
                  </a:lnTo>
                  <a:lnTo>
                    <a:pt x="6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4"/>
            <p:cNvSpPr/>
            <p:nvPr/>
          </p:nvSpPr>
          <p:spPr>
            <a:xfrm>
              <a:off x="4677125" y="2570225"/>
              <a:ext cx="16100" cy="15500"/>
            </a:xfrm>
            <a:custGeom>
              <a:rect b="b" l="l" r="r" t="t"/>
              <a:pathLst>
                <a:path extrusionOk="0" h="620" w="644">
                  <a:moveTo>
                    <a:pt x="1" y="1"/>
                  </a:moveTo>
                  <a:lnTo>
                    <a:pt x="1" y="620"/>
                  </a:lnTo>
                  <a:lnTo>
                    <a:pt x="644" y="620"/>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4"/>
            <p:cNvSpPr/>
            <p:nvPr/>
          </p:nvSpPr>
          <p:spPr>
            <a:xfrm>
              <a:off x="4708675" y="2570225"/>
              <a:ext cx="15525" cy="15500"/>
            </a:xfrm>
            <a:custGeom>
              <a:rect b="b" l="l" r="r" t="t"/>
              <a:pathLst>
                <a:path extrusionOk="0" h="620" w="621">
                  <a:moveTo>
                    <a:pt x="1" y="1"/>
                  </a:moveTo>
                  <a:lnTo>
                    <a:pt x="1" y="620"/>
                  </a:lnTo>
                  <a:lnTo>
                    <a:pt x="620" y="620"/>
                  </a:lnTo>
                  <a:lnTo>
                    <a:pt x="62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4"/>
            <p:cNvSpPr/>
            <p:nvPr/>
          </p:nvSpPr>
          <p:spPr>
            <a:xfrm>
              <a:off x="4677125" y="2507125"/>
              <a:ext cx="16100" cy="15500"/>
            </a:xfrm>
            <a:custGeom>
              <a:rect b="b" l="l" r="r" t="t"/>
              <a:pathLst>
                <a:path extrusionOk="0" h="620" w="644">
                  <a:moveTo>
                    <a:pt x="1" y="0"/>
                  </a:moveTo>
                  <a:lnTo>
                    <a:pt x="1" y="619"/>
                  </a:lnTo>
                  <a:lnTo>
                    <a:pt x="644" y="619"/>
                  </a:lnTo>
                  <a:lnTo>
                    <a:pt x="6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4"/>
            <p:cNvSpPr/>
            <p:nvPr/>
          </p:nvSpPr>
          <p:spPr>
            <a:xfrm>
              <a:off x="4646175" y="2570225"/>
              <a:ext cx="15500" cy="15500"/>
            </a:xfrm>
            <a:custGeom>
              <a:rect b="b" l="l" r="r" t="t"/>
              <a:pathLst>
                <a:path extrusionOk="0" h="620" w="620">
                  <a:moveTo>
                    <a:pt x="0" y="1"/>
                  </a:moveTo>
                  <a:lnTo>
                    <a:pt x="0" y="620"/>
                  </a:lnTo>
                  <a:lnTo>
                    <a:pt x="620" y="620"/>
                  </a:lnTo>
                  <a:lnTo>
                    <a:pt x="62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4"/>
            <p:cNvSpPr/>
            <p:nvPr/>
          </p:nvSpPr>
          <p:spPr>
            <a:xfrm>
              <a:off x="4646175" y="2507125"/>
              <a:ext cx="15500" cy="15500"/>
            </a:xfrm>
            <a:custGeom>
              <a:rect b="b" l="l" r="r" t="t"/>
              <a:pathLst>
                <a:path extrusionOk="0" h="620" w="620">
                  <a:moveTo>
                    <a:pt x="0" y="0"/>
                  </a:moveTo>
                  <a:lnTo>
                    <a:pt x="0" y="619"/>
                  </a:lnTo>
                  <a:lnTo>
                    <a:pt x="620" y="619"/>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4"/>
            <p:cNvSpPr/>
            <p:nvPr/>
          </p:nvSpPr>
          <p:spPr>
            <a:xfrm>
              <a:off x="4646175" y="2538675"/>
              <a:ext cx="15500" cy="15500"/>
            </a:xfrm>
            <a:custGeom>
              <a:rect b="b" l="l" r="r" t="t"/>
              <a:pathLst>
                <a:path extrusionOk="0" h="620" w="620">
                  <a:moveTo>
                    <a:pt x="0" y="0"/>
                  </a:moveTo>
                  <a:lnTo>
                    <a:pt x="0" y="620"/>
                  </a:lnTo>
                  <a:lnTo>
                    <a:pt x="620" y="620"/>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4"/>
            <p:cNvSpPr/>
            <p:nvPr/>
          </p:nvSpPr>
          <p:spPr>
            <a:xfrm>
              <a:off x="4708675" y="2538675"/>
              <a:ext cx="15525" cy="15500"/>
            </a:xfrm>
            <a:custGeom>
              <a:rect b="b" l="l" r="r" t="t"/>
              <a:pathLst>
                <a:path extrusionOk="0" h="620" w="621">
                  <a:moveTo>
                    <a:pt x="1" y="0"/>
                  </a:moveTo>
                  <a:lnTo>
                    <a:pt x="1" y="620"/>
                  </a:lnTo>
                  <a:lnTo>
                    <a:pt x="620" y="620"/>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4"/>
            <p:cNvSpPr/>
            <p:nvPr/>
          </p:nvSpPr>
          <p:spPr>
            <a:xfrm>
              <a:off x="4646175" y="2411850"/>
              <a:ext cx="109575" cy="48250"/>
            </a:xfrm>
            <a:custGeom>
              <a:rect b="b" l="l" r="r" t="t"/>
              <a:pathLst>
                <a:path extrusionOk="0" h="1930" w="4383">
                  <a:moveTo>
                    <a:pt x="0" y="1"/>
                  </a:moveTo>
                  <a:lnTo>
                    <a:pt x="0" y="1930"/>
                  </a:lnTo>
                  <a:lnTo>
                    <a:pt x="4382" y="1930"/>
                  </a:lnTo>
                  <a:lnTo>
                    <a:pt x="4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4"/>
            <p:cNvSpPr/>
            <p:nvPr/>
          </p:nvSpPr>
          <p:spPr>
            <a:xfrm>
              <a:off x="4603900" y="2364825"/>
              <a:ext cx="193525" cy="267950"/>
            </a:xfrm>
            <a:custGeom>
              <a:rect b="b" l="l" r="r" t="t"/>
              <a:pathLst>
                <a:path extrusionOk="0" h="10718" w="7741">
                  <a:moveTo>
                    <a:pt x="1322" y="1260"/>
                  </a:moveTo>
                  <a:cubicBezTo>
                    <a:pt x="1334" y="1260"/>
                    <a:pt x="1346" y="1261"/>
                    <a:pt x="1358" y="1263"/>
                  </a:cubicBezTo>
                  <a:lnTo>
                    <a:pt x="6383" y="1263"/>
                  </a:lnTo>
                  <a:cubicBezTo>
                    <a:pt x="6550" y="1263"/>
                    <a:pt x="6692" y="1406"/>
                    <a:pt x="6692" y="1572"/>
                  </a:cubicBezTo>
                  <a:lnTo>
                    <a:pt x="6692" y="4121"/>
                  </a:lnTo>
                  <a:cubicBezTo>
                    <a:pt x="6692" y="4287"/>
                    <a:pt x="6573" y="4430"/>
                    <a:pt x="6407" y="4430"/>
                  </a:cubicBezTo>
                  <a:lnTo>
                    <a:pt x="1358" y="4430"/>
                  </a:lnTo>
                  <a:cubicBezTo>
                    <a:pt x="1191" y="4430"/>
                    <a:pt x="1048" y="4287"/>
                    <a:pt x="1048" y="4121"/>
                  </a:cubicBezTo>
                  <a:lnTo>
                    <a:pt x="1048" y="1572"/>
                  </a:lnTo>
                  <a:cubicBezTo>
                    <a:pt x="1048" y="1396"/>
                    <a:pt x="1171" y="1260"/>
                    <a:pt x="1322" y="1260"/>
                  </a:cubicBezTo>
                  <a:close/>
                  <a:moveTo>
                    <a:pt x="6383" y="5073"/>
                  </a:moveTo>
                  <a:cubicBezTo>
                    <a:pt x="6550" y="5073"/>
                    <a:pt x="6692" y="5216"/>
                    <a:pt x="6692" y="5383"/>
                  </a:cubicBezTo>
                  <a:lnTo>
                    <a:pt x="6692" y="9145"/>
                  </a:lnTo>
                  <a:cubicBezTo>
                    <a:pt x="6716" y="9312"/>
                    <a:pt x="6573" y="9455"/>
                    <a:pt x="6407" y="9455"/>
                  </a:cubicBezTo>
                  <a:lnTo>
                    <a:pt x="1358" y="9455"/>
                  </a:lnTo>
                  <a:cubicBezTo>
                    <a:pt x="1346" y="9457"/>
                    <a:pt x="1334" y="9458"/>
                    <a:pt x="1322" y="9458"/>
                  </a:cubicBezTo>
                  <a:cubicBezTo>
                    <a:pt x="1171" y="9458"/>
                    <a:pt x="1048" y="9322"/>
                    <a:pt x="1048" y="9145"/>
                  </a:cubicBezTo>
                  <a:lnTo>
                    <a:pt x="1048" y="5383"/>
                  </a:lnTo>
                  <a:cubicBezTo>
                    <a:pt x="1048" y="5216"/>
                    <a:pt x="1191" y="5073"/>
                    <a:pt x="1358" y="5073"/>
                  </a:cubicBezTo>
                  <a:close/>
                  <a:moveTo>
                    <a:pt x="1168" y="1"/>
                  </a:moveTo>
                  <a:cubicBezTo>
                    <a:pt x="525" y="1"/>
                    <a:pt x="1" y="525"/>
                    <a:pt x="1" y="1144"/>
                  </a:cubicBezTo>
                  <a:lnTo>
                    <a:pt x="1" y="9574"/>
                  </a:lnTo>
                  <a:cubicBezTo>
                    <a:pt x="1" y="10193"/>
                    <a:pt x="525" y="10717"/>
                    <a:pt x="1168" y="10717"/>
                  </a:cubicBezTo>
                  <a:lnTo>
                    <a:pt x="6597" y="10717"/>
                  </a:lnTo>
                  <a:cubicBezTo>
                    <a:pt x="7240" y="10717"/>
                    <a:pt x="7740" y="10193"/>
                    <a:pt x="7740" y="9574"/>
                  </a:cubicBezTo>
                  <a:lnTo>
                    <a:pt x="7740" y="1144"/>
                  </a:lnTo>
                  <a:cubicBezTo>
                    <a:pt x="7740" y="525"/>
                    <a:pt x="7240" y="1"/>
                    <a:pt x="6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4"/>
            <p:cNvSpPr/>
            <p:nvPr/>
          </p:nvSpPr>
          <p:spPr>
            <a:xfrm>
              <a:off x="4739650" y="2507125"/>
              <a:ext cx="16100" cy="15500"/>
            </a:xfrm>
            <a:custGeom>
              <a:rect b="b" l="l" r="r" t="t"/>
              <a:pathLst>
                <a:path extrusionOk="0" h="620" w="644">
                  <a:moveTo>
                    <a:pt x="24" y="0"/>
                  </a:moveTo>
                  <a:lnTo>
                    <a:pt x="0" y="619"/>
                  </a:lnTo>
                  <a:lnTo>
                    <a:pt x="643" y="619"/>
                  </a:lnTo>
                  <a:lnTo>
                    <a:pt x="6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4"/>
            <p:cNvSpPr/>
            <p:nvPr/>
          </p:nvSpPr>
          <p:spPr>
            <a:xfrm>
              <a:off x="4739650" y="2570225"/>
              <a:ext cx="16100" cy="15500"/>
            </a:xfrm>
            <a:custGeom>
              <a:rect b="b" l="l" r="r" t="t"/>
              <a:pathLst>
                <a:path extrusionOk="0" h="620" w="644">
                  <a:moveTo>
                    <a:pt x="24" y="1"/>
                  </a:moveTo>
                  <a:lnTo>
                    <a:pt x="0" y="620"/>
                  </a:lnTo>
                  <a:lnTo>
                    <a:pt x="643" y="620"/>
                  </a:lnTo>
                  <a:lnTo>
                    <a:pt x="64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4"/>
            <p:cNvSpPr/>
            <p:nvPr/>
          </p:nvSpPr>
          <p:spPr>
            <a:xfrm>
              <a:off x="4739650" y="2538675"/>
              <a:ext cx="16100" cy="15500"/>
            </a:xfrm>
            <a:custGeom>
              <a:rect b="b" l="l" r="r" t="t"/>
              <a:pathLst>
                <a:path extrusionOk="0" h="620" w="644">
                  <a:moveTo>
                    <a:pt x="24" y="0"/>
                  </a:moveTo>
                  <a:lnTo>
                    <a:pt x="0" y="620"/>
                  </a:lnTo>
                  <a:lnTo>
                    <a:pt x="643" y="620"/>
                  </a:lnTo>
                  <a:lnTo>
                    <a:pt x="6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4"/>
            <p:cNvSpPr/>
            <p:nvPr/>
          </p:nvSpPr>
          <p:spPr>
            <a:xfrm>
              <a:off x="4708675" y="2507125"/>
              <a:ext cx="15525" cy="15500"/>
            </a:xfrm>
            <a:custGeom>
              <a:rect b="b" l="l" r="r" t="t"/>
              <a:pathLst>
                <a:path extrusionOk="0" h="620" w="621">
                  <a:moveTo>
                    <a:pt x="1" y="0"/>
                  </a:moveTo>
                  <a:lnTo>
                    <a:pt x="1" y="619"/>
                  </a:lnTo>
                  <a:lnTo>
                    <a:pt x="620" y="619"/>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4"/>
            <p:cNvSpPr/>
            <p:nvPr/>
          </p:nvSpPr>
          <p:spPr>
            <a:xfrm>
              <a:off x="4529475" y="2444600"/>
              <a:ext cx="50050" cy="130425"/>
            </a:xfrm>
            <a:custGeom>
              <a:rect b="b" l="l" r="r" t="t"/>
              <a:pathLst>
                <a:path extrusionOk="0" h="5217" w="2002">
                  <a:moveTo>
                    <a:pt x="1" y="1"/>
                  </a:moveTo>
                  <a:lnTo>
                    <a:pt x="1" y="5216"/>
                  </a:lnTo>
                  <a:lnTo>
                    <a:pt x="2001" y="5216"/>
                  </a:lnTo>
                  <a:lnTo>
                    <a:pt x="2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4"/>
            <p:cNvSpPr/>
            <p:nvPr/>
          </p:nvSpPr>
          <p:spPr>
            <a:xfrm>
              <a:off x="4531875" y="2364825"/>
              <a:ext cx="45850" cy="63725"/>
            </a:xfrm>
            <a:custGeom>
              <a:rect b="b" l="l" r="r" t="t"/>
              <a:pathLst>
                <a:path extrusionOk="0" h="2549" w="1834">
                  <a:moveTo>
                    <a:pt x="905" y="1"/>
                  </a:moveTo>
                  <a:cubicBezTo>
                    <a:pt x="762" y="1"/>
                    <a:pt x="643" y="96"/>
                    <a:pt x="619" y="239"/>
                  </a:cubicBezTo>
                  <a:lnTo>
                    <a:pt x="0" y="2549"/>
                  </a:lnTo>
                  <a:lnTo>
                    <a:pt x="1834" y="2549"/>
                  </a:lnTo>
                  <a:lnTo>
                    <a:pt x="1215" y="239"/>
                  </a:lnTo>
                  <a:cubicBezTo>
                    <a:pt x="1167" y="96"/>
                    <a:pt x="1048"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4"/>
            <p:cNvSpPr/>
            <p:nvPr/>
          </p:nvSpPr>
          <p:spPr>
            <a:xfrm>
              <a:off x="4529475" y="2591075"/>
              <a:ext cx="50050" cy="41700"/>
            </a:xfrm>
            <a:custGeom>
              <a:rect b="b" l="l" r="r" t="t"/>
              <a:pathLst>
                <a:path extrusionOk="0" h="1668" w="2002">
                  <a:moveTo>
                    <a:pt x="1" y="0"/>
                  </a:moveTo>
                  <a:lnTo>
                    <a:pt x="1" y="1143"/>
                  </a:lnTo>
                  <a:cubicBezTo>
                    <a:pt x="1" y="1429"/>
                    <a:pt x="239" y="1667"/>
                    <a:pt x="525" y="1667"/>
                  </a:cubicBezTo>
                  <a:lnTo>
                    <a:pt x="1477" y="1667"/>
                  </a:lnTo>
                  <a:cubicBezTo>
                    <a:pt x="1763" y="1667"/>
                    <a:pt x="2001" y="1429"/>
                    <a:pt x="2001" y="1143"/>
                  </a:cubicBezTo>
                  <a:lnTo>
                    <a:pt x="2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84"/>
          <p:cNvGrpSpPr/>
          <p:nvPr/>
        </p:nvGrpSpPr>
        <p:grpSpPr>
          <a:xfrm>
            <a:off x="6302185" y="1768782"/>
            <a:ext cx="362855" cy="349675"/>
            <a:chOff x="5108775" y="2364825"/>
            <a:chExt cx="278050" cy="267950"/>
          </a:xfrm>
        </p:grpSpPr>
        <p:sp>
          <p:nvSpPr>
            <p:cNvPr id="10725" name="Google Shape;10725;p84"/>
            <p:cNvSpPr/>
            <p:nvPr/>
          </p:nvSpPr>
          <p:spPr>
            <a:xfrm>
              <a:off x="5214750" y="2502350"/>
              <a:ext cx="3600" cy="10750"/>
            </a:xfrm>
            <a:custGeom>
              <a:rect b="b" l="l" r="r" t="t"/>
              <a:pathLst>
                <a:path extrusionOk="0" h="430" w="144">
                  <a:moveTo>
                    <a:pt x="143" y="1"/>
                  </a:moveTo>
                  <a:cubicBezTo>
                    <a:pt x="72" y="48"/>
                    <a:pt x="24" y="96"/>
                    <a:pt x="24" y="191"/>
                  </a:cubicBezTo>
                  <a:cubicBezTo>
                    <a:pt x="0" y="263"/>
                    <a:pt x="24" y="334"/>
                    <a:pt x="72" y="382"/>
                  </a:cubicBezTo>
                  <a:lnTo>
                    <a:pt x="143" y="429"/>
                  </a:lnTo>
                  <a:lnTo>
                    <a:pt x="14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4"/>
            <p:cNvSpPr/>
            <p:nvPr/>
          </p:nvSpPr>
          <p:spPr>
            <a:xfrm>
              <a:off x="5228450" y="2529150"/>
              <a:ext cx="5975" cy="16700"/>
            </a:xfrm>
            <a:custGeom>
              <a:rect b="b" l="l" r="r" t="t"/>
              <a:pathLst>
                <a:path extrusionOk="0" h="668" w="239">
                  <a:moveTo>
                    <a:pt x="0" y="0"/>
                  </a:moveTo>
                  <a:lnTo>
                    <a:pt x="0" y="667"/>
                  </a:lnTo>
                  <a:cubicBezTo>
                    <a:pt x="119" y="596"/>
                    <a:pt x="191" y="500"/>
                    <a:pt x="214" y="381"/>
                  </a:cubicBezTo>
                  <a:cubicBezTo>
                    <a:pt x="238" y="215"/>
                    <a:pt x="167" y="48"/>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4"/>
            <p:cNvSpPr/>
            <p:nvPr/>
          </p:nvSpPr>
          <p:spPr>
            <a:xfrm>
              <a:off x="5108775" y="2439250"/>
              <a:ext cx="161950" cy="193525"/>
            </a:xfrm>
            <a:custGeom>
              <a:rect b="b" l="l" r="r" t="t"/>
              <a:pathLst>
                <a:path extrusionOk="0" h="7741" w="6478">
                  <a:moveTo>
                    <a:pt x="3025" y="1739"/>
                  </a:moveTo>
                  <a:cubicBezTo>
                    <a:pt x="3430" y="1739"/>
                    <a:pt x="3430" y="2358"/>
                    <a:pt x="3025" y="2358"/>
                  </a:cubicBezTo>
                  <a:lnTo>
                    <a:pt x="1572" y="2358"/>
                  </a:lnTo>
                  <a:cubicBezTo>
                    <a:pt x="1143" y="2358"/>
                    <a:pt x="1143" y="1739"/>
                    <a:pt x="1572" y="1739"/>
                  </a:cubicBezTo>
                  <a:close/>
                  <a:moveTo>
                    <a:pt x="1529" y="2975"/>
                  </a:moveTo>
                  <a:cubicBezTo>
                    <a:pt x="1543" y="2975"/>
                    <a:pt x="1557" y="2976"/>
                    <a:pt x="1572" y="2977"/>
                  </a:cubicBezTo>
                  <a:lnTo>
                    <a:pt x="3025" y="2977"/>
                  </a:lnTo>
                  <a:cubicBezTo>
                    <a:pt x="3406" y="3025"/>
                    <a:pt x="3406" y="3573"/>
                    <a:pt x="3025" y="3620"/>
                  </a:cubicBezTo>
                  <a:lnTo>
                    <a:pt x="1572" y="3620"/>
                  </a:lnTo>
                  <a:cubicBezTo>
                    <a:pt x="1557" y="3622"/>
                    <a:pt x="1543" y="3622"/>
                    <a:pt x="1529" y="3622"/>
                  </a:cubicBezTo>
                  <a:cubicBezTo>
                    <a:pt x="1110" y="3622"/>
                    <a:pt x="1110" y="2975"/>
                    <a:pt x="1529" y="2975"/>
                  </a:cubicBezTo>
                  <a:close/>
                  <a:moveTo>
                    <a:pt x="1527" y="4237"/>
                  </a:moveTo>
                  <a:cubicBezTo>
                    <a:pt x="1542" y="4237"/>
                    <a:pt x="1557" y="4238"/>
                    <a:pt x="1572" y="4239"/>
                  </a:cubicBezTo>
                  <a:lnTo>
                    <a:pt x="3025" y="4239"/>
                  </a:lnTo>
                  <a:cubicBezTo>
                    <a:pt x="3406" y="4287"/>
                    <a:pt x="3406" y="4835"/>
                    <a:pt x="3025" y="4859"/>
                  </a:cubicBezTo>
                  <a:lnTo>
                    <a:pt x="1572" y="4859"/>
                  </a:lnTo>
                  <a:cubicBezTo>
                    <a:pt x="1557" y="4860"/>
                    <a:pt x="1542" y="4861"/>
                    <a:pt x="1527" y="4861"/>
                  </a:cubicBezTo>
                  <a:cubicBezTo>
                    <a:pt x="1111" y="4861"/>
                    <a:pt x="1111" y="4237"/>
                    <a:pt x="1527" y="4237"/>
                  </a:cubicBezTo>
                  <a:close/>
                  <a:moveTo>
                    <a:pt x="4573" y="1775"/>
                  </a:moveTo>
                  <a:cubicBezTo>
                    <a:pt x="4674" y="1775"/>
                    <a:pt x="4775" y="1834"/>
                    <a:pt x="4787" y="1953"/>
                  </a:cubicBezTo>
                  <a:lnTo>
                    <a:pt x="4787" y="2072"/>
                  </a:lnTo>
                  <a:cubicBezTo>
                    <a:pt x="4930" y="2096"/>
                    <a:pt x="5097" y="2168"/>
                    <a:pt x="5192" y="2287"/>
                  </a:cubicBezTo>
                  <a:cubicBezTo>
                    <a:pt x="5263" y="2358"/>
                    <a:pt x="5263" y="2501"/>
                    <a:pt x="5168" y="2572"/>
                  </a:cubicBezTo>
                  <a:cubicBezTo>
                    <a:pt x="5135" y="2606"/>
                    <a:pt x="5086" y="2623"/>
                    <a:pt x="5037" y="2623"/>
                  </a:cubicBezTo>
                  <a:cubicBezTo>
                    <a:pt x="4979" y="2623"/>
                    <a:pt x="4921" y="2600"/>
                    <a:pt x="4882" y="2549"/>
                  </a:cubicBezTo>
                  <a:cubicBezTo>
                    <a:pt x="4858" y="2525"/>
                    <a:pt x="4811" y="2501"/>
                    <a:pt x="4787" y="2501"/>
                  </a:cubicBezTo>
                  <a:lnTo>
                    <a:pt x="4787" y="3168"/>
                  </a:lnTo>
                  <a:lnTo>
                    <a:pt x="4882" y="3215"/>
                  </a:lnTo>
                  <a:cubicBezTo>
                    <a:pt x="5239" y="3311"/>
                    <a:pt x="5454" y="3668"/>
                    <a:pt x="5406" y="4025"/>
                  </a:cubicBezTo>
                  <a:lnTo>
                    <a:pt x="5430" y="4025"/>
                  </a:lnTo>
                  <a:cubicBezTo>
                    <a:pt x="5359" y="4358"/>
                    <a:pt x="5120" y="4620"/>
                    <a:pt x="4787" y="4716"/>
                  </a:cubicBezTo>
                  <a:lnTo>
                    <a:pt x="4787" y="4859"/>
                  </a:lnTo>
                  <a:cubicBezTo>
                    <a:pt x="4811" y="4978"/>
                    <a:pt x="4704" y="5037"/>
                    <a:pt x="4594" y="5037"/>
                  </a:cubicBezTo>
                  <a:cubicBezTo>
                    <a:pt x="4483" y="5037"/>
                    <a:pt x="4370" y="4978"/>
                    <a:pt x="4382" y="4859"/>
                  </a:cubicBezTo>
                  <a:lnTo>
                    <a:pt x="4382" y="4739"/>
                  </a:lnTo>
                  <a:cubicBezTo>
                    <a:pt x="4192" y="4716"/>
                    <a:pt x="4025" y="4644"/>
                    <a:pt x="3882" y="4549"/>
                  </a:cubicBezTo>
                  <a:cubicBezTo>
                    <a:pt x="3684" y="4410"/>
                    <a:pt x="3799" y="4157"/>
                    <a:pt x="3980" y="4157"/>
                  </a:cubicBezTo>
                  <a:cubicBezTo>
                    <a:pt x="4016" y="4157"/>
                    <a:pt x="4056" y="4168"/>
                    <a:pt x="4096" y="4192"/>
                  </a:cubicBezTo>
                  <a:cubicBezTo>
                    <a:pt x="4192" y="4263"/>
                    <a:pt x="4287" y="4287"/>
                    <a:pt x="4382" y="4311"/>
                  </a:cubicBezTo>
                  <a:lnTo>
                    <a:pt x="4382" y="3430"/>
                  </a:lnTo>
                  <a:cubicBezTo>
                    <a:pt x="4263" y="3358"/>
                    <a:pt x="4168" y="3311"/>
                    <a:pt x="4073" y="3239"/>
                  </a:cubicBezTo>
                  <a:cubicBezTo>
                    <a:pt x="3882" y="3072"/>
                    <a:pt x="3811" y="2834"/>
                    <a:pt x="3858" y="2620"/>
                  </a:cubicBezTo>
                  <a:cubicBezTo>
                    <a:pt x="3906" y="2358"/>
                    <a:pt x="4073" y="2168"/>
                    <a:pt x="4335" y="2096"/>
                  </a:cubicBezTo>
                  <a:lnTo>
                    <a:pt x="4358" y="2096"/>
                  </a:lnTo>
                  <a:lnTo>
                    <a:pt x="4358" y="1953"/>
                  </a:lnTo>
                  <a:cubicBezTo>
                    <a:pt x="4370" y="1834"/>
                    <a:pt x="4471" y="1775"/>
                    <a:pt x="4573" y="1775"/>
                  </a:cubicBezTo>
                  <a:close/>
                  <a:moveTo>
                    <a:pt x="1527" y="5499"/>
                  </a:moveTo>
                  <a:cubicBezTo>
                    <a:pt x="1542" y="5499"/>
                    <a:pt x="1557" y="5500"/>
                    <a:pt x="1572" y="5502"/>
                  </a:cubicBezTo>
                  <a:lnTo>
                    <a:pt x="4930" y="5502"/>
                  </a:lnTo>
                  <a:cubicBezTo>
                    <a:pt x="5287" y="5525"/>
                    <a:pt x="5287" y="6073"/>
                    <a:pt x="4930" y="6121"/>
                  </a:cubicBezTo>
                  <a:lnTo>
                    <a:pt x="1572" y="6121"/>
                  </a:lnTo>
                  <a:cubicBezTo>
                    <a:pt x="1557" y="6122"/>
                    <a:pt x="1542" y="6123"/>
                    <a:pt x="1527" y="6123"/>
                  </a:cubicBezTo>
                  <a:cubicBezTo>
                    <a:pt x="1111" y="6123"/>
                    <a:pt x="1111" y="5499"/>
                    <a:pt x="1527" y="5499"/>
                  </a:cubicBezTo>
                  <a:close/>
                  <a:moveTo>
                    <a:pt x="310" y="0"/>
                  </a:moveTo>
                  <a:cubicBezTo>
                    <a:pt x="119" y="0"/>
                    <a:pt x="0" y="143"/>
                    <a:pt x="0" y="310"/>
                  </a:cubicBezTo>
                  <a:lnTo>
                    <a:pt x="0" y="7454"/>
                  </a:lnTo>
                  <a:cubicBezTo>
                    <a:pt x="0" y="7621"/>
                    <a:pt x="143" y="7740"/>
                    <a:pt x="310" y="7740"/>
                  </a:cubicBezTo>
                  <a:lnTo>
                    <a:pt x="6168" y="7740"/>
                  </a:lnTo>
                  <a:cubicBezTo>
                    <a:pt x="6335" y="7740"/>
                    <a:pt x="6478" y="7597"/>
                    <a:pt x="6454" y="7430"/>
                  </a:cubicBezTo>
                  <a:lnTo>
                    <a:pt x="6454" y="310"/>
                  </a:lnTo>
                  <a:cubicBezTo>
                    <a:pt x="6454" y="143"/>
                    <a:pt x="6335" y="0"/>
                    <a:pt x="6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4"/>
            <p:cNvSpPr/>
            <p:nvPr/>
          </p:nvSpPr>
          <p:spPr>
            <a:xfrm>
              <a:off x="5165925" y="2364825"/>
              <a:ext cx="131000" cy="50050"/>
            </a:xfrm>
            <a:custGeom>
              <a:rect b="b" l="l" r="r" t="t"/>
              <a:pathLst>
                <a:path extrusionOk="0" h="2002" w="5240">
                  <a:moveTo>
                    <a:pt x="0" y="1"/>
                  </a:moveTo>
                  <a:lnTo>
                    <a:pt x="0" y="2001"/>
                  </a:lnTo>
                  <a:lnTo>
                    <a:pt x="5240" y="2001"/>
                  </a:lnTo>
                  <a:lnTo>
                    <a:pt x="524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4"/>
            <p:cNvSpPr/>
            <p:nvPr/>
          </p:nvSpPr>
          <p:spPr>
            <a:xfrm>
              <a:off x="5312375" y="2366625"/>
              <a:ext cx="64325" cy="46450"/>
            </a:xfrm>
            <a:custGeom>
              <a:rect b="b" l="l" r="r" t="t"/>
              <a:pathLst>
                <a:path extrusionOk="0" h="1858" w="2573">
                  <a:moveTo>
                    <a:pt x="1" y="0"/>
                  </a:moveTo>
                  <a:lnTo>
                    <a:pt x="1" y="1858"/>
                  </a:lnTo>
                  <a:lnTo>
                    <a:pt x="2335" y="1238"/>
                  </a:lnTo>
                  <a:cubicBezTo>
                    <a:pt x="2478" y="1191"/>
                    <a:pt x="2573" y="1072"/>
                    <a:pt x="2573" y="929"/>
                  </a:cubicBezTo>
                  <a:cubicBezTo>
                    <a:pt x="2549" y="786"/>
                    <a:pt x="2454" y="667"/>
                    <a:pt x="2335" y="619"/>
                  </a:cubicBez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4"/>
            <p:cNvSpPr/>
            <p:nvPr/>
          </p:nvSpPr>
          <p:spPr>
            <a:xfrm>
              <a:off x="5108775" y="2364825"/>
              <a:ext cx="41700" cy="50050"/>
            </a:xfrm>
            <a:custGeom>
              <a:rect b="b" l="l" r="r" t="t"/>
              <a:pathLst>
                <a:path extrusionOk="0" h="2002" w="1668">
                  <a:moveTo>
                    <a:pt x="524" y="1"/>
                  </a:moveTo>
                  <a:cubicBezTo>
                    <a:pt x="215" y="1"/>
                    <a:pt x="0" y="239"/>
                    <a:pt x="0" y="525"/>
                  </a:cubicBezTo>
                  <a:lnTo>
                    <a:pt x="0" y="1477"/>
                  </a:lnTo>
                  <a:cubicBezTo>
                    <a:pt x="0" y="1763"/>
                    <a:pt x="215" y="2001"/>
                    <a:pt x="524" y="2001"/>
                  </a:cubicBezTo>
                  <a:lnTo>
                    <a:pt x="1667" y="2001"/>
                  </a:lnTo>
                  <a:lnTo>
                    <a:pt x="16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4"/>
            <p:cNvSpPr/>
            <p:nvPr/>
          </p:nvSpPr>
          <p:spPr>
            <a:xfrm>
              <a:off x="5287375" y="2429725"/>
              <a:ext cx="99450" cy="202600"/>
            </a:xfrm>
            <a:custGeom>
              <a:rect b="b" l="l" r="r" t="t"/>
              <a:pathLst>
                <a:path extrusionOk="0" h="8104" w="3978">
                  <a:moveTo>
                    <a:pt x="1989" y="1223"/>
                  </a:moveTo>
                  <a:cubicBezTo>
                    <a:pt x="2470" y="1223"/>
                    <a:pt x="2930" y="1602"/>
                    <a:pt x="2930" y="2167"/>
                  </a:cubicBezTo>
                  <a:cubicBezTo>
                    <a:pt x="2930" y="2691"/>
                    <a:pt x="2501" y="3096"/>
                    <a:pt x="2001" y="3096"/>
                  </a:cubicBezTo>
                  <a:lnTo>
                    <a:pt x="2001" y="3120"/>
                  </a:lnTo>
                  <a:cubicBezTo>
                    <a:pt x="1144" y="3120"/>
                    <a:pt x="739" y="2096"/>
                    <a:pt x="1334" y="1501"/>
                  </a:cubicBezTo>
                  <a:cubicBezTo>
                    <a:pt x="1526" y="1309"/>
                    <a:pt x="1760" y="1223"/>
                    <a:pt x="1989" y="1223"/>
                  </a:cubicBezTo>
                  <a:close/>
                  <a:moveTo>
                    <a:pt x="2001" y="5001"/>
                  </a:moveTo>
                  <a:cubicBezTo>
                    <a:pt x="2501" y="5001"/>
                    <a:pt x="2930" y="5406"/>
                    <a:pt x="2930" y="5930"/>
                  </a:cubicBezTo>
                  <a:cubicBezTo>
                    <a:pt x="2930" y="6495"/>
                    <a:pt x="2459" y="6874"/>
                    <a:pt x="1978" y="6874"/>
                  </a:cubicBezTo>
                  <a:cubicBezTo>
                    <a:pt x="1749" y="6874"/>
                    <a:pt x="1518" y="6789"/>
                    <a:pt x="1334" y="6597"/>
                  </a:cubicBezTo>
                  <a:cubicBezTo>
                    <a:pt x="739" y="6002"/>
                    <a:pt x="1144" y="5001"/>
                    <a:pt x="2001" y="5001"/>
                  </a:cubicBezTo>
                  <a:close/>
                  <a:moveTo>
                    <a:pt x="1992" y="0"/>
                  </a:moveTo>
                  <a:cubicBezTo>
                    <a:pt x="1846" y="0"/>
                    <a:pt x="1703" y="96"/>
                    <a:pt x="1691" y="286"/>
                  </a:cubicBezTo>
                  <a:lnTo>
                    <a:pt x="1691" y="620"/>
                  </a:lnTo>
                  <a:cubicBezTo>
                    <a:pt x="1" y="977"/>
                    <a:pt x="1" y="3358"/>
                    <a:pt x="1691" y="3715"/>
                  </a:cubicBezTo>
                  <a:lnTo>
                    <a:pt x="1691" y="4406"/>
                  </a:lnTo>
                  <a:cubicBezTo>
                    <a:pt x="1" y="4739"/>
                    <a:pt x="1" y="7121"/>
                    <a:pt x="1691" y="7478"/>
                  </a:cubicBezTo>
                  <a:lnTo>
                    <a:pt x="1691" y="7835"/>
                  </a:lnTo>
                  <a:cubicBezTo>
                    <a:pt x="1703" y="8014"/>
                    <a:pt x="1846" y="8103"/>
                    <a:pt x="1992" y="8103"/>
                  </a:cubicBezTo>
                  <a:cubicBezTo>
                    <a:pt x="2138" y="8103"/>
                    <a:pt x="2287" y="8014"/>
                    <a:pt x="2311" y="7835"/>
                  </a:cubicBezTo>
                  <a:lnTo>
                    <a:pt x="2311" y="7478"/>
                  </a:lnTo>
                  <a:cubicBezTo>
                    <a:pt x="3978" y="7145"/>
                    <a:pt x="3978" y="4739"/>
                    <a:pt x="2311" y="4406"/>
                  </a:cubicBezTo>
                  <a:lnTo>
                    <a:pt x="2311" y="3715"/>
                  </a:lnTo>
                  <a:cubicBezTo>
                    <a:pt x="3049" y="3549"/>
                    <a:pt x="3573" y="2906"/>
                    <a:pt x="3573" y="2167"/>
                  </a:cubicBezTo>
                  <a:cubicBezTo>
                    <a:pt x="3549" y="1429"/>
                    <a:pt x="3049" y="786"/>
                    <a:pt x="2311" y="620"/>
                  </a:cubicBezTo>
                  <a:lnTo>
                    <a:pt x="2311" y="286"/>
                  </a:lnTo>
                  <a:cubicBezTo>
                    <a:pt x="2287" y="96"/>
                    <a:pt x="2138"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84"/>
          <p:cNvGrpSpPr/>
          <p:nvPr/>
        </p:nvGrpSpPr>
        <p:grpSpPr>
          <a:xfrm>
            <a:off x="7057356" y="1768782"/>
            <a:ext cx="349675" cy="350425"/>
            <a:chOff x="5687450" y="2364825"/>
            <a:chExt cx="267950" cy="268525"/>
          </a:xfrm>
        </p:grpSpPr>
        <p:sp>
          <p:nvSpPr>
            <p:cNvPr id="10733" name="Google Shape;10733;p84"/>
            <p:cNvSpPr/>
            <p:nvPr/>
          </p:nvSpPr>
          <p:spPr>
            <a:xfrm>
              <a:off x="5905375" y="2444600"/>
              <a:ext cx="50025" cy="130425"/>
            </a:xfrm>
            <a:custGeom>
              <a:rect b="b" l="l" r="r" t="t"/>
              <a:pathLst>
                <a:path extrusionOk="0" h="5217" w="2001">
                  <a:moveTo>
                    <a:pt x="0" y="1"/>
                  </a:moveTo>
                  <a:lnTo>
                    <a:pt x="0" y="5216"/>
                  </a:lnTo>
                  <a:lnTo>
                    <a:pt x="2001" y="5216"/>
                  </a:lnTo>
                  <a:lnTo>
                    <a:pt x="2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4"/>
            <p:cNvSpPr/>
            <p:nvPr/>
          </p:nvSpPr>
          <p:spPr>
            <a:xfrm>
              <a:off x="5907750" y="2365425"/>
              <a:ext cx="45875" cy="63125"/>
            </a:xfrm>
            <a:custGeom>
              <a:rect b="b" l="l" r="r" t="t"/>
              <a:pathLst>
                <a:path extrusionOk="0" h="2525" w="1835">
                  <a:moveTo>
                    <a:pt x="917" y="0"/>
                  </a:moveTo>
                  <a:cubicBezTo>
                    <a:pt x="792" y="0"/>
                    <a:pt x="667" y="72"/>
                    <a:pt x="620" y="215"/>
                  </a:cubicBezTo>
                  <a:lnTo>
                    <a:pt x="0" y="2525"/>
                  </a:lnTo>
                  <a:lnTo>
                    <a:pt x="1834" y="2525"/>
                  </a:lnTo>
                  <a:lnTo>
                    <a:pt x="1215" y="215"/>
                  </a:lnTo>
                  <a:cubicBezTo>
                    <a:pt x="1167" y="72"/>
                    <a:pt x="104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4"/>
            <p:cNvSpPr/>
            <p:nvPr/>
          </p:nvSpPr>
          <p:spPr>
            <a:xfrm>
              <a:off x="5905375" y="2591075"/>
              <a:ext cx="50025" cy="41700"/>
            </a:xfrm>
            <a:custGeom>
              <a:rect b="b" l="l" r="r" t="t"/>
              <a:pathLst>
                <a:path extrusionOk="0" h="1668" w="2001">
                  <a:moveTo>
                    <a:pt x="0" y="0"/>
                  </a:moveTo>
                  <a:lnTo>
                    <a:pt x="0" y="1143"/>
                  </a:lnTo>
                  <a:cubicBezTo>
                    <a:pt x="0" y="1429"/>
                    <a:pt x="238" y="1667"/>
                    <a:pt x="524" y="1667"/>
                  </a:cubicBezTo>
                  <a:lnTo>
                    <a:pt x="1477" y="1667"/>
                  </a:lnTo>
                  <a:cubicBezTo>
                    <a:pt x="1762" y="1667"/>
                    <a:pt x="2001" y="1429"/>
                    <a:pt x="2001" y="1143"/>
                  </a:cubicBezTo>
                  <a:lnTo>
                    <a:pt x="2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4"/>
            <p:cNvSpPr/>
            <p:nvPr/>
          </p:nvSpPr>
          <p:spPr>
            <a:xfrm>
              <a:off x="5687450" y="2387450"/>
              <a:ext cx="193525" cy="245900"/>
            </a:xfrm>
            <a:custGeom>
              <a:rect b="b" l="l" r="r" t="t"/>
              <a:pathLst>
                <a:path extrusionOk="0" h="9836" w="7741">
                  <a:moveTo>
                    <a:pt x="1144" y="1"/>
                  </a:moveTo>
                  <a:cubicBezTo>
                    <a:pt x="501" y="1"/>
                    <a:pt x="1" y="501"/>
                    <a:pt x="1" y="1144"/>
                  </a:cubicBezTo>
                  <a:lnTo>
                    <a:pt x="1" y="8669"/>
                  </a:lnTo>
                  <a:cubicBezTo>
                    <a:pt x="1" y="9312"/>
                    <a:pt x="501" y="9836"/>
                    <a:pt x="1144" y="9836"/>
                  </a:cubicBezTo>
                  <a:lnTo>
                    <a:pt x="6598" y="9836"/>
                  </a:lnTo>
                  <a:cubicBezTo>
                    <a:pt x="7217" y="9836"/>
                    <a:pt x="7741" y="9312"/>
                    <a:pt x="7741" y="8669"/>
                  </a:cubicBezTo>
                  <a:lnTo>
                    <a:pt x="7741" y="1120"/>
                  </a:lnTo>
                  <a:cubicBezTo>
                    <a:pt x="7741" y="501"/>
                    <a:pt x="7217" y="1"/>
                    <a:pt x="6598" y="1"/>
                  </a:cubicBezTo>
                  <a:lnTo>
                    <a:pt x="6121" y="1"/>
                  </a:lnTo>
                  <a:cubicBezTo>
                    <a:pt x="6217" y="143"/>
                    <a:pt x="6264" y="334"/>
                    <a:pt x="6288" y="524"/>
                  </a:cubicBezTo>
                  <a:lnTo>
                    <a:pt x="6288" y="786"/>
                  </a:lnTo>
                  <a:cubicBezTo>
                    <a:pt x="6669" y="834"/>
                    <a:pt x="6955" y="1167"/>
                    <a:pt x="6955" y="1572"/>
                  </a:cubicBezTo>
                  <a:lnTo>
                    <a:pt x="6955" y="8264"/>
                  </a:lnTo>
                  <a:cubicBezTo>
                    <a:pt x="6955" y="8693"/>
                    <a:pt x="6598" y="9050"/>
                    <a:pt x="6169" y="9050"/>
                  </a:cubicBezTo>
                  <a:lnTo>
                    <a:pt x="1573" y="9050"/>
                  </a:lnTo>
                  <a:cubicBezTo>
                    <a:pt x="1144" y="9050"/>
                    <a:pt x="787" y="8693"/>
                    <a:pt x="787" y="8264"/>
                  </a:cubicBezTo>
                  <a:lnTo>
                    <a:pt x="787" y="1572"/>
                  </a:lnTo>
                  <a:cubicBezTo>
                    <a:pt x="787" y="1167"/>
                    <a:pt x="1073" y="834"/>
                    <a:pt x="1454" y="786"/>
                  </a:cubicBezTo>
                  <a:lnTo>
                    <a:pt x="1454" y="524"/>
                  </a:lnTo>
                  <a:cubicBezTo>
                    <a:pt x="1454" y="334"/>
                    <a:pt x="1525" y="143"/>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4"/>
            <p:cNvSpPr/>
            <p:nvPr/>
          </p:nvSpPr>
          <p:spPr>
            <a:xfrm>
              <a:off x="5739850" y="2364825"/>
              <a:ext cx="88750" cy="57175"/>
            </a:xfrm>
            <a:custGeom>
              <a:rect b="b" l="l" r="r" t="t"/>
              <a:pathLst>
                <a:path extrusionOk="0" h="2287" w="3550">
                  <a:moveTo>
                    <a:pt x="1144" y="1"/>
                  </a:moveTo>
                  <a:cubicBezTo>
                    <a:pt x="1001" y="1"/>
                    <a:pt x="882" y="72"/>
                    <a:pt x="858" y="215"/>
                  </a:cubicBezTo>
                  <a:lnTo>
                    <a:pt x="667" y="691"/>
                  </a:lnTo>
                  <a:lnTo>
                    <a:pt x="96" y="1168"/>
                  </a:lnTo>
                  <a:cubicBezTo>
                    <a:pt x="24" y="1215"/>
                    <a:pt x="1" y="1310"/>
                    <a:pt x="1" y="1406"/>
                  </a:cubicBezTo>
                  <a:lnTo>
                    <a:pt x="1" y="1977"/>
                  </a:lnTo>
                  <a:cubicBezTo>
                    <a:pt x="1" y="2144"/>
                    <a:pt x="144" y="2287"/>
                    <a:pt x="310" y="2287"/>
                  </a:cubicBezTo>
                  <a:lnTo>
                    <a:pt x="3239" y="2287"/>
                  </a:lnTo>
                  <a:cubicBezTo>
                    <a:pt x="3406" y="2287"/>
                    <a:pt x="3549" y="2144"/>
                    <a:pt x="3549" y="1977"/>
                  </a:cubicBezTo>
                  <a:lnTo>
                    <a:pt x="3549" y="1406"/>
                  </a:lnTo>
                  <a:cubicBezTo>
                    <a:pt x="3549" y="1310"/>
                    <a:pt x="3525" y="1215"/>
                    <a:pt x="3454" y="1168"/>
                  </a:cubicBezTo>
                  <a:lnTo>
                    <a:pt x="2882" y="691"/>
                  </a:lnTo>
                  <a:lnTo>
                    <a:pt x="2692" y="215"/>
                  </a:lnTo>
                  <a:cubicBezTo>
                    <a:pt x="2668" y="72"/>
                    <a:pt x="2549" y="1"/>
                    <a:pt x="2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4"/>
            <p:cNvSpPr/>
            <p:nvPr/>
          </p:nvSpPr>
          <p:spPr>
            <a:xfrm>
              <a:off x="5722600" y="2422575"/>
              <a:ext cx="123250" cy="175075"/>
            </a:xfrm>
            <a:custGeom>
              <a:rect b="b" l="l" r="r" t="t"/>
              <a:pathLst>
                <a:path extrusionOk="0" h="7003" w="4930">
                  <a:moveTo>
                    <a:pt x="1256" y="1070"/>
                  </a:moveTo>
                  <a:cubicBezTo>
                    <a:pt x="1653" y="1070"/>
                    <a:pt x="1653" y="1717"/>
                    <a:pt x="1256" y="1717"/>
                  </a:cubicBezTo>
                  <a:cubicBezTo>
                    <a:pt x="1242" y="1717"/>
                    <a:pt x="1229" y="1717"/>
                    <a:pt x="1215" y="1715"/>
                  </a:cubicBezTo>
                  <a:cubicBezTo>
                    <a:pt x="834" y="1668"/>
                    <a:pt x="834" y="1120"/>
                    <a:pt x="1215" y="1072"/>
                  </a:cubicBezTo>
                  <a:cubicBezTo>
                    <a:pt x="1229" y="1071"/>
                    <a:pt x="1242" y="1070"/>
                    <a:pt x="1256" y="1070"/>
                  </a:cubicBezTo>
                  <a:close/>
                  <a:moveTo>
                    <a:pt x="2219" y="1070"/>
                  </a:moveTo>
                  <a:cubicBezTo>
                    <a:pt x="2233" y="1070"/>
                    <a:pt x="2248" y="1071"/>
                    <a:pt x="2262" y="1072"/>
                  </a:cubicBezTo>
                  <a:lnTo>
                    <a:pt x="3715" y="1072"/>
                  </a:lnTo>
                  <a:cubicBezTo>
                    <a:pt x="4096" y="1120"/>
                    <a:pt x="4096" y="1668"/>
                    <a:pt x="3715" y="1715"/>
                  </a:cubicBezTo>
                  <a:lnTo>
                    <a:pt x="2262" y="1715"/>
                  </a:lnTo>
                  <a:cubicBezTo>
                    <a:pt x="2248" y="1717"/>
                    <a:pt x="2233" y="1717"/>
                    <a:pt x="2219" y="1717"/>
                  </a:cubicBezTo>
                  <a:cubicBezTo>
                    <a:pt x="1801" y="1717"/>
                    <a:pt x="1801" y="1070"/>
                    <a:pt x="2219" y="1070"/>
                  </a:cubicBezTo>
                  <a:close/>
                  <a:moveTo>
                    <a:pt x="1203" y="2337"/>
                  </a:moveTo>
                  <a:cubicBezTo>
                    <a:pt x="1365" y="2337"/>
                    <a:pt x="1524" y="2453"/>
                    <a:pt x="1524" y="2644"/>
                  </a:cubicBezTo>
                  <a:cubicBezTo>
                    <a:pt x="1524" y="2835"/>
                    <a:pt x="1381" y="2977"/>
                    <a:pt x="1215" y="2977"/>
                  </a:cubicBezTo>
                  <a:cubicBezTo>
                    <a:pt x="929" y="2977"/>
                    <a:pt x="786" y="2620"/>
                    <a:pt x="976" y="2430"/>
                  </a:cubicBezTo>
                  <a:cubicBezTo>
                    <a:pt x="1040" y="2366"/>
                    <a:pt x="1122" y="2337"/>
                    <a:pt x="1203" y="2337"/>
                  </a:cubicBezTo>
                  <a:close/>
                  <a:moveTo>
                    <a:pt x="2218" y="2332"/>
                  </a:moveTo>
                  <a:cubicBezTo>
                    <a:pt x="2232" y="2332"/>
                    <a:pt x="2247" y="2333"/>
                    <a:pt x="2262" y="2334"/>
                  </a:cubicBezTo>
                  <a:lnTo>
                    <a:pt x="3715" y="2334"/>
                  </a:lnTo>
                  <a:cubicBezTo>
                    <a:pt x="4096" y="2382"/>
                    <a:pt x="4096" y="2930"/>
                    <a:pt x="3715" y="2977"/>
                  </a:cubicBezTo>
                  <a:lnTo>
                    <a:pt x="2262" y="2977"/>
                  </a:lnTo>
                  <a:cubicBezTo>
                    <a:pt x="2255" y="2978"/>
                    <a:pt x="2247" y="2978"/>
                    <a:pt x="2239" y="2978"/>
                  </a:cubicBezTo>
                  <a:cubicBezTo>
                    <a:pt x="1801" y="2978"/>
                    <a:pt x="1794" y="2332"/>
                    <a:pt x="2218" y="2332"/>
                  </a:cubicBezTo>
                  <a:close/>
                  <a:moveTo>
                    <a:pt x="1203" y="3589"/>
                  </a:moveTo>
                  <a:cubicBezTo>
                    <a:pt x="1365" y="3589"/>
                    <a:pt x="1524" y="3716"/>
                    <a:pt x="1524" y="3906"/>
                  </a:cubicBezTo>
                  <a:cubicBezTo>
                    <a:pt x="1524" y="4073"/>
                    <a:pt x="1381" y="4216"/>
                    <a:pt x="1215" y="4216"/>
                  </a:cubicBezTo>
                  <a:cubicBezTo>
                    <a:pt x="929" y="4216"/>
                    <a:pt x="786" y="3882"/>
                    <a:pt x="976" y="3692"/>
                  </a:cubicBezTo>
                  <a:cubicBezTo>
                    <a:pt x="1040" y="3620"/>
                    <a:pt x="1122" y="3589"/>
                    <a:pt x="1203" y="3589"/>
                  </a:cubicBezTo>
                  <a:close/>
                  <a:moveTo>
                    <a:pt x="2218" y="3594"/>
                  </a:moveTo>
                  <a:cubicBezTo>
                    <a:pt x="2232" y="3594"/>
                    <a:pt x="2247" y="3595"/>
                    <a:pt x="2262" y="3597"/>
                  </a:cubicBezTo>
                  <a:lnTo>
                    <a:pt x="3715" y="3597"/>
                  </a:lnTo>
                  <a:cubicBezTo>
                    <a:pt x="4096" y="3620"/>
                    <a:pt x="4096" y="4192"/>
                    <a:pt x="3715" y="4216"/>
                  </a:cubicBezTo>
                  <a:lnTo>
                    <a:pt x="2262" y="4216"/>
                  </a:lnTo>
                  <a:cubicBezTo>
                    <a:pt x="2247" y="4217"/>
                    <a:pt x="2232" y="4218"/>
                    <a:pt x="2218" y="4218"/>
                  </a:cubicBezTo>
                  <a:cubicBezTo>
                    <a:pt x="1801" y="4218"/>
                    <a:pt x="1801" y="3594"/>
                    <a:pt x="2218" y="3594"/>
                  </a:cubicBezTo>
                  <a:close/>
                  <a:moveTo>
                    <a:pt x="1189" y="4843"/>
                  </a:moveTo>
                  <a:cubicBezTo>
                    <a:pt x="1356" y="4843"/>
                    <a:pt x="1524" y="4972"/>
                    <a:pt x="1524" y="5168"/>
                  </a:cubicBezTo>
                  <a:cubicBezTo>
                    <a:pt x="1524" y="5335"/>
                    <a:pt x="1381" y="5478"/>
                    <a:pt x="1215" y="5478"/>
                  </a:cubicBezTo>
                  <a:cubicBezTo>
                    <a:pt x="929" y="5478"/>
                    <a:pt x="786" y="5145"/>
                    <a:pt x="976" y="4930"/>
                  </a:cubicBezTo>
                  <a:cubicBezTo>
                    <a:pt x="1036" y="4870"/>
                    <a:pt x="1112" y="4843"/>
                    <a:pt x="1189" y="4843"/>
                  </a:cubicBezTo>
                  <a:close/>
                  <a:moveTo>
                    <a:pt x="2218" y="4856"/>
                  </a:moveTo>
                  <a:cubicBezTo>
                    <a:pt x="2232" y="4856"/>
                    <a:pt x="2247" y="4857"/>
                    <a:pt x="2262" y="4859"/>
                  </a:cubicBezTo>
                  <a:lnTo>
                    <a:pt x="3715" y="4859"/>
                  </a:lnTo>
                  <a:cubicBezTo>
                    <a:pt x="4096" y="4883"/>
                    <a:pt x="4096" y="5430"/>
                    <a:pt x="3715" y="5478"/>
                  </a:cubicBezTo>
                  <a:lnTo>
                    <a:pt x="2262" y="5478"/>
                  </a:lnTo>
                  <a:cubicBezTo>
                    <a:pt x="2247" y="5479"/>
                    <a:pt x="2232" y="5480"/>
                    <a:pt x="2218" y="5480"/>
                  </a:cubicBezTo>
                  <a:cubicBezTo>
                    <a:pt x="1801" y="5480"/>
                    <a:pt x="1801" y="4856"/>
                    <a:pt x="2218" y="4856"/>
                  </a:cubicBezTo>
                  <a:close/>
                  <a:moveTo>
                    <a:pt x="95" y="1"/>
                  </a:moveTo>
                  <a:cubicBezTo>
                    <a:pt x="24" y="1"/>
                    <a:pt x="0" y="72"/>
                    <a:pt x="0" y="144"/>
                  </a:cubicBezTo>
                  <a:lnTo>
                    <a:pt x="0" y="6835"/>
                  </a:lnTo>
                  <a:cubicBezTo>
                    <a:pt x="0" y="6931"/>
                    <a:pt x="71" y="7002"/>
                    <a:pt x="143" y="7002"/>
                  </a:cubicBezTo>
                  <a:lnTo>
                    <a:pt x="4787" y="7002"/>
                  </a:lnTo>
                  <a:cubicBezTo>
                    <a:pt x="4858" y="7002"/>
                    <a:pt x="4930" y="6931"/>
                    <a:pt x="4930" y="6835"/>
                  </a:cubicBezTo>
                  <a:lnTo>
                    <a:pt x="4930" y="144"/>
                  </a:lnTo>
                  <a:cubicBezTo>
                    <a:pt x="4930" y="72"/>
                    <a:pt x="4882" y="1"/>
                    <a:pt x="4811" y="1"/>
                  </a:cubicBezTo>
                  <a:cubicBezTo>
                    <a:pt x="4668" y="358"/>
                    <a:pt x="4310" y="620"/>
                    <a:pt x="3929" y="620"/>
                  </a:cubicBezTo>
                  <a:lnTo>
                    <a:pt x="1000" y="620"/>
                  </a:lnTo>
                  <a:cubicBezTo>
                    <a:pt x="595" y="620"/>
                    <a:pt x="238" y="358"/>
                    <a:pt x="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84"/>
          <p:cNvGrpSpPr/>
          <p:nvPr/>
        </p:nvGrpSpPr>
        <p:grpSpPr>
          <a:xfrm>
            <a:off x="7806361" y="1768782"/>
            <a:ext cx="351991" cy="349675"/>
            <a:chOff x="6261400" y="2364825"/>
            <a:chExt cx="269725" cy="267950"/>
          </a:xfrm>
        </p:grpSpPr>
        <p:sp>
          <p:nvSpPr>
            <p:cNvPr id="10740" name="Google Shape;10740;p84"/>
            <p:cNvSpPr/>
            <p:nvPr/>
          </p:nvSpPr>
          <p:spPr>
            <a:xfrm>
              <a:off x="6261400" y="2364825"/>
              <a:ext cx="70875" cy="267950"/>
            </a:xfrm>
            <a:custGeom>
              <a:rect b="b" l="l" r="r" t="t"/>
              <a:pathLst>
                <a:path extrusionOk="0" h="10718" w="2835">
                  <a:moveTo>
                    <a:pt x="1219" y="1665"/>
                  </a:moveTo>
                  <a:cubicBezTo>
                    <a:pt x="1233" y="1665"/>
                    <a:pt x="1247" y="1666"/>
                    <a:pt x="1262" y="1668"/>
                  </a:cubicBezTo>
                  <a:lnTo>
                    <a:pt x="1548" y="1668"/>
                  </a:lnTo>
                  <a:lnTo>
                    <a:pt x="1548" y="2311"/>
                  </a:lnTo>
                  <a:lnTo>
                    <a:pt x="1262" y="2311"/>
                  </a:lnTo>
                  <a:cubicBezTo>
                    <a:pt x="1247" y="2312"/>
                    <a:pt x="1233" y="2313"/>
                    <a:pt x="1219" y="2313"/>
                  </a:cubicBezTo>
                  <a:cubicBezTo>
                    <a:pt x="800" y="2313"/>
                    <a:pt x="800" y="1665"/>
                    <a:pt x="1219" y="1665"/>
                  </a:cubicBezTo>
                  <a:close/>
                  <a:moveTo>
                    <a:pt x="1218" y="5023"/>
                  </a:moveTo>
                  <a:cubicBezTo>
                    <a:pt x="1232" y="5023"/>
                    <a:pt x="1247" y="5024"/>
                    <a:pt x="1262" y="5025"/>
                  </a:cubicBezTo>
                  <a:lnTo>
                    <a:pt x="1548" y="5025"/>
                  </a:lnTo>
                  <a:lnTo>
                    <a:pt x="1548" y="5668"/>
                  </a:lnTo>
                  <a:lnTo>
                    <a:pt x="1262" y="5645"/>
                  </a:lnTo>
                  <a:cubicBezTo>
                    <a:pt x="1247" y="5646"/>
                    <a:pt x="1232" y="5647"/>
                    <a:pt x="1218" y="5647"/>
                  </a:cubicBezTo>
                  <a:cubicBezTo>
                    <a:pt x="801" y="5647"/>
                    <a:pt x="801" y="5023"/>
                    <a:pt x="1218" y="5023"/>
                  </a:cubicBezTo>
                  <a:close/>
                  <a:moveTo>
                    <a:pt x="1548" y="8431"/>
                  </a:moveTo>
                  <a:lnTo>
                    <a:pt x="1548" y="9050"/>
                  </a:lnTo>
                  <a:lnTo>
                    <a:pt x="1262" y="9050"/>
                  </a:lnTo>
                  <a:cubicBezTo>
                    <a:pt x="1072" y="9050"/>
                    <a:pt x="929" y="8907"/>
                    <a:pt x="953" y="8740"/>
                  </a:cubicBezTo>
                  <a:cubicBezTo>
                    <a:pt x="953" y="8550"/>
                    <a:pt x="1096" y="8431"/>
                    <a:pt x="1262" y="8431"/>
                  </a:cubicBezTo>
                  <a:close/>
                  <a:moveTo>
                    <a:pt x="2715" y="1"/>
                  </a:moveTo>
                  <a:cubicBezTo>
                    <a:pt x="2120" y="1"/>
                    <a:pt x="1643" y="453"/>
                    <a:pt x="1572" y="1048"/>
                  </a:cubicBezTo>
                  <a:lnTo>
                    <a:pt x="1262" y="1048"/>
                  </a:lnTo>
                  <a:cubicBezTo>
                    <a:pt x="0" y="1048"/>
                    <a:pt x="0" y="2930"/>
                    <a:pt x="1262" y="2930"/>
                  </a:cubicBezTo>
                  <a:lnTo>
                    <a:pt x="1548" y="2930"/>
                  </a:lnTo>
                  <a:lnTo>
                    <a:pt x="1548" y="4406"/>
                  </a:lnTo>
                  <a:lnTo>
                    <a:pt x="1262" y="4406"/>
                  </a:lnTo>
                  <a:cubicBezTo>
                    <a:pt x="0" y="4406"/>
                    <a:pt x="0" y="6288"/>
                    <a:pt x="1262" y="6288"/>
                  </a:cubicBezTo>
                  <a:lnTo>
                    <a:pt x="1548" y="6288"/>
                  </a:lnTo>
                  <a:lnTo>
                    <a:pt x="1548" y="7788"/>
                  </a:lnTo>
                  <a:lnTo>
                    <a:pt x="1262" y="7788"/>
                  </a:lnTo>
                  <a:cubicBezTo>
                    <a:pt x="0" y="7788"/>
                    <a:pt x="0" y="9669"/>
                    <a:pt x="1262" y="9669"/>
                  </a:cubicBezTo>
                  <a:lnTo>
                    <a:pt x="1572" y="9669"/>
                  </a:lnTo>
                  <a:cubicBezTo>
                    <a:pt x="1643" y="10265"/>
                    <a:pt x="2120" y="10717"/>
                    <a:pt x="2715" y="10717"/>
                  </a:cubicBezTo>
                  <a:lnTo>
                    <a:pt x="2834" y="10717"/>
                  </a:lnTo>
                  <a:lnTo>
                    <a:pt x="2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4"/>
            <p:cNvSpPr/>
            <p:nvPr/>
          </p:nvSpPr>
          <p:spPr>
            <a:xfrm>
              <a:off x="6499525" y="2364825"/>
              <a:ext cx="31000" cy="60750"/>
            </a:xfrm>
            <a:custGeom>
              <a:rect b="b" l="l" r="r" t="t"/>
              <a:pathLst>
                <a:path extrusionOk="0" h="2430" w="1240">
                  <a:moveTo>
                    <a:pt x="1" y="1"/>
                  </a:moveTo>
                  <a:lnTo>
                    <a:pt x="1" y="2096"/>
                  </a:lnTo>
                  <a:lnTo>
                    <a:pt x="311" y="2096"/>
                  </a:lnTo>
                  <a:cubicBezTo>
                    <a:pt x="644" y="2096"/>
                    <a:pt x="977" y="2215"/>
                    <a:pt x="1239" y="2430"/>
                  </a:cubicBezTo>
                  <a:lnTo>
                    <a:pt x="1239" y="1263"/>
                  </a:lnTo>
                  <a:cubicBezTo>
                    <a:pt x="1239" y="572"/>
                    <a:pt x="692"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4"/>
            <p:cNvSpPr/>
            <p:nvPr/>
          </p:nvSpPr>
          <p:spPr>
            <a:xfrm>
              <a:off x="6500125" y="2433300"/>
              <a:ext cx="31000" cy="60150"/>
            </a:xfrm>
            <a:custGeom>
              <a:rect b="b" l="l" r="r" t="t"/>
              <a:pathLst>
                <a:path extrusionOk="0" h="2406" w="1240">
                  <a:moveTo>
                    <a:pt x="1" y="0"/>
                  </a:moveTo>
                  <a:lnTo>
                    <a:pt x="1" y="2096"/>
                  </a:lnTo>
                  <a:lnTo>
                    <a:pt x="287" y="2096"/>
                  </a:lnTo>
                  <a:cubicBezTo>
                    <a:pt x="620" y="2096"/>
                    <a:pt x="953" y="2215"/>
                    <a:pt x="1239" y="2406"/>
                  </a:cubicBezTo>
                  <a:lnTo>
                    <a:pt x="1239" y="929"/>
                  </a:lnTo>
                  <a:cubicBezTo>
                    <a:pt x="1215" y="405"/>
                    <a:pt x="810"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4"/>
            <p:cNvSpPr/>
            <p:nvPr/>
          </p:nvSpPr>
          <p:spPr>
            <a:xfrm>
              <a:off x="6500125" y="2569625"/>
              <a:ext cx="31000" cy="63150"/>
            </a:xfrm>
            <a:custGeom>
              <a:rect b="b" l="l" r="r" t="t"/>
              <a:pathLst>
                <a:path extrusionOk="0" h="2526" w="1240">
                  <a:moveTo>
                    <a:pt x="1" y="1"/>
                  </a:moveTo>
                  <a:lnTo>
                    <a:pt x="1" y="2525"/>
                  </a:lnTo>
                  <a:lnTo>
                    <a:pt x="930" y="2525"/>
                  </a:lnTo>
                  <a:cubicBezTo>
                    <a:pt x="1096" y="2525"/>
                    <a:pt x="1239" y="2382"/>
                    <a:pt x="1239" y="2215"/>
                  </a:cubicBezTo>
                  <a:lnTo>
                    <a:pt x="1239" y="953"/>
                  </a:lnTo>
                  <a:cubicBezTo>
                    <a:pt x="1239" y="429"/>
                    <a:pt x="81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4"/>
            <p:cNvSpPr/>
            <p:nvPr/>
          </p:nvSpPr>
          <p:spPr>
            <a:xfrm>
              <a:off x="6500125" y="2501175"/>
              <a:ext cx="31000" cy="60750"/>
            </a:xfrm>
            <a:custGeom>
              <a:rect b="b" l="l" r="r" t="t"/>
              <a:pathLst>
                <a:path extrusionOk="0" h="2430" w="1240">
                  <a:moveTo>
                    <a:pt x="1" y="0"/>
                  </a:moveTo>
                  <a:lnTo>
                    <a:pt x="1" y="2120"/>
                  </a:lnTo>
                  <a:lnTo>
                    <a:pt x="287" y="2120"/>
                  </a:lnTo>
                  <a:cubicBezTo>
                    <a:pt x="620" y="2120"/>
                    <a:pt x="953" y="2215"/>
                    <a:pt x="1239" y="2429"/>
                  </a:cubicBezTo>
                  <a:lnTo>
                    <a:pt x="1239" y="953"/>
                  </a:lnTo>
                  <a:cubicBezTo>
                    <a:pt x="1215" y="429"/>
                    <a:pt x="810"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4"/>
            <p:cNvSpPr/>
            <p:nvPr/>
          </p:nvSpPr>
          <p:spPr>
            <a:xfrm>
              <a:off x="6381650" y="2474975"/>
              <a:ext cx="67900" cy="30975"/>
            </a:xfrm>
            <a:custGeom>
              <a:rect b="b" l="l" r="r" t="t"/>
              <a:pathLst>
                <a:path extrusionOk="0" h="1239" w="2716">
                  <a:moveTo>
                    <a:pt x="1358" y="0"/>
                  </a:moveTo>
                  <a:cubicBezTo>
                    <a:pt x="667" y="0"/>
                    <a:pt x="72" y="548"/>
                    <a:pt x="1" y="1239"/>
                  </a:cubicBezTo>
                  <a:lnTo>
                    <a:pt x="2716" y="1239"/>
                  </a:lnTo>
                  <a:cubicBezTo>
                    <a:pt x="2668" y="548"/>
                    <a:pt x="2073"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4"/>
            <p:cNvSpPr/>
            <p:nvPr/>
          </p:nvSpPr>
          <p:spPr>
            <a:xfrm>
              <a:off x="6348325" y="2364825"/>
              <a:ext cx="135750" cy="267950"/>
            </a:xfrm>
            <a:custGeom>
              <a:rect b="b" l="l" r="r" t="t"/>
              <a:pathLst>
                <a:path extrusionOk="0" h="10718" w="5430">
                  <a:moveTo>
                    <a:pt x="2715" y="1882"/>
                  </a:moveTo>
                  <a:cubicBezTo>
                    <a:pt x="3810" y="1882"/>
                    <a:pt x="4382" y="3192"/>
                    <a:pt x="3620" y="4001"/>
                  </a:cubicBezTo>
                  <a:cubicBezTo>
                    <a:pt x="4287" y="4335"/>
                    <a:pt x="4692" y="5025"/>
                    <a:pt x="4692" y="5764"/>
                  </a:cubicBezTo>
                  <a:lnTo>
                    <a:pt x="4692" y="5978"/>
                  </a:lnTo>
                  <a:cubicBezTo>
                    <a:pt x="4692" y="6145"/>
                    <a:pt x="4549" y="6288"/>
                    <a:pt x="4382" y="6288"/>
                  </a:cubicBezTo>
                  <a:lnTo>
                    <a:pt x="1024" y="6288"/>
                  </a:lnTo>
                  <a:cubicBezTo>
                    <a:pt x="857" y="6288"/>
                    <a:pt x="691" y="6145"/>
                    <a:pt x="714" y="5978"/>
                  </a:cubicBezTo>
                  <a:lnTo>
                    <a:pt x="714" y="5764"/>
                  </a:lnTo>
                  <a:cubicBezTo>
                    <a:pt x="714" y="5025"/>
                    <a:pt x="1143" y="4335"/>
                    <a:pt x="1786" y="4001"/>
                  </a:cubicBezTo>
                  <a:cubicBezTo>
                    <a:pt x="1048" y="3192"/>
                    <a:pt x="1619" y="1882"/>
                    <a:pt x="2715" y="1882"/>
                  </a:cubicBezTo>
                  <a:close/>
                  <a:moveTo>
                    <a:pt x="4424" y="6905"/>
                  </a:moveTo>
                  <a:cubicBezTo>
                    <a:pt x="4820" y="6905"/>
                    <a:pt x="4820" y="7528"/>
                    <a:pt x="4424" y="7528"/>
                  </a:cubicBezTo>
                  <a:cubicBezTo>
                    <a:pt x="4411" y="7528"/>
                    <a:pt x="4397" y="7527"/>
                    <a:pt x="4382" y="7526"/>
                  </a:cubicBezTo>
                  <a:lnTo>
                    <a:pt x="1024" y="7526"/>
                  </a:lnTo>
                  <a:cubicBezTo>
                    <a:pt x="643" y="7502"/>
                    <a:pt x="643" y="6954"/>
                    <a:pt x="1024" y="6907"/>
                  </a:cubicBezTo>
                  <a:lnTo>
                    <a:pt x="4382" y="6907"/>
                  </a:lnTo>
                  <a:cubicBezTo>
                    <a:pt x="4397" y="6905"/>
                    <a:pt x="4411" y="6905"/>
                    <a:pt x="4424" y="6905"/>
                  </a:cubicBezTo>
                  <a:close/>
                  <a:moveTo>
                    <a:pt x="4424" y="8167"/>
                  </a:moveTo>
                  <a:cubicBezTo>
                    <a:pt x="4820" y="8167"/>
                    <a:pt x="4820" y="8790"/>
                    <a:pt x="4424" y="8790"/>
                  </a:cubicBezTo>
                  <a:cubicBezTo>
                    <a:pt x="4411" y="8790"/>
                    <a:pt x="4397" y="8790"/>
                    <a:pt x="4382" y="8788"/>
                  </a:cubicBezTo>
                  <a:lnTo>
                    <a:pt x="1024" y="8788"/>
                  </a:lnTo>
                  <a:cubicBezTo>
                    <a:pt x="643" y="8764"/>
                    <a:pt x="643" y="8193"/>
                    <a:pt x="1024" y="8169"/>
                  </a:cubicBezTo>
                  <a:lnTo>
                    <a:pt x="4382" y="8169"/>
                  </a:lnTo>
                  <a:cubicBezTo>
                    <a:pt x="4397" y="8167"/>
                    <a:pt x="4411" y="8167"/>
                    <a:pt x="4424" y="8167"/>
                  </a:cubicBezTo>
                  <a:close/>
                  <a:moveTo>
                    <a:pt x="0" y="1"/>
                  </a:moveTo>
                  <a:lnTo>
                    <a:pt x="0" y="10717"/>
                  </a:lnTo>
                  <a:lnTo>
                    <a:pt x="5430" y="10717"/>
                  </a:lnTo>
                  <a:lnTo>
                    <a:pt x="5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4"/>
            <p:cNvSpPr/>
            <p:nvPr/>
          </p:nvSpPr>
          <p:spPr>
            <a:xfrm>
              <a:off x="6400100" y="2427925"/>
              <a:ext cx="31600" cy="31000"/>
            </a:xfrm>
            <a:custGeom>
              <a:rect b="b" l="l" r="r" t="t"/>
              <a:pathLst>
                <a:path extrusionOk="0" h="1240" w="1264">
                  <a:moveTo>
                    <a:pt x="620" y="1"/>
                  </a:moveTo>
                  <a:cubicBezTo>
                    <a:pt x="287" y="1"/>
                    <a:pt x="1" y="263"/>
                    <a:pt x="1" y="620"/>
                  </a:cubicBezTo>
                  <a:cubicBezTo>
                    <a:pt x="1" y="954"/>
                    <a:pt x="287" y="1239"/>
                    <a:pt x="620" y="1239"/>
                  </a:cubicBezTo>
                  <a:cubicBezTo>
                    <a:pt x="977" y="1239"/>
                    <a:pt x="1263" y="954"/>
                    <a:pt x="1263" y="620"/>
                  </a:cubicBezTo>
                  <a:cubicBezTo>
                    <a:pt x="1263" y="263"/>
                    <a:pt x="977"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84"/>
          <p:cNvGrpSpPr/>
          <p:nvPr/>
        </p:nvGrpSpPr>
        <p:grpSpPr>
          <a:xfrm>
            <a:off x="7812560" y="2327420"/>
            <a:ext cx="351208" cy="349642"/>
            <a:chOff x="6266150" y="2792900"/>
            <a:chExt cx="269125" cy="267925"/>
          </a:xfrm>
        </p:grpSpPr>
        <p:sp>
          <p:nvSpPr>
            <p:cNvPr id="10749" name="Google Shape;10749;p84"/>
            <p:cNvSpPr/>
            <p:nvPr/>
          </p:nvSpPr>
          <p:spPr>
            <a:xfrm>
              <a:off x="6306650" y="2867250"/>
              <a:ext cx="39300" cy="150700"/>
            </a:xfrm>
            <a:custGeom>
              <a:rect b="b" l="l" r="r" t="t"/>
              <a:pathLst>
                <a:path extrusionOk="0" h="6028" w="1572">
                  <a:moveTo>
                    <a:pt x="1280" y="0"/>
                  </a:moveTo>
                  <a:cubicBezTo>
                    <a:pt x="1266" y="0"/>
                    <a:pt x="1252" y="1"/>
                    <a:pt x="1238" y="3"/>
                  </a:cubicBezTo>
                  <a:lnTo>
                    <a:pt x="953" y="3"/>
                  </a:lnTo>
                  <a:cubicBezTo>
                    <a:pt x="939" y="2"/>
                    <a:pt x="925" y="2"/>
                    <a:pt x="911" y="2"/>
                  </a:cubicBezTo>
                  <a:cubicBezTo>
                    <a:pt x="406" y="2"/>
                    <a:pt x="0" y="422"/>
                    <a:pt x="0" y="932"/>
                  </a:cubicBezTo>
                  <a:lnTo>
                    <a:pt x="0" y="6028"/>
                  </a:lnTo>
                  <a:cubicBezTo>
                    <a:pt x="191" y="5909"/>
                    <a:pt x="405" y="5861"/>
                    <a:pt x="643" y="5861"/>
                  </a:cubicBezTo>
                  <a:lnTo>
                    <a:pt x="1572" y="5861"/>
                  </a:lnTo>
                  <a:lnTo>
                    <a:pt x="1572" y="313"/>
                  </a:lnTo>
                  <a:cubicBezTo>
                    <a:pt x="1572" y="136"/>
                    <a:pt x="1449" y="0"/>
                    <a:pt x="1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4"/>
            <p:cNvSpPr/>
            <p:nvPr/>
          </p:nvSpPr>
          <p:spPr>
            <a:xfrm>
              <a:off x="6266150" y="2888150"/>
              <a:ext cx="28600" cy="172675"/>
            </a:xfrm>
            <a:custGeom>
              <a:rect b="b" l="l" r="r" t="t"/>
              <a:pathLst>
                <a:path extrusionOk="0" h="6907" w="1144">
                  <a:moveTo>
                    <a:pt x="310" y="0"/>
                  </a:moveTo>
                  <a:cubicBezTo>
                    <a:pt x="144" y="0"/>
                    <a:pt x="1" y="143"/>
                    <a:pt x="1" y="310"/>
                  </a:cubicBezTo>
                  <a:lnTo>
                    <a:pt x="1" y="6573"/>
                  </a:lnTo>
                  <a:cubicBezTo>
                    <a:pt x="1" y="6764"/>
                    <a:pt x="144" y="6883"/>
                    <a:pt x="310" y="6907"/>
                  </a:cubicBezTo>
                  <a:lnTo>
                    <a:pt x="1144" y="6907"/>
                  </a:lnTo>
                  <a:cubicBezTo>
                    <a:pt x="1025" y="6716"/>
                    <a:pt x="977" y="6502"/>
                    <a:pt x="977" y="6264"/>
                  </a:cubicBezTo>
                  <a:lnTo>
                    <a:pt x="977" y="96"/>
                  </a:lnTo>
                  <a:lnTo>
                    <a:pt x="9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4"/>
            <p:cNvSpPr/>
            <p:nvPr/>
          </p:nvSpPr>
          <p:spPr>
            <a:xfrm>
              <a:off x="6499525" y="2966150"/>
              <a:ext cx="6000" cy="16675"/>
            </a:xfrm>
            <a:custGeom>
              <a:rect b="b" l="l" r="r" t="t"/>
              <a:pathLst>
                <a:path extrusionOk="0" h="667" w="240">
                  <a:moveTo>
                    <a:pt x="1" y="0"/>
                  </a:moveTo>
                  <a:lnTo>
                    <a:pt x="1" y="667"/>
                  </a:lnTo>
                  <a:cubicBezTo>
                    <a:pt x="120" y="595"/>
                    <a:pt x="191" y="500"/>
                    <a:pt x="215" y="381"/>
                  </a:cubicBezTo>
                  <a:cubicBezTo>
                    <a:pt x="239" y="214"/>
                    <a:pt x="168" y="48"/>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4"/>
            <p:cNvSpPr/>
            <p:nvPr/>
          </p:nvSpPr>
          <p:spPr>
            <a:xfrm>
              <a:off x="6485850" y="2939350"/>
              <a:ext cx="3600" cy="10750"/>
            </a:xfrm>
            <a:custGeom>
              <a:rect b="b" l="l" r="r" t="t"/>
              <a:pathLst>
                <a:path extrusionOk="0" h="430" w="144">
                  <a:moveTo>
                    <a:pt x="143" y="0"/>
                  </a:moveTo>
                  <a:cubicBezTo>
                    <a:pt x="72" y="48"/>
                    <a:pt x="24" y="120"/>
                    <a:pt x="24" y="191"/>
                  </a:cubicBezTo>
                  <a:cubicBezTo>
                    <a:pt x="0" y="262"/>
                    <a:pt x="24" y="334"/>
                    <a:pt x="72" y="382"/>
                  </a:cubicBezTo>
                  <a:lnTo>
                    <a:pt x="143" y="429"/>
                  </a:lnTo>
                  <a:lnTo>
                    <a:pt x="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4"/>
            <p:cNvSpPr/>
            <p:nvPr/>
          </p:nvSpPr>
          <p:spPr>
            <a:xfrm>
              <a:off x="6306050" y="2888150"/>
              <a:ext cx="228050" cy="172675"/>
            </a:xfrm>
            <a:custGeom>
              <a:rect b="b" l="l" r="r" t="t"/>
              <a:pathLst>
                <a:path extrusionOk="0" h="6907" w="9122">
                  <a:moveTo>
                    <a:pt x="6043" y="1237"/>
                  </a:moveTo>
                  <a:cubicBezTo>
                    <a:pt x="6440" y="1237"/>
                    <a:pt x="6440" y="1884"/>
                    <a:pt x="6043" y="1884"/>
                  </a:cubicBezTo>
                  <a:cubicBezTo>
                    <a:pt x="6029" y="1884"/>
                    <a:pt x="6016" y="1883"/>
                    <a:pt x="6001" y="1882"/>
                  </a:cubicBezTo>
                  <a:lnTo>
                    <a:pt x="3287" y="1882"/>
                  </a:lnTo>
                  <a:cubicBezTo>
                    <a:pt x="2906" y="1834"/>
                    <a:pt x="2906" y="1286"/>
                    <a:pt x="3287" y="1239"/>
                  </a:cubicBezTo>
                  <a:lnTo>
                    <a:pt x="6001" y="1239"/>
                  </a:lnTo>
                  <a:cubicBezTo>
                    <a:pt x="6016" y="1237"/>
                    <a:pt x="6029" y="1237"/>
                    <a:pt x="6043" y="1237"/>
                  </a:cubicBezTo>
                  <a:close/>
                  <a:moveTo>
                    <a:pt x="6044" y="2499"/>
                  </a:moveTo>
                  <a:cubicBezTo>
                    <a:pt x="6447" y="2499"/>
                    <a:pt x="6440" y="3145"/>
                    <a:pt x="6023" y="3145"/>
                  </a:cubicBezTo>
                  <a:cubicBezTo>
                    <a:pt x="6016" y="3145"/>
                    <a:pt x="6009" y="3144"/>
                    <a:pt x="6001" y="3144"/>
                  </a:cubicBezTo>
                  <a:lnTo>
                    <a:pt x="3287" y="3144"/>
                  </a:lnTo>
                  <a:cubicBezTo>
                    <a:pt x="2906" y="3096"/>
                    <a:pt x="2906" y="2549"/>
                    <a:pt x="3287" y="2501"/>
                  </a:cubicBezTo>
                  <a:lnTo>
                    <a:pt x="6001" y="2501"/>
                  </a:lnTo>
                  <a:cubicBezTo>
                    <a:pt x="6016" y="2499"/>
                    <a:pt x="6030" y="2499"/>
                    <a:pt x="6044" y="2499"/>
                  </a:cubicBezTo>
                  <a:close/>
                  <a:moveTo>
                    <a:pt x="6044" y="3761"/>
                  </a:moveTo>
                  <a:cubicBezTo>
                    <a:pt x="6440" y="3761"/>
                    <a:pt x="6440" y="4385"/>
                    <a:pt x="6044" y="4385"/>
                  </a:cubicBezTo>
                  <a:cubicBezTo>
                    <a:pt x="6030" y="4385"/>
                    <a:pt x="6016" y="4384"/>
                    <a:pt x="6001" y="4382"/>
                  </a:cubicBezTo>
                  <a:lnTo>
                    <a:pt x="3287" y="4382"/>
                  </a:lnTo>
                  <a:cubicBezTo>
                    <a:pt x="2906" y="4358"/>
                    <a:pt x="2906" y="3787"/>
                    <a:pt x="3287" y="3763"/>
                  </a:cubicBezTo>
                  <a:lnTo>
                    <a:pt x="6001" y="3763"/>
                  </a:lnTo>
                  <a:cubicBezTo>
                    <a:pt x="6016" y="3762"/>
                    <a:pt x="6030" y="3761"/>
                    <a:pt x="6044" y="3761"/>
                  </a:cubicBezTo>
                  <a:close/>
                  <a:moveTo>
                    <a:pt x="7586" y="1259"/>
                  </a:moveTo>
                  <a:cubicBezTo>
                    <a:pt x="7687" y="1259"/>
                    <a:pt x="7764" y="1346"/>
                    <a:pt x="7764" y="1453"/>
                  </a:cubicBezTo>
                  <a:lnTo>
                    <a:pt x="7764" y="1572"/>
                  </a:lnTo>
                  <a:cubicBezTo>
                    <a:pt x="7930" y="1596"/>
                    <a:pt x="8073" y="1667"/>
                    <a:pt x="8169" y="1787"/>
                  </a:cubicBezTo>
                  <a:cubicBezTo>
                    <a:pt x="8264" y="1882"/>
                    <a:pt x="8240" y="2001"/>
                    <a:pt x="8145" y="2072"/>
                  </a:cubicBezTo>
                  <a:cubicBezTo>
                    <a:pt x="8112" y="2117"/>
                    <a:pt x="8063" y="2135"/>
                    <a:pt x="8013" y="2135"/>
                  </a:cubicBezTo>
                  <a:cubicBezTo>
                    <a:pt x="7956" y="2135"/>
                    <a:pt x="7897" y="2111"/>
                    <a:pt x="7859" y="2072"/>
                  </a:cubicBezTo>
                  <a:cubicBezTo>
                    <a:pt x="7835" y="2025"/>
                    <a:pt x="7788" y="2001"/>
                    <a:pt x="7764" y="2001"/>
                  </a:cubicBezTo>
                  <a:lnTo>
                    <a:pt x="7764" y="2691"/>
                  </a:lnTo>
                  <a:lnTo>
                    <a:pt x="7859" y="2715"/>
                  </a:lnTo>
                  <a:cubicBezTo>
                    <a:pt x="8216" y="2834"/>
                    <a:pt x="8454" y="3192"/>
                    <a:pt x="8383" y="3573"/>
                  </a:cubicBezTo>
                  <a:cubicBezTo>
                    <a:pt x="8335" y="3882"/>
                    <a:pt x="8073" y="4144"/>
                    <a:pt x="7764" y="4239"/>
                  </a:cubicBezTo>
                  <a:lnTo>
                    <a:pt x="7764" y="4382"/>
                  </a:lnTo>
                  <a:cubicBezTo>
                    <a:pt x="7764" y="4501"/>
                    <a:pt x="7668" y="4597"/>
                    <a:pt x="7549" y="4597"/>
                  </a:cubicBezTo>
                  <a:cubicBezTo>
                    <a:pt x="7430" y="4597"/>
                    <a:pt x="7335" y="4501"/>
                    <a:pt x="7335" y="4382"/>
                  </a:cubicBezTo>
                  <a:lnTo>
                    <a:pt x="7335" y="4263"/>
                  </a:lnTo>
                  <a:cubicBezTo>
                    <a:pt x="7168" y="4239"/>
                    <a:pt x="6978" y="4168"/>
                    <a:pt x="6835" y="4073"/>
                  </a:cubicBezTo>
                  <a:cubicBezTo>
                    <a:pt x="6637" y="3934"/>
                    <a:pt x="6768" y="3681"/>
                    <a:pt x="6954" y="3681"/>
                  </a:cubicBezTo>
                  <a:cubicBezTo>
                    <a:pt x="6992" y="3681"/>
                    <a:pt x="7033" y="3691"/>
                    <a:pt x="7073" y="3715"/>
                  </a:cubicBezTo>
                  <a:cubicBezTo>
                    <a:pt x="7145" y="3787"/>
                    <a:pt x="7240" y="3811"/>
                    <a:pt x="7335" y="3835"/>
                  </a:cubicBezTo>
                  <a:lnTo>
                    <a:pt x="7335" y="2953"/>
                  </a:lnTo>
                  <a:cubicBezTo>
                    <a:pt x="7240" y="2906"/>
                    <a:pt x="7121" y="2834"/>
                    <a:pt x="7026" y="2763"/>
                  </a:cubicBezTo>
                  <a:cubicBezTo>
                    <a:pt x="6859" y="2620"/>
                    <a:pt x="6764" y="2382"/>
                    <a:pt x="6811" y="2144"/>
                  </a:cubicBezTo>
                  <a:cubicBezTo>
                    <a:pt x="6859" y="1882"/>
                    <a:pt x="7049" y="1667"/>
                    <a:pt x="7311" y="1596"/>
                  </a:cubicBezTo>
                  <a:lnTo>
                    <a:pt x="7335" y="1596"/>
                  </a:lnTo>
                  <a:lnTo>
                    <a:pt x="7335" y="1453"/>
                  </a:lnTo>
                  <a:cubicBezTo>
                    <a:pt x="7335" y="1334"/>
                    <a:pt x="7430" y="1263"/>
                    <a:pt x="7549" y="1263"/>
                  </a:cubicBezTo>
                  <a:cubicBezTo>
                    <a:pt x="7562" y="1260"/>
                    <a:pt x="7574" y="1259"/>
                    <a:pt x="7586" y="1259"/>
                  </a:cubicBezTo>
                  <a:close/>
                  <a:moveTo>
                    <a:pt x="7904" y="5023"/>
                  </a:moveTo>
                  <a:cubicBezTo>
                    <a:pt x="8320" y="5023"/>
                    <a:pt x="8320" y="5647"/>
                    <a:pt x="7904" y="5647"/>
                  </a:cubicBezTo>
                  <a:cubicBezTo>
                    <a:pt x="7889" y="5647"/>
                    <a:pt x="7874" y="5646"/>
                    <a:pt x="7859" y="5644"/>
                  </a:cubicBezTo>
                  <a:lnTo>
                    <a:pt x="3263" y="5644"/>
                  </a:lnTo>
                  <a:cubicBezTo>
                    <a:pt x="2882" y="5597"/>
                    <a:pt x="2882" y="5049"/>
                    <a:pt x="3263" y="5025"/>
                  </a:cubicBezTo>
                  <a:lnTo>
                    <a:pt x="7859" y="5025"/>
                  </a:lnTo>
                  <a:cubicBezTo>
                    <a:pt x="7874" y="5024"/>
                    <a:pt x="7889" y="5023"/>
                    <a:pt x="7904" y="5023"/>
                  </a:cubicBezTo>
                  <a:close/>
                  <a:moveTo>
                    <a:pt x="2215" y="0"/>
                  </a:moveTo>
                  <a:lnTo>
                    <a:pt x="2215" y="5335"/>
                  </a:lnTo>
                  <a:cubicBezTo>
                    <a:pt x="2215" y="5502"/>
                    <a:pt x="2072" y="5644"/>
                    <a:pt x="1905" y="5644"/>
                  </a:cubicBezTo>
                  <a:lnTo>
                    <a:pt x="667" y="5644"/>
                  </a:lnTo>
                  <a:cubicBezTo>
                    <a:pt x="310" y="5644"/>
                    <a:pt x="24" y="5906"/>
                    <a:pt x="24" y="6264"/>
                  </a:cubicBezTo>
                  <a:cubicBezTo>
                    <a:pt x="0" y="6597"/>
                    <a:pt x="286" y="6907"/>
                    <a:pt x="643" y="6907"/>
                  </a:cubicBezTo>
                  <a:lnTo>
                    <a:pt x="8835" y="6907"/>
                  </a:lnTo>
                  <a:cubicBezTo>
                    <a:pt x="9002" y="6883"/>
                    <a:pt x="9121" y="6764"/>
                    <a:pt x="9121" y="6597"/>
                  </a:cubicBezTo>
                  <a:lnTo>
                    <a:pt x="9121" y="310"/>
                  </a:lnTo>
                  <a:cubicBezTo>
                    <a:pt x="9121" y="143"/>
                    <a:pt x="9002" y="0"/>
                    <a:pt x="8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4"/>
            <p:cNvSpPr/>
            <p:nvPr/>
          </p:nvSpPr>
          <p:spPr>
            <a:xfrm>
              <a:off x="6323900" y="2792900"/>
              <a:ext cx="130425" cy="49425"/>
            </a:xfrm>
            <a:custGeom>
              <a:rect b="b" l="l" r="r" t="t"/>
              <a:pathLst>
                <a:path extrusionOk="0" h="1977" w="5217">
                  <a:moveTo>
                    <a:pt x="1" y="0"/>
                  </a:moveTo>
                  <a:lnTo>
                    <a:pt x="1" y="1977"/>
                  </a:lnTo>
                  <a:lnTo>
                    <a:pt x="5216" y="1977"/>
                  </a:lnTo>
                  <a:lnTo>
                    <a:pt x="521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4"/>
            <p:cNvSpPr/>
            <p:nvPr/>
          </p:nvSpPr>
          <p:spPr>
            <a:xfrm>
              <a:off x="6470375" y="2794675"/>
              <a:ext cx="64900" cy="45875"/>
            </a:xfrm>
            <a:custGeom>
              <a:rect b="b" l="l" r="r" t="t"/>
              <a:pathLst>
                <a:path extrusionOk="0" h="1835" w="2596">
                  <a:moveTo>
                    <a:pt x="0" y="1"/>
                  </a:moveTo>
                  <a:lnTo>
                    <a:pt x="0" y="1834"/>
                  </a:lnTo>
                  <a:lnTo>
                    <a:pt x="2310" y="1215"/>
                  </a:lnTo>
                  <a:cubicBezTo>
                    <a:pt x="2596" y="1120"/>
                    <a:pt x="2596" y="715"/>
                    <a:pt x="2310" y="620"/>
                  </a:cubicBez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4"/>
            <p:cNvSpPr/>
            <p:nvPr/>
          </p:nvSpPr>
          <p:spPr>
            <a:xfrm>
              <a:off x="6266150" y="2792900"/>
              <a:ext cx="41700" cy="49425"/>
            </a:xfrm>
            <a:custGeom>
              <a:rect b="b" l="l" r="r" t="t"/>
              <a:pathLst>
                <a:path extrusionOk="0" h="1977" w="1668">
                  <a:moveTo>
                    <a:pt x="525" y="0"/>
                  </a:moveTo>
                  <a:cubicBezTo>
                    <a:pt x="239" y="0"/>
                    <a:pt x="1" y="238"/>
                    <a:pt x="1" y="524"/>
                  </a:cubicBezTo>
                  <a:lnTo>
                    <a:pt x="1" y="1453"/>
                  </a:lnTo>
                  <a:cubicBezTo>
                    <a:pt x="1" y="1739"/>
                    <a:pt x="239" y="1977"/>
                    <a:pt x="525" y="1977"/>
                  </a:cubicBezTo>
                  <a:lnTo>
                    <a:pt x="1668" y="1977"/>
                  </a:lnTo>
                  <a:lnTo>
                    <a:pt x="16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84"/>
          <p:cNvGrpSpPr/>
          <p:nvPr/>
        </p:nvGrpSpPr>
        <p:grpSpPr>
          <a:xfrm>
            <a:off x="7058139" y="2327420"/>
            <a:ext cx="347326" cy="349642"/>
            <a:chOff x="5688050" y="2792900"/>
            <a:chExt cx="266150" cy="267925"/>
          </a:xfrm>
        </p:grpSpPr>
        <p:sp>
          <p:nvSpPr>
            <p:cNvPr id="10758" name="Google Shape;10758;p84"/>
            <p:cNvSpPr/>
            <p:nvPr/>
          </p:nvSpPr>
          <p:spPr>
            <a:xfrm>
              <a:off x="5900000" y="2888150"/>
              <a:ext cx="54200" cy="172675"/>
            </a:xfrm>
            <a:custGeom>
              <a:rect b="b" l="l" r="r" t="t"/>
              <a:pathLst>
                <a:path extrusionOk="0" h="6907" w="2168">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39" y="2499"/>
                  </a:moveTo>
                  <a:cubicBezTo>
                    <a:pt x="1535" y="2499"/>
                    <a:pt x="1535" y="3122"/>
                    <a:pt x="1139" y="3122"/>
                  </a:cubicBezTo>
                  <a:cubicBezTo>
                    <a:pt x="1125" y="3122"/>
                    <a:pt x="1111" y="3122"/>
                    <a:pt x="1096" y="3120"/>
                  </a:cubicBezTo>
                  <a:cubicBezTo>
                    <a:pt x="715" y="3096"/>
                    <a:pt x="715" y="2549"/>
                    <a:pt x="1096" y="2501"/>
                  </a:cubicBezTo>
                  <a:cubicBezTo>
                    <a:pt x="1111" y="2499"/>
                    <a:pt x="1125" y="2499"/>
                    <a:pt x="1139" y="2499"/>
                  </a:cubicBezTo>
                  <a:close/>
                  <a:moveTo>
                    <a:pt x="1139" y="3761"/>
                  </a:moveTo>
                  <a:cubicBezTo>
                    <a:pt x="1535" y="3761"/>
                    <a:pt x="1535" y="4385"/>
                    <a:pt x="1139" y="4385"/>
                  </a:cubicBezTo>
                  <a:cubicBezTo>
                    <a:pt x="1125" y="4385"/>
                    <a:pt x="1111" y="4384"/>
                    <a:pt x="1096" y="4382"/>
                  </a:cubicBezTo>
                  <a:cubicBezTo>
                    <a:pt x="715" y="4358"/>
                    <a:pt x="715" y="3787"/>
                    <a:pt x="1096" y="3763"/>
                  </a:cubicBezTo>
                  <a:cubicBezTo>
                    <a:pt x="1111" y="3762"/>
                    <a:pt x="1125" y="3761"/>
                    <a:pt x="1139" y="3761"/>
                  </a:cubicBezTo>
                  <a:close/>
                  <a:moveTo>
                    <a:pt x="1" y="0"/>
                  </a:moveTo>
                  <a:lnTo>
                    <a:pt x="1" y="6907"/>
                  </a:lnTo>
                  <a:lnTo>
                    <a:pt x="787" y="6907"/>
                  </a:lnTo>
                  <a:lnTo>
                    <a:pt x="787" y="5335"/>
                  </a:lnTo>
                  <a:cubicBezTo>
                    <a:pt x="787" y="5168"/>
                    <a:pt x="906" y="5025"/>
                    <a:pt x="1072" y="5025"/>
                  </a:cubicBezTo>
                  <a:cubicBezTo>
                    <a:pt x="1086" y="5024"/>
                    <a:pt x="1100" y="5023"/>
                    <a:pt x="1114" y="5023"/>
                  </a:cubicBezTo>
                  <a:cubicBezTo>
                    <a:pt x="1283" y="5023"/>
                    <a:pt x="1406" y="5158"/>
                    <a:pt x="1406" y="5335"/>
                  </a:cubicBezTo>
                  <a:lnTo>
                    <a:pt x="1406" y="6907"/>
                  </a:lnTo>
                  <a:lnTo>
                    <a:pt x="1882" y="6907"/>
                  </a:lnTo>
                  <a:cubicBezTo>
                    <a:pt x="2049" y="6883"/>
                    <a:pt x="2168" y="6764"/>
                    <a:pt x="2168" y="6597"/>
                  </a:cubicBezTo>
                  <a:lnTo>
                    <a:pt x="2168" y="310"/>
                  </a:lnTo>
                  <a:cubicBezTo>
                    <a:pt x="2168" y="143"/>
                    <a:pt x="204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4"/>
            <p:cNvSpPr/>
            <p:nvPr/>
          </p:nvSpPr>
          <p:spPr>
            <a:xfrm>
              <a:off x="5688050" y="2888150"/>
              <a:ext cx="54800" cy="172675"/>
            </a:xfrm>
            <a:custGeom>
              <a:rect b="b" l="l" r="r" t="t"/>
              <a:pathLst>
                <a:path extrusionOk="0" h="6907" w="2192">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05" y="2499"/>
                  </a:moveTo>
                  <a:cubicBezTo>
                    <a:pt x="1271" y="2499"/>
                    <a:pt x="1422" y="2639"/>
                    <a:pt x="1406" y="2834"/>
                  </a:cubicBezTo>
                  <a:cubicBezTo>
                    <a:pt x="1406" y="2989"/>
                    <a:pt x="1283" y="3123"/>
                    <a:pt x="1133" y="3123"/>
                  </a:cubicBezTo>
                  <a:cubicBezTo>
                    <a:pt x="1121" y="3123"/>
                    <a:pt x="1109" y="3122"/>
                    <a:pt x="1096" y="3120"/>
                  </a:cubicBezTo>
                  <a:cubicBezTo>
                    <a:pt x="810" y="3120"/>
                    <a:pt x="668" y="2787"/>
                    <a:pt x="882" y="2596"/>
                  </a:cubicBezTo>
                  <a:cubicBezTo>
                    <a:pt x="950" y="2529"/>
                    <a:pt x="1029" y="2499"/>
                    <a:pt x="1105" y="2499"/>
                  </a:cubicBezTo>
                  <a:close/>
                  <a:moveTo>
                    <a:pt x="1080" y="3755"/>
                  </a:moveTo>
                  <a:cubicBezTo>
                    <a:pt x="1237" y="3755"/>
                    <a:pt x="1390" y="3882"/>
                    <a:pt x="1406" y="4073"/>
                  </a:cubicBezTo>
                  <a:cubicBezTo>
                    <a:pt x="1406" y="4239"/>
                    <a:pt x="1263" y="4382"/>
                    <a:pt x="1096" y="4382"/>
                  </a:cubicBezTo>
                  <a:cubicBezTo>
                    <a:pt x="1087" y="4383"/>
                    <a:pt x="1077" y="4383"/>
                    <a:pt x="1067" y="4383"/>
                  </a:cubicBezTo>
                  <a:cubicBezTo>
                    <a:pt x="800" y="4383"/>
                    <a:pt x="651" y="4065"/>
                    <a:pt x="858" y="3858"/>
                  </a:cubicBezTo>
                  <a:cubicBezTo>
                    <a:pt x="922" y="3787"/>
                    <a:pt x="1001" y="3755"/>
                    <a:pt x="1080" y="3755"/>
                  </a:cubicBezTo>
                  <a:close/>
                  <a:moveTo>
                    <a:pt x="310" y="0"/>
                  </a:moveTo>
                  <a:cubicBezTo>
                    <a:pt x="144" y="0"/>
                    <a:pt x="1" y="143"/>
                    <a:pt x="1" y="310"/>
                  </a:cubicBezTo>
                  <a:lnTo>
                    <a:pt x="1" y="6597"/>
                  </a:lnTo>
                  <a:cubicBezTo>
                    <a:pt x="1" y="6764"/>
                    <a:pt x="144" y="6907"/>
                    <a:pt x="310" y="6907"/>
                  </a:cubicBezTo>
                  <a:lnTo>
                    <a:pt x="787" y="6907"/>
                  </a:lnTo>
                  <a:lnTo>
                    <a:pt x="787" y="5335"/>
                  </a:lnTo>
                  <a:cubicBezTo>
                    <a:pt x="799" y="5144"/>
                    <a:pt x="941" y="5049"/>
                    <a:pt x="1087" y="5049"/>
                  </a:cubicBezTo>
                  <a:cubicBezTo>
                    <a:pt x="1233" y="5049"/>
                    <a:pt x="1382" y="5144"/>
                    <a:pt x="1406" y="5335"/>
                  </a:cubicBezTo>
                  <a:lnTo>
                    <a:pt x="1406" y="6907"/>
                  </a:lnTo>
                  <a:lnTo>
                    <a:pt x="2192" y="6907"/>
                  </a:lnTo>
                  <a:lnTo>
                    <a:pt x="21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4"/>
            <p:cNvSpPr/>
            <p:nvPr/>
          </p:nvSpPr>
          <p:spPr>
            <a:xfrm>
              <a:off x="5758300" y="2833375"/>
              <a:ext cx="125050" cy="227450"/>
            </a:xfrm>
            <a:custGeom>
              <a:rect b="b" l="l" r="r" t="t"/>
              <a:pathLst>
                <a:path extrusionOk="0" h="9098" w="5002">
                  <a:moveTo>
                    <a:pt x="1269" y="921"/>
                  </a:moveTo>
                  <a:cubicBezTo>
                    <a:pt x="1424" y="921"/>
                    <a:pt x="1573" y="1048"/>
                    <a:pt x="1573" y="1239"/>
                  </a:cubicBezTo>
                  <a:cubicBezTo>
                    <a:pt x="1573" y="1406"/>
                    <a:pt x="1430" y="1548"/>
                    <a:pt x="1263" y="1548"/>
                  </a:cubicBezTo>
                  <a:cubicBezTo>
                    <a:pt x="977" y="1548"/>
                    <a:pt x="834" y="1215"/>
                    <a:pt x="1049" y="1025"/>
                  </a:cubicBezTo>
                  <a:cubicBezTo>
                    <a:pt x="1112" y="953"/>
                    <a:pt x="1192" y="921"/>
                    <a:pt x="1269" y="921"/>
                  </a:cubicBezTo>
                  <a:close/>
                  <a:moveTo>
                    <a:pt x="2524" y="921"/>
                  </a:moveTo>
                  <a:cubicBezTo>
                    <a:pt x="2687" y="921"/>
                    <a:pt x="2835" y="1048"/>
                    <a:pt x="2835" y="1239"/>
                  </a:cubicBezTo>
                  <a:cubicBezTo>
                    <a:pt x="2835" y="1406"/>
                    <a:pt x="2692" y="1548"/>
                    <a:pt x="2525" y="1548"/>
                  </a:cubicBezTo>
                  <a:cubicBezTo>
                    <a:pt x="2239" y="1548"/>
                    <a:pt x="2097" y="1215"/>
                    <a:pt x="2287" y="1025"/>
                  </a:cubicBezTo>
                  <a:cubicBezTo>
                    <a:pt x="2359" y="953"/>
                    <a:pt x="2443" y="921"/>
                    <a:pt x="2524" y="921"/>
                  </a:cubicBezTo>
                  <a:close/>
                  <a:moveTo>
                    <a:pt x="3776" y="921"/>
                  </a:moveTo>
                  <a:cubicBezTo>
                    <a:pt x="3938" y="921"/>
                    <a:pt x="4097" y="1048"/>
                    <a:pt x="4097" y="1239"/>
                  </a:cubicBezTo>
                  <a:cubicBezTo>
                    <a:pt x="4097" y="1406"/>
                    <a:pt x="3954" y="1548"/>
                    <a:pt x="3787" y="1548"/>
                  </a:cubicBezTo>
                  <a:cubicBezTo>
                    <a:pt x="3502" y="1548"/>
                    <a:pt x="3359" y="1215"/>
                    <a:pt x="3549" y="1025"/>
                  </a:cubicBezTo>
                  <a:cubicBezTo>
                    <a:pt x="3613" y="953"/>
                    <a:pt x="3695" y="921"/>
                    <a:pt x="3776" y="921"/>
                  </a:cubicBezTo>
                  <a:close/>
                  <a:moveTo>
                    <a:pt x="1305" y="2189"/>
                  </a:moveTo>
                  <a:cubicBezTo>
                    <a:pt x="1701" y="2189"/>
                    <a:pt x="1701" y="2813"/>
                    <a:pt x="1305" y="2813"/>
                  </a:cubicBezTo>
                  <a:cubicBezTo>
                    <a:pt x="1292" y="2813"/>
                    <a:pt x="1278" y="2812"/>
                    <a:pt x="1263" y="2811"/>
                  </a:cubicBezTo>
                  <a:cubicBezTo>
                    <a:pt x="882" y="2763"/>
                    <a:pt x="882" y="2215"/>
                    <a:pt x="1263" y="2191"/>
                  </a:cubicBezTo>
                  <a:cubicBezTo>
                    <a:pt x="1278" y="2190"/>
                    <a:pt x="1292" y="2189"/>
                    <a:pt x="1305" y="2189"/>
                  </a:cubicBezTo>
                  <a:close/>
                  <a:moveTo>
                    <a:pt x="2568" y="2189"/>
                  </a:moveTo>
                  <a:cubicBezTo>
                    <a:pt x="2964" y="2189"/>
                    <a:pt x="2964" y="2813"/>
                    <a:pt x="2568" y="2813"/>
                  </a:cubicBezTo>
                  <a:cubicBezTo>
                    <a:pt x="2554" y="2813"/>
                    <a:pt x="2540" y="2812"/>
                    <a:pt x="2525" y="2811"/>
                  </a:cubicBezTo>
                  <a:cubicBezTo>
                    <a:pt x="2144" y="2763"/>
                    <a:pt x="2144" y="2215"/>
                    <a:pt x="2525" y="2191"/>
                  </a:cubicBezTo>
                  <a:cubicBezTo>
                    <a:pt x="2540" y="2190"/>
                    <a:pt x="2554" y="2189"/>
                    <a:pt x="2568" y="2189"/>
                  </a:cubicBezTo>
                  <a:close/>
                  <a:moveTo>
                    <a:pt x="3830" y="2189"/>
                  </a:moveTo>
                  <a:cubicBezTo>
                    <a:pt x="4226" y="2189"/>
                    <a:pt x="4226" y="2813"/>
                    <a:pt x="3830" y="2813"/>
                  </a:cubicBezTo>
                  <a:cubicBezTo>
                    <a:pt x="3816" y="2813"/>
                    <a:pt x="3802" y="2812"/>
                    <a:pt x="3787" y="2811"/>
                  </a:cubicBezTo>
                  <a:cubicBezTo>
                    <a:pt x="3406" y="2763"/>
                    <a:pt x="3406" y="2215"/>
                    <a:pt x="3787" y="2191"/>
                  </a:cubicBezTo>
                  <a:cubicBezTo>
                    <a:pt x="3802" y="2190"/>
                    <a:pt x="3816" y="2189"/>
                    <a:pt x="3830" y="2189"/>
                  </a:cubicBezTo>
                  <a:close/>
                  <a:moveTo>
                    <a:pt x="1304" y="3428"/>
                  </a:moveTo>
                  <a:cubicBezTo>
                    <a:pt x="1702" y="3428"/>
                    <a:pt x="1702" y="4075"/>
                    <a:pt x="1304" y="4075"/>
                  </a:cubicBezTo>
                  <a:cubicBezTo>
                    <a:pt x="1291" y="4075"/>
                    <a:pt x="1277" y="4074"/>
                    <a:pt x="1263" y="4073"/>
                  </a:cubicBezTo>
                  <a:cubicBezTo>
                    <a:pt x="882" y="4025"/>
                    <a:pt x="882" y="3477"/>
                    <a:pt x="1263" y="3430"/>
                  </a:cubicBezTo>
                  <a:cubicBezTo>
                    <a:pt x="1277" y="3428"/>
                    <a:pt x="1291" y="3428"/>
                    <a:pt x="1304" y="3428"/>
                  </a:cubicBezTo>
                  <a:close/>
                  <a:moveTo>
                    <a:pt x="2566" y="3428"/>
                  </a:moveTo>
                  <a:cubicBezTo>
                    <a:pt x="2964" y="3428"/>
                    <a:pt x="2964" y="4075"/>
                    <a:pt x="2566" y="4075"/>
                  </a:cubicBezTo>
                  <a:cubicBezTo>
                    <a:pt x="2553" y="4075"/>
                    <a:pt x="2539" y="4074"/>
                    <a:pt x="2525" y="4073"/>
                  </a:cubicBezTo>
                  <a:cubicBezTo>
                    <a:pt x="2144" y="4025"/>
                    <a:pt x="2144" y="3477"/>
                    <a:pt x="2525" y="3430"/>
                  </a:cubicBezTo>
                  <a:cubicBezTo>
                    <a:pt x="2539" y="3428"/>
                    <a:pt x="2553" y="3428"/>
                    <a:pt x="2566" y="3428"/>
                  </a:cubicBezTo>
                  <a:close/>
                  <a:moveTo>
                    <a:pt x="3829" y="3428"/>
                  </a:moveTo>
                  <a:cubicBezTo>
                    <a:pt x="4226" y="3428"/>
                    <a:pt x="4226" y="4075"/>
                    <a:pt x="3829" y="4075"/>
                  </a:cubicBezTo>
                  <a:cubicBezTo>
                    <a:pt x="3815" y="4075"/>
                    <a:pt x="3802" y="4074"/>
                    <a:pt x="3787" y="4073"/>
                  </a:cubicBezTo>
                  <a:cubicBezTo>
                    <a:pt x="3406" y="4025"/>
                    <a:pt x="3406" y="3477"/>
                    <a:pt x="3787" y="3430"/>
                  </a:cubicBezTo>
                  <a:cubicBezTo>
                    <a:pt x="3802" y="3428"/>
                    <a:pt x="3815" y="3428"/>
                    <a:pt x="3829" y="3428"/>
                  </a:cubicBezTo>
                  <a:close/>
                  <a:moveTo>
                    <a:pt x="2568" y="4690"/>
                  </a:moveTo>
                  <a:cubicBezTo>
                    <a:pt x="2964" y="4690"/>
                    <a:pt x="2964" y="5313"/>
                    <a:pt x="2568" y="5313"/>
                  </a:cubicBezTo>
                  <a:cubicBezTo>
                    <a:pt x="2554" y="5313"/>
                    <a:pt x="2540" y="5313"/>
                    <a:pt x="2525" y="5311"/>
                  </a:cubicBezTo>
                  <a:cubicBezTo>
                    <a:pt x="2144" y="5287"/>
                    <a:pt x="2144" y="4740"/>
                    <a:pt x="2525" y="4692"/>
                  </a:cubicBezTo>
                  <a:cubicBezTo>
                    <a:pt x="2540" y="4690"/>
                    <a:pt x="2554" y="4690"/>
                    <a:pt x="2568" y="4690"/>
                  </a:cubicBezTo>
                  <a:close/>
                  <a:moveTo>
                    <a:pt x="3830" y="4690"/>
                  </a:moveTo>
                  <a:cubicBezTo>
                    <a:pt x="4226" y="4690"/>
                    <a:pt x="4226" y="5313"/>
                    <a:pt x="3830" y="5313"/>
                  </a:cubicBezTo>
                  <a:cubicBezTo>
                    <a:pt x="3816" y="5313"/>
                    <a:pt x="3802" y="5313"/>
                    <a:pt x="3787" y="5311"/>
                  </a:cubicBezTo>
                  <a:cubicBezTo>
                    <a:pt x="3406" y="5287"/>
                    <a:pt x="3406" y="4740"/>
                    <a:pt x="3787" y="4692"/>
                  </a:cubicBezTo>
                  <a:cubicBezTo>
                    <a:pt x="3802" y="4690"/>
                    <a:pt x="3816" y="4690"/>
                    <a:pt x="3830" y="4690"/>
                  </a:cubicBezTo>
                  <a:close/>
                  <a:moveTo>
                    <a:pt x="1272" y="4690"/>
                  </a:moveTo>
                  <a:cubicBezTo>
                    <a:pt x="1438" y="4690"/>
                    <a:pt x="1589" y="4830"/>
                    <a:pt x="1573" y="5025"/>
                  </a:cubicBezTo>
                  <a:cubicBezTo>
                    <a:pt x="1573" y="5180"/>
                    <a:pt x="1450" y="5314"/>
                    <a:pt x="1300" y="5314"/>
                  </a:cubicBezTo>
                  <a:cubicBezTo>
                    <a:pt x="1288" y="5314"/>
                    <a:pt x="1275" y="5313"/>
                    <a:pt x="1263" y="5311"/>
                  </a:cubicBezTo>
                  <a:cubicBezTo>
                    <a:pt x="977" y="5311"/>
                    <a:pt x="834" y="4978"/>
                    <a:pt x="1049" y="4787"/>
                  </a:cubicBezTo>
                  <a:cubicBezTo>
                    <a:pt x="1116" y="4720"/>
                    <a:pt x="1196" y="4690"/>
                    <a:pt x="1272" y="4690"/>
                  </a:cubicBezTo>
                  <a:close/>
                  <a:moveTo>
                    <a:pt x="334" y="1"/>
                  </a:moveTo>
                  <a:cubicBezTo>
                    <a:pt x="144" y="1"/>
                    <a:pt x="1" y="143"/>
                    <a:pt x="1" y="310"/>
                  </a:cubicBezTo>
                  <a:lnTo>
                    <a:pt x="1" y="9098"/>
                  </a:lnTo>
                  <a:lnTo>
                    <a:pt x="1168" y="9098"/>
                  </a:lnTo>
                  <a:lnTo>
                    <a:pt x="1168" y="6264"/>
                  </a:lnTo>
                  <a:cubicBezTo>
                    <a:pt x="1168" y="6097"/>
                    <a:pt x="1311" y="5954"/>
                    <a:pt x="1477" y="5954"/>
                  </a:cubicBezTo>
                  <a:lnTo>
                    <a:pt x="3549" y="5954"/>
                  </a:lnTo>
                  <a:cubicBezTo>
                    <a:pt x="3716" y="5954"/>
                    <a:pt x="3859" y="6097"/>
                    <a:pt x="3859" y="6264"/>
                  </a:cubicBezTo>
                  <a:lnTo>
                    <a:pt x="3859" y="9098"/>
                  </a:lnTo>
                  <a:lnTo>
                    <a:pt x="5002" y="9098"/>
                  </a:lnTo>
                  <a:lnTo>
                    <a:pt x="5002" y="310"/>
                  </a:lnTo>
                  <a:cubicBezTo>
                    <a:pt x="5002" y="143"/>
                    <a:pt x="4859" y="1"/>
                    <a:pt x="4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4"/>
            <p:cNvSpPr/>
            <p:nvPr/>
          </p:nvSpPr>
          <p:spPr>
            <a:xfrm>
              <a:off x="5802950" y="2997700"/>
              <a:ext cx="36950" cy="63125"/>
            </a:xfrm>
            <a:custGeom>
              <a:rect b="b" l="l" r="r" t="t"/>
              <a:pathLst>
                <a:path extrusionOk="0" h="2525" w="1478">
                  <a:moveTo>
                    <a:pt x="1" y="0"/>
                  </a:moveTo>
                  <a:lnTo>
                    <a:pt x="1" y="2525"/>
                  </a:lnTo>
                  <a:lnTo>
                    <a:pt x="1477" y="2525"/>
                  </a:lnTo>
                  <a:lnTo>
                    <a:pt x="14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4"/>
            <p:cNvSpPr/>
            <p:nvPr/>
          </p:nvSpPr>
          <p:spPr>
            <a:xfrm>
              <a:off x="5748775" y="2792900"/>
              <a:ext cx="144700" cy="24425"/>
            </a:xfrm>
            <a:custGeom>
              <a:rect b="b" l="l" r="r" t="t"/>
              <a:pathLst>
                <a:path extrusionOk="0" h="977" w="5788">
                  <a:moveTo>
                    <a:pt x="382" y="0"/>
                  </a:moveTo>
                  <a:cubicBezTo>
                    <a:pt x="1" y="24"/>
                    <a:pt x="1" y="596"/>
                    <a:pt x="382" y="619"/>
                  </a:cubicBezTo>
                  <a:lnTo>
                    <a:pt x="906" y="619"/>
                  </a:lnTo>
                  <a:lnTo>
                    <a:pt x="906" y="977"/>
                  </a:lnTo>
                  <a:lnTo>
                    <a:pt x="4883" y="977"/>
                  </a:lnTo>
                  <a:lnTo>
                    <a:pt x="4883" y="619"/>
                  </a:lnTo>
                  <a:lnTo>
                    <a:pt x="5407" y="619"/>
                  </a:lnTo>
                  <a:cubicBezTo>
                    <a:pt x="5788" y="596"/>
                    <a:pt x="5788" y="24"/>
                    <a:pt x="5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84"/>
          <p:cNvGrpSpPr/>
          <p:nvPr/>
        </p:nvGrpSpPr>
        <p:grpSpPr>
          <a:xfrm>
            <a:off x="6302185" y="2342167"/>
            <a:ext cx="349642" cy="320704"/>
            <a:chOff x="5108775" y="2804200"/>
            <a:chExt cx="267925" cy="245750"/>
          </a:xfrm>
        </p:grpSpPr>
        <p:sp>
          <p:nvSpPr>
            <p:cNvPr id="10764" name="Google Shape;10764;p84"/>
            <p:cNvSpPr/>
            <p:nvPr/>
          </p:nvSpPr>
          <p:spPr>
            <a:xfrm>
              <a:off x="5250475" y="2971500"/>
              <a:ext cx="109575" cy="78450"/>
            </a:xfrm>
            <a:custGeom>
              <a:rect b="b" l="l" r="r" t="t"/>
              <a:pathLst>
                <a:path extrusionOk="0" h="3138" w="4383">
                  <a:moveTo>
                    <a:pt x="1742" y="617"/>
                  </a:moveTo>
                  <a:cubicBezTo>
                    <a:pt x="1756" y="617"/>
                    <a:pt x="1771" y="618"/>
                    <a:pt x="1786" y="620"/>
                  </a:cubicBezTo>
                  <a:lnTo>
                    <a:pt x="2620" y="620"/>
                  </a:lnTo>
                  <a:cubicBezTo>
                    <a:pt x="3001" y="667"/>
                    <a:pt x="3001" y="1215"/>
                    <a:pt x="2620" y="1263"/>
                  </a:cubicBezTo>
                  <a:lnTo>
                    <a:pt x="1786" y="1263"/>
                  </a:lnTo>
                  <a:cubicBezTo>
                    <a:pt x="1778" y="1263"/>
                    <a:pt x="1771" y="1263"/>
                    <a:pt x="1763" y="1263"/>
                  </a:cubicBezTo>
                  <a:cubicBezTo>
                    <a:pt x="1325" y="1263"/>
                    <a:pt x="1318" y="617"/>
                    <a:pt x="1742" y="617"/>
                  </a:cubicBezTo>
                  <a:close/>
                  <a:moveTo>
                    <a:pt x="0" y="0"/>
                  </a:moveTo>
                  <a:lnTo>
                    <a:pt x="0" y="2834"/>
                  </a:lnTo>
                  <a:cubicBezTo>
                    <a:pt x="12" y="3013"/>
                    <a:pt x="161" y="3102"/>
                    <a:pt x="310" y="3102"/>
                  </a:cubicBezTo>
                  <a:cubicBezTo>
                    <a:pt x="459" y="3102"/>
                    <a:pt x="607" y="3013"/>
                    <a:pt x="619" y="2834"/>
                  </a:cubicBezTo>
                  <a:lnTo>
                    <a:pt x="619" y="1882"/>
                  </a:lnTo>
                  <a:lnTo>
                    <a:pt x="3763" y="1882"/>
                  </a:lnTo>
                  <a:lnTo>
                    <a:pt x="3763" y="2834"/>
                  </a:lnTo>
                  <a:cubicBezTo>
                    <a:pt x="3763" y="3037"/>
                    <a:pt x="3918" y="3138"/>
                    <a:pt x="4072" y="3138"/>
                  </a:cubicBezTo>
                  <a:cubicBezTo>
                    <a:pt x="4227" y="3138"/>
                    <a:pt x="4382" y="3037"/>
                    <a:pt x="4382" y="2834"/>
                  </a:cubicBezTo>
                  <a:lnTo>
                    <a:pt x="43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4"/>
            <p:cNvSpPr/>
            <p:nvPr/>
          </p:nvSpPr>
          <p:spPr>
            <a:xfrm>
              <a:off x="5250475" y="2923875"/>
              <a:ext cx="126225" cy="31575"/>
            </a:xfrm>
            <a:custGeom>
              <a:rect b="b" l="l" r="r" t="t"/>
              <a:pathLst>
                <a:path extrusionOk="0" h="1263" w="5049">
                  <a:moveTo>
                    <a:pt x="0" y="0"/>
                  </a:moveTo>
                  <a:lnTo>
                    <a:pt x="0" y="1262"/>
                  </a:lnTo>
                  <a:lnTo>
                    <a:pt x="4715" y="1262"/>
                  </a:lnTo>
                  <a:cubicBezTo>
                    <a:pt x="4906" y="1262"/>
                    <a:pt x="5049" y="1120"/>
                    <a:pt x="5049" y="953"/>
                  </a:cubicBezTo>
                  <a:lnTo>
                    <a:pt x="5049" y="334"/>
                  </a:lnTo>
                  <a:cubicBezTo>
                    <a:pt x="5049" y="143"/>
                    <a:pt x="4906"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4"/>
            <p:cNvSpPr/>
            <p:nvPr/>
          </p:nvSpPr>
          <p:spPr>
            <a:xfrm>
              <a:off x="5124850" y="2971500"/>
              <a:ext cx="15500" cy="77575"/>
            </a:xfrm>
            <a:custGeom>
              <a:rect b="b" l="l" r="r" t="t"/>
              <a:pathLst>
                <a:path extrusionOk="0" h="3103" w="620">
                  <a:moveTo>
                    <a:pt x="0" y="0"/>
                  </a:moveTo>
                  <a:lnTo>
                    <a:pt x="0" y="2834"/>
                  </a:lnTo>
                  <a:cubicBezTo>
                    <a:pt x="12" y="3013"/>
                    <a:pt x="161" y="3102"/>
                    <a:pt x="310" y="3102"/>
                  </a:cubicBezTo>
                  <a:cubicBezTo>
                    <a:pt x="459" y="3102"/>
                    <a:pt x="608" y="3013"/>
                    <a:pt x="619" y="2834"/>
                  </a:cubicBezTo>
                  <a:lnTo>
                    <a:pt x="61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4"/>
            <p:cNvSpPr/>
            <p:nvPr/>
          </p:nvSpPr>
          <p:spPr>
            <a:xfrm>
              <a:off x="5108775" y="2923875"/>
              <a:ext cx="31575" cy="31575"/>
            </a:xfrm>
            <a:custGeom>
              <a:rect b="b" l="l" r="r" t="t"/>
              <a:pathLst>
                <a:path extrusionOk="0" h="1263" w="1263">
                  <a:moveTo>
                    <a:pt x="310" y="0"/>
                  </a:moveTo>
                  <a:cubicBezTo>
                    <a:pt x="119" y="0"/>
                    <a:pt x="0" y="143"/>
                    <a:pt x="0" y="334"/>
                  </a:cubicBezTo>
                  <a:lnTo>
                    <a:pt x="0" y="953"/>
                  </a:lnTo>
                  <a:cubicBezTo>
                    <a:pt x="0" y="1120"/>
                    <a:pt x="119" y="1262"/>
                    <a:pt x="310" y="1262"/>
                  </a:cubicBezTo>
                  <a:lnTo>
                    <a:pt x="1262" y="1262"/>
                  </a:lnTo>
                  <a:lnTo>
                    <a:pt x="126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4"/>
            <p:cNvSpPr/>
            <p:nvPr/>
          </p:nvSpPr>
          <p:spPr>
            <a:xfrm>
              <a:off x="5156400" y="2874450"/>
              <a:ext cx="78025" cy="175075"/>
            </a:xfrm>
            <a:custGeom>
              <a:rect b="b" l="l" r="r" t="t"/>
              <a:pathLst>
                <a:path extrusionOk="0" h="7003" w="3121">
                  <a:moveTo>
                    <a:pt x="1048" y="1"/>
                  </a:moveTo>
                  <a:cubicBezTo>
                    <a:pt x="453" y="1"/>
                    <a:pt x="0" y="453"/>
                    <a:pt x="0" y="1049"/>
                  </a:cubicBezTo>
                  <a:lnTo>
                    <a:pt x="0" y="3763"/>
                  </a:lnTo>
                  <a:cubicBezTo>
                    <a:pt x="0" y="3930"/>
                    <a:pt x="120" y="4073"/>
                    <a:pt x="310" y="4073"/>
                  </a:cubicBezTo>
                  <a:lnTo>
                    <a:pt x="1239" y="4073"/>
                  </a:lnTo>
                  <a:lnTo>
                    <a:pt x="1239" y="5526"/>
                  </a:lnTo>
                  <a:lnTo>
                    <a:pt x="286" y="6478"/>
                  </a:lnTo>
                  <a:cubicBezTo>
                    <a:pt x="167" y="6597"/>
                    <a:pt x="167" y="6788"/>
                    <a:pt x="286" y="6907"/>
                  </a:cubicBezTo>
                  <a:cubicBezTo>
                    <a:pt x="346" y="6966"/>
                    <a:pt x="429" y="6996"/>
                    <a:pt x="512" y="6996"/>
                  </a:cubicBezTo>
                  <a:cubicBezTo>
                    <a:pt x="596" y="6996"/>
                    <a:pt x="679" y="6966"/>
                    <a:pt x="739" y="6907"/>
                  </a:cubicBezTo>
                  <a:lnTo>
                    <a:pt x="1239" y="6407"/>
                  </a:lnTo>
                  <a:lnTo>
                    <a:pt x="1239" y="6693"/>
                  </a:lnTo>
                  <a:cubicBezTo>
                    <a:pt x="1263" y="6883"/>
                    <a:pt x="1411" y="6978"/>
                    <a:pt x="1560" y="6978"/>
                  </a:cubicBezTo>
                  <a:cubicBezTo>
                    <a:pt x="1709" y="6978"/>
                    <a:pt x="1858" y="6883"/>
                    <a:pt x="1882" y="6693"/>
                  </a:cubicBezTo>
                  <a:lnTo>
                    <a:pt x="1882" y="6407"/>
                  </a:lnTo>
                  <a:lnTo>
                    <a:pt x="2382" y="6907"/>
                  </a:lnTo>
                  <a:cubicBezTo>
                    <a:pt x="2453" y="6978"/>
                    <a:pt x="2525" y="7002"/>
                    <a:pt x="2596" y="7002"/>
                  </a:cubicBezTo>
                  <a:cubicBezTo>
                    <a:pt x="2882" y="7002"/>
                    <a:pt x="3025" y="6669"/>
                    <a:pt x="2834" y="6478"/>
                  </a:cubicBezTo>
                  <a:lnTo>
                    <a:pt x="1882" y="5526"/>
                  </a:lnTo>
                  <a:lnTo>
                    <a:pt x="1882" y="4073"/>
                  </a:lnTo>
                  <a:lnTo>
                    <a:pt x="2811" y="4073"/>
                  </a:lnTo>
                  <a:cubicBezTo>
                    <a:pt x="2977" y="4073"/>
                    <a:pt x="3120" y="3930"/>
                    <a:pt x="3120" y="3763"/>
                  </a:cubicBezTo>
                  <a:lnTo>
                    <a:pt x="3120" y="1049"/>
                  </a:lnTo>
                  <a:cubicBezTo>
                    <a:pt x="3120" y="477"/>
                    <a:pt x="266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4"/>
            <p:cNvSpPr/>
            <p:nvPr/>
          </p:nvSpPr>
          <p:spPr>
            <a:xfrm>
              <a:off x="5245700" y="2804200"/>
              <a:ext cx="131000" cy="104225"/>
            </a:xfrm>
            <a:custGeom>
              <a:rect b="b" l="l" r="r" t="t"/>
              <a:pathLst>
                <a:path extrusionOk="0" h="4169" w="5240">
                  <a:moveTo>
                    <a:pt x="310" y="1"/>
                  </a:moveTo>
                  <a:cubicBezTo>
                    <a:pt x="144" y="1"/>
                    <a:pt x="1" y="144"/>
                    <a:pt x="24" y="310"/>
                  </a:cubicBezTo>
                  <a:lnTo>
                    <a:pt x="24" y="3239"/>
                  </a:lnTo>
                  <a:cubicBezTo>
                    <a:pt x="1" y="3406"/>
                    <a:pt x="144" y="3549"/>
                    <a:pt x="310" y="3549"/>
                  </a:cubicBezTo>
                  <a:lnTo>
                    <a:pt x="1763" y="3549"/>
                  </a:lnTo>
                  <a:lnTo>
                    <a:pt x="1668" y="4168"/>
                  </a:lnTo>
                  <a:lnTo>
                    <a:pt x="3549" y="4168"/>
                  </a:lnTo>
                  <a:lnTo>
                    <a:pt x="3454" y="3549"/>
                  </a:lnTo>
                  <a:lnTo>
                    <a:pt x="4906" y="3549"/>
                  </a:lnTo>
                  <a:cubicBezTo>
                    <a:pt x="5097" y="3549"/>
                    <a:pt x="5240" y="3406"/>
                    <a:pt x="5216" y="3239"/>
                  </a:cubicBezTo>
                  <a:lnTo>
                    <a:pt x="5216" y="286"/>
                  </a:lnTo>
                  <a:cubicBezTo>
                    <a:pt x="5216" y="120"/>
                    <a:pt x="507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84"/>
          <p:cNvGrpSpPr/>
          <p:nvPr/>
        </p:nvGrpSpPr>
        <p:grpSpPr>
          <a:xfrm>
            <a:off x="5546199" y="2327420"/>
            <a:ext cx="350458" cy="349642"/>
            <a:chOff x="4529475" y="2792900"/>
            <a:chExt cx="268550" cy="267925"/>
          </a:xfrm>
        </p:grpSpPr>
        <p:sp>
          <p:nvSpPr>
            <p:cNvPr id="10771" name="Google Shape;10771;p84"/>
            <p:cNvSpPr/>
            <p:nvPr/>
          </p:nvSpPr>
          <p:spPr>
            <a:xfrm>
              <a:off x="4661050" y="2792900"/>
              <a:ext cx="110775" cy="160625"/>
            </a:xfrm>
            <a:custGeom>
              <a:rect b="b" l="l" r="r" t="t"/>
              <a:pathLst>
                <a:path extrusionOk="0" h="6425" w="4431">
                  <a:moveTo>
                    <a:pt x="1573" y="0"/>
                  </a:moveTo>
                  <a:cubicBezTo>
                    <a:pt x="1406" y="0"/>
                    <a:pt x="1263" y="143"/>
                    <a:pt x="1263" y="310"/>
                  </a:cubicBezTo>
                  <a:lnTo>
                    <a:pt x="1263" y="3620"/>
                  </a:lnTo>
                  <a:lnTo>
                    <a:pt x="1" y="6001"/>
                  </a:lnTo>
                  <a:lnTo>
                    <a:pt x="215" y="6001"/>
                  </a:lnTo>
                  <a:cubicBezTo>
                    <a:pt x="477" y="6001"/>
                    <a:pt x="763" y="6097"/>
                    <a:pt x="1001" y="6263"/>
                  </a:cubicBezTo>
                  <a:cubicBezTo>
                    <a:pt x="1180" y="6370"/>
                    <a:pt x="1382" y="6424"/>
                    <a:pt x="1584" y="6424"/>
                  </a:cubicBezTo>
                  <a:cubicBezTo>
                    <a:pt x="1787" y="6424"/>
                    <a:pt x="1989" y="6370"/>
                    <a:pt x="2168" y="6263"/>
                  </a:cubicBezTo>
                  <a:cubicBezTo>
                    <a:pt x="2406" y="6097"/>
                    <a:pt x="2668" y="6001"/>
                    <a:pt x="2954" y="6001"/>
                  </a:cubicBezTo>
                  <a:lnTo>
                    <a:pt x="3168" y="6001"/>
                  </a:lnTo>
                  <a:lnTo>
                    <a:pt x="1906" y="3620"/>
                  </a:lnTo>
                  <a:lnTo>
                    <a:pt x="1906" y="2310"/>
                  </a:lnTo>
                  <a:lnTo>
                    <a:pt x="4097" y="2310"/>
                  </a:lnTo>
                  <a:cubicBezTo>
                    <a:pt x="4216" y="2310"/>
                    <a:pt x="4335" y="2239"/>
                    <a:pt x="4383" y="2120"/>
                  </a:cubicBezTo>
                  <a:cubicBezTo>
                    <a:pt x="4430" y="2024"/>
                    <a:pt x="4406" y="1881"/>
                    <a:pt x="4335" y="1786"/>
                  </a:cubicBezTo>
                  <a:lnTo>
                    <a:pt x="3859" y="1143"/>
                  </a:lnTo>
                  <a:lnTo>
                    <a:pt x="4335" y="500"/>
                  </a:lnTo>
                  <a:cubicBezTo>
                    <a:pt x="4406" y="405"/>
                    <a:pt x="4430" y="286"/>
                    <a:pt x="4383" y="167"/>
                  </a:cubicBezTo>
                  <a:cubicBezTo>
                    <a:pt x="4335" y="72"/>
                    <a:pt x="421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4"/>
            <p:cNvSpPr/>
            <p:nvPr/>
          </p:nvSpPr>
          <p:spPr>
            <a:xfrm>
              <a:off x="4575925" y="2919700"/>
              <a:ext cx="57775" cy="57175"/>
            </a:xfrm>
            <a:custGeom>
              <a:rect b="b" l="l" r="r" t="t"/>
              <a:pathLst>
                <a:path extrusionOk="0" h="2287" w="2311">
                  <a:moveTo>
                    <a:pt x="1191" y="1"/>
                  </a:moveTo>
                  <a:cubicBezTo>
                    <a:pt x="1072" y="1"/>
                    <a:pt x="953" y="48"/>
                    <a:pt x="905" y="167"/>
                  </a:cubicBezTo>
                  <a:lnTo>
                    <a:pt x="0" y="1858"/>
                  </a:lnTo>
                  <a:lnTo>
                    <a:pt x="215" y="1906"/>
                  </a:lnTo>
                  <a:cubicBezTo>
                    <a:pt x="405" y="1930"/>
                    <a:pt x="596" y="2025"/>
                    <a:pt x="762" y="2144"/>
                  </a:cubicBezTo>
                  <a:cubicBezTo>
                    <a:pt x="881" y="2239"/>
                    <a:pt x="1024" y="2287"/>
                    <a:pt x="1191" y="2287"/>
                  </a:cubicBezTo>
                  <a:cubicBezTo>
                    <a:pt x="1334" y="2287"/>
                    <a:pt x="1501" y="2239"/>
                    <a:pt x="1620" y="2144"/>
                  </a:cubicBezTo>
                  <a:cubicBezTo>
                    <a:pt x="1786" y="2001"/>
                    <a:pt x="1953" y="1930"/>
                    <a:pt x="2167" y="1882"/>
                  </a:cubicBezTo>
                  <a:lnTo>
                    <a:pt x="2191" y="1882"/>
                  </a:lnTo>
                  <a:lnTo>
                    <a:pt x="2310" y="1715"/>
                  </a:lnTo>
                  <a:lnTo>
                    <a:pt x="1453" y="167"/>
                  </a:lnTo>
                  <a:cubicBezTo>
                    <a:pt x="1405" y="48"/>
                    <a:pt x="1310"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4"/>
            <p:cNvSpPr/>
            <p:nvPr/>
          </p:nvSpPr>
          <p:spPr>
            <a:xfrm>
              <a:off x="4529475" y="2980425"/>
              <a:ext cx="88750" cy="79800"/>
            </a:xfrm>
            <a:custGeom>
              <a:rect b="b" l="l" r="r" t="t"/>
              <a:pathLst>
                <a:path extrusionOk="0" h="3192" w="3550">
                  <a:moveTo>
                    <a:pt x="1525" y="1"/>
                  </a:moveTo>
                  <a:lnTo>
                    <a:pt x="48" y="2739"/>
                  </a:lnTo>
                  <a:cubicBezTo>
                    <a:pt x="1" y="2835"/>
                    <a:pt x="1" y="2954"/>
                    <a:pt x="48" y="3049"/>
                  </a:cubicBezTo>
                  <a:cubicBezTo>
                    <a:pt x="96" y="3144"/>
                    <a:pt x="191" y="3192"/>
                    <a:pt x="310" y="3192"/>
                  </a:cubicBezTo>
                  <a:lnTo>
                    <a:pt x="2049" y="3192"/>
                  </a:lnTo>
                  <a:lnTo>
                    <a:pt x="3549" y="358"/>
                  </a:lnTo>
                  <a:lnTo>
                    <a:pt x="3549" y="358"/>
                  </a:lnTo>
                  <a:cubicBezTo>
                    <a:pt x="3382" y="453"/>
                    <a:pt x="3216" y="477"/>
                    <a:pt x="3049" y="501"/>
                  </a:cubicBezTo>
                  <a:cubicBezTo>
                    <a:pt x="2763" y="501"/>
                    <a:pt x="2478" y="406"/>
                    <a:pt x="2263" y="215"/>
                  </a:cubicBezTo>
                  <a:cubicBezTo>
                    <a:pt x="2168" y="144"/>
                    <a:pt x="2073" y="96"/>
                    <a:pt x="1954" y="72"/>
                  </a:cubicBezTo>
                  <a:lnTo>
                    <a:pt x="15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4"/>
            <p:cNvSpPr/>
            <p:nvPr/>
          </p:nvSpPr>
          <p:spPr>
            <a:xfrm>
              <a:off x="4599150" y="2958400"/>
              <a:ext cx="198875" cy="102425"/>
            </a:xfrm>
            <a:custGeom>
              <a:rect b="b" l="l" r="r" t="t"/>
              <a:pathLst>
                <a:path extrusionOk="0" h="4097" w="7955">
                  <a:moveTo>
                    <a:pt x="2167" y="1"/>
                  </a:moveTo>
                  <a:lnTo>
                    <a:pt x="0" y="4097"/>
                  </a:lnTo>
                  <a:lnTo>
                    <a:pt x="7645" y="4097"/>
                  </a:lnTo>
                  <a:cubicBezTo>
                    <a:pt x="7740" y="4097"/>
                    <a:pt x="7859" y="4025"/>
                    <a:pt x="7907" y="3930"/>
                  </a:cubicBezTo>
                  <a:cubicBezTo>
                    <a:pt x="7954" y="3858"/>
                    <a:pt x="7954" y="3739"/>
                    <a:pt x="7907" y="3644"/>
                  </a:cubicBezTo>
                  <a:lnTo>
                    <a:pt x="5978" y="1"/>
                  </a:lnTo>
                  <a:lnTo>
                    <a:pt x="5477" y="24"/>
                  </a:lnTo>
                  <a:cubicBezTo>
                    <a:pt x="5287" y="24"/>
                    <a:pt x="5096" y="96"/>
                    <a:pt x="4954" y="191"/>
                  </a:cubicBezTo>
                  <a:cubicBezTo>
                    <a:pt x="4718" y="341"/>
                    <a:pt x="4445" y="433"/>
                    <a:pt x="4167" y="433"/>
                  </a:cubicBezTo>
                  <a:cubicBezTo>
                    <a:pt x="4136" y="433"/>
                    <a:pt x="4104" y="432"/>
                    <a:pt x="4072" y="429"/>
                  </a:cubicBezTo>
                  <a:cubicBezTo>
                    <a:pt x="4038" y="432"/>
                    <a:pt x="4005" y="433"/>
                    <a:pt x="3971" y="433"/>
                  </a:cubicBezTo>
                  <a:cubicBezTo>
                    <a:pt x="3676" y="433"/>
                    <a:pt x="3403" y="341"/>
                    <a:pt x="3167" y="191"/>
                  </a:cubicBezTo>
                  <a:cubicBezTo>
                    <a:pt x="3025" y="96"/>
                    <a:pt x="2834" y="24"/>
                    <a:pt x="2644" y="24"/>
                  </a:cubicBezTo>
                  <a:lnTo>
                    <a:pt x="21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84"/>
          <p:cNvGrpSpPr/>
          <p:nvPr/>
        </p:nvGrpSpPr>
        <p:grpSpPr>
          <a:xfrm>
            <a:off x="4788679" y="2327322"/>
            <a:ext cx="356200" cy="349740"/>
            <a:chOff x="3949000" y="2792825"/>
            <a:chExt cx="272950" cy="268000"/>
          </a:xfrm>
        </p:grpSpPr>
        <p:sp>
          <p:nvSpPr>
            <p:cNvPr id="10776" name="Google Shape;10776;p84"/>
            <p:cNvSpPr/>
            <p:nvPr/>
          </p:nvSpPr>
          <p:spPr>
            <a:xfrm>
              <a:off x="4168450" y="2792825"/>
              <a:ext cx="53500" cy="15625"/>
            </a:xfrm>
            <a:custGeom>
              <a:rect b="b" l="l" r="r" t="t"/>
              <a:pathLst>
                <a:path extrusionOk="0" h="625" w="2140">
                  <a:moveTo>
                    <a:pt x="396" y="1"/>
                  </a:moveTo>
                  <a:cubicBezTo>
                    <a:pt x="1" y="1"/>
                    <a:pt x="1" y="625"/>
                    <a:pt x="396" y="625"/>
                  </a:cubicBezTo>
                  <a:cubicBezTo>
                    <a:pt x="410" y="625"/>
                    <a:pt x="424" y="624"/>
                    <a:pt x="439" y="622"/>
                  </a:cubicBezTo>
                  <a:lnTo>
                    <a:pt x="1701" y="622"/>
                  </a:lnTo>
                  <a:cubicBezTo>
                    <a:pt x="1716" y="624"/>
                    <a:pt x="1730" y="625"/>
                    <a:pt x="1743" y="625"/>
                  </a:cubicBezTo>
                  <a:cubicBezTo>
                    <a:pt x="2139" y="625"/>
                    <a:pt x="2139" y="1"/>
                    <a:pt x="1743" y="1"/>
                  </a:cubicBezTo>
                  <a:cubicBezTo>
                    <a:pt x="1730" y="1"/>
                    <a:pt x="1716" y="2"/>
                    <a:pt x="1701" y="3"/>
                  </a:cubicBezTo>
                  <a:lnTo>
                    <a:pt x="439" y="3"/>
                  </a:lnTo>
                  <a:cubicBezTo>
                    <a:pt x="424" y="2"/>
                    <a:pt x="410" y="1"/>
                    <a:pt x="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4"/>
            <p:cNvSpPr/>
            <p:nvPr/>
          </p:nvSpPr>
          <p:spPr>
            <a:xfrm>
              <a:off x="3949000" y="3013775"/>
              <a:ext cx="39925" cy="15500"/>
            </a:xfrm>
            <a:custGeom>
              <a:rect b="b" l="l" r="r" t="t"/>
              <a:pathLst>
                <a:path extrusionOk="0" h="620" w="1597">
                  <a:moveTo>
                    <a:pt x="382" y="0"/>
                  </a:moveTo>
                  <a:cubicBezTo>
                    <a:pt x="1" y="24"/>
                    <a:pt x="1" y="572"/>
                    <a:pt x="382" y="619"/>
                  </a:cubicBezTo>
                  <a:lnTo>
                    <a:pt x="1239" y="619"/>
                  </a:lnTo>
                  <a:cubicBezTo>
                    <a:pt x="1596" y="572"/>
                    <a:pt x="1596" y="24"/>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4"/>
            <p:cNvSpPr/>
            <p:nvPr/>
          </p:nvSpPr>
          <p:spPr>
            <a:xfrm>
              <a:off x="3951375" y="2876825"/>
              <a:ext cx="110150" cy="26300"/>
            </a:xfrm>
            <a:custGeom>
              <a:rect b="b" l="l" r="r" t="t"/>
              <a:pathLst>
                <a:path extrusionOk="0" h="1052" w="4406">
                  <a:moveTo>
                    <a:pt x="72" y="1"/>
                  </a:moveTo>
                  <a:cubicBezTo>
                    <a:pt x="25" y="239"/>
                    <a:pt x="1" y="501"/>
                    <a:pt x="1" y="739"/>
                  </a:cubicBezTo>
                  <a:cubicBezTo>
                    <a:pt x="1" y="906"/>
                    <a:pt x="144" y="1049"/>
                    <a:pt x="311" y="1049"/>
                  </a:cubicBezTo>
                  <a:lnTo>
                    <a:pt x="4073" y="1049"/>
                  </a:lnTo>
                  <a:cubicBezTo>
                    <a:pt x="4086" y="1050"/>
                    <a:pt x="4098" y="1051"/>
                    <a:pt x="4110" y="1051"/>
                  </a:cubicBezTo>
                  <a:cubicBezTo>
                    <a:pt x="4282" y="1051"/>
                    <a:pt x="4405" y="895"/>
                    <a:pt x="4383" y="739"/>
                  </a:cubicBezTo>
                  <a:lnTo>
                    <a:pt x="43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4"/>
            <p:cNvSpPr/>
            <p:nvPr/>
          </p:nvSpPr>
          <p:spPr>
            <a:xfrm>
              <a:off x="3957350" y="2834575"/>
              <a:ext cx="104200" cy="26800"/>
            </a:xfrm>
            <a:custGeom>
              <a:rect b="b" l="l" r="r" t="t"/>
              <a:pathLst>
                <a:path extrusionOk="0" h="1072" w="4168">
                  <a:moveTo>
                    <a:pt x="572" y="0"/>
                  </a:moveTo>
                  <a:cubicBezTo>
                    <a:pt x="333" y="334"/>
                    <a:pt x="143" y="691"/>
                    <a:pt x="0" y="1072"/>
                  </a:cubicBezTo>
                  <a:lnTo>
                    <a:pt x="4168" y="1072"/>
                  </a:lnTo>
                  <a:lnTo>
                    <a:pt x="41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4"/>
            <p:cNvSpPr/>
            <p:nvPr/>
          </p:nvSpPr>
          <p:spPr>
            <a:xfrm>
              <a:off x="3985925" y="2793425"/>
              <a:ext cx="75625" cy="25675"/>
            </a:xfrm>
            <a:custGeom>
              <a:rect b="b" l="l" r="r" t="t"/>
              <a:pathLst>
                <a:path extrusionOk="0" h="1027" w="3025">
                  <a:moveTo>
                    <a:pt x="2732" y="0"/>
                  </a:moveTo>
                  <a:cubicBezTo>
                    <a:pt x="2719" y="0"/>
                    <a:pt x="2705" y="1"/>
                    <a:pt x="2691" y="3"/>
                  </a:cubicBezTo>
                  <a:cubicBezTo>
                    <a:pt x="1691" y="3"/>
                    <a:pt x="738" y="360"/>
                    <a:pt x="0" y="1027"/>
                  </a:cubicBezTo>
                  <a:lnTo>
                    <a:pt x="3025" y="1027"/>
                  </a:lnTo>
                  <a:lnTo>
                    <a:pt x="3025" y="313"/>
                  </a:lnTo>
                  <a:cubicBezTo>
                    <a:pt x="3025" y="136"/>
                    <a:pt x="2902" y="0"/>
                    <a:pt x="2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4"/>
            <p:cNvSpPr/>
            <p:nvPr/>
          </p:nvSpPr>
          <p:spPr>
            <a:xfrm>
              <a:off x="3949000" y="2824275"/>
              <a:ext cx="272950" cy="236550"/>
            </a:xfrm>
            <a:custGeom>
              <a:rect b="b" l="l" r="r" t="t"/>
              <a:pathLst>
                <a:path extrusionOk="0" h="9462" w="10918">
                  <a:moveTo>
                    <a:pt x="9176" y="1"/>
                  </a:moveTo>
                  <a:cubicBezTo>
                    <a:pt x="9112" y="1"/>
                    <a:pt x="9041" y="40"/>
                    <a:pt x="9003" y="79"/>
                  </a:cubicBezTo>
                  <a:lnTo>
                    <a:pt x="8074" y="1008"/>
                  </a:lnTo>
                  <a:cubicBezTo>
                    <a:pt x="7359" y="365"/>
                    <a:pt x="6407" y="7"/>
                    <a:pt x="5430" y="7"/>
                  </a:cubicBezTo>
                  <a:cubicBezTo>
                    <a:pt x="5264" y="7"/>
                    <a:pt x="5121" y="150"/>
                    <a:pt x="5121" y="317"/>
                  </a:cubicBezTo>
                  <a:lnTo>
                    <a:pt x="5121" y="3770"/>
                  </a:lnTo>
                  <a:lnTo>
                    <a:pt x="1668" y="3770"/>
                  </a:lnTo>
                  <a:cubicBezTo>
                    <a:pt x="1501" y="3770"/>
                    <a:pt x="1358" y="3913"/>
                    <a:pt x="1358" y="4080"/>
                  </a:cubicBezTo>
                  <a:cubicBezTo>
                    <a:pt x="1358" y="5366"/>
                    <a:pt x="1953" y="6580"/>
                    <a:pt x="2978" y="7366"/>
                  </a:cubicBezTo>
                  <a:lnTo>
                    <a:pt x="1525" y="8819"/>
                  </a:lnTo>
                  <a:lnTo>
                    <a:pt x="382" y="8819"/>
                  </a:lnTo>
                  <a:cubicBezTo>
                    <a:pt x="1" y="8866"/>
                    <a:pt x="1" y="9414"/>
                    <a:pt x="382" y="9462"/>
                  </a:cubicBezTo>
                  <a:lnTo>
                    <a:pt x="1644" y="9462"/>
                  </a:lnTo>
                  <a:cubicBezTo>
                    <a:pt x="1739" y="9462"/>
                    <a:pt x="1811" y="9414"/>
                    <a:pt x="1858" y="9366"/>
                  </a:cubicBezTo>
                  <a:lnTo>
                    <a:pt x="3525" y="7699"/>
                  </a:lnTo>
                  <a:cubicBezTo>
                    <a:pt x="4127" y="8012"/>
                    <a:pt x="4774" y="8163"/>
                    <a:pt x="5413" y="8163"/>
                  </a:cubicBezTo>
                  <a:cubicBezTo>
                    <a:pt x="6622" y="8163"/>
                    <a:pt x="7803" y="7625"/>
                    <a:pt x="8598" y="6628"/>
                  </a:cubicBezTo>
                  <a:cubicBezTo>
                    <a:pt x="9812" y="5104"/>
                    <a:pt x="9788" y="2936"/>
                    <a:pt x="8526" y="1460"/>
                  </a:cubicBezTo>
                  <a:lnTo>
                    <a:pt x="9360" y="626"/>
                  </a:lnTo>
                  <a:lnTo>
                    <a:pt x="10479" y="626"/>
                  </a:lnTo>
                  <a:cubicBezTo>
                    <a:pt x="10494" y="628"/>
                    <a:pt x="10508" y="629"/>
                    <a:pt x="10521" y="629"/>
                  </a:cubicBezTo>
                  <a:cubicBezTo>
                    <a:pt x="10917" y="629"/>
                    <a:pt x="10917" y="5"/>
                    <a:pt x="10521" y="5"/>
                  </a:cubicBezTo>
                  <a:cubicBezTo>
                    <a:pt x="10508" y="5"/>
                    <a:pt x="10494" y="6"/>
                    <a:pt x="10479" y="7"/>
                  </a:cubicBezTo>
                  <a:lnTo>
                    <a:pt x="9217" y="7"/>
                  </a:lnTo>
                  <a:cubicBezTo>
                    <a:pt x="9204" y="3"/>
                    <a:pt x="9190" y="1"/>
                    <a:pt x="9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84"/>
          <p:cNvGrpSpPr/>
          <p:nvPr/>
        </p:nvGrpSpPr>
        <p:grpSpPr>
          <a:xfrm>
            <a:off x="4035041" y="2326637"/>
            <a:ext cx="351991" cy="350490"/>
            <a:chOff x="3371500" y="2792300"/>
            <a:chExt cx="269725" cy="268575"/>
          </a:xfrm>
        </p:grpSpPr>
        <p:sp>
          <p:nvSpPr>
            <p:cNvPr id="10783" name="Google Shape;10783;p84"/>
            <p:cNvSpPr/>
            <p:nvPr/>
          </p:nvSpPr>
          <p:spPr>
            <a:xfrm>
              <a:off x="3372100" y="2792300"/>
              <a:ext cx="69675" cy="68475"/>
            </a:xfrm>
            <a:custGeom>
              <a:rect b="b" l="l" r="r" t="t"/>
              <a:pathLst>
                <a:path extrusionOk="0" h="2739" w="2787">
                  <a:moveTo>
                    <a:pt x="334" y="0"/>
                  </a:moveTo>
                  <a:cubicBezTo>
                    <a:pt x="143" y="0"/>
                    <a:pt x="0" y="143"/>
                    <a:pt x="24" y="334"/>
                  </a:cubicBezTo>
                  <a:lnTo>
                    <a:pt x="24" y="2406"/>
                  </a:lnTo>
                  <a:cubicBezTo>
                    <a:pt x="0" y="2572"/>
                    <a:pt x="143" y="2739"/>
                    <a:pt x="310" y="2739"/>
                  </a:cubicBezTo>
                  <a:cubicBezTo>
                    <a:pt x="477" y="2739"/>
                    <a:pt x="620" y="2596"/>
                    <a:pt x="620" y="2429"/>
                  </a:cubicBezTo>
                  <a:lnTo>
                    <a:pt x="620" y="643"/>
                  </a:lnTo>
                  <a:lnTo>
                    <a:pt x="2406" y="643"/>
                  </a:lnTo>
                  <a:cubicBezTo>
                    <a:pt x="2787" y="596"/>
                    <a:pt x="2787" y="48"/>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4"/>
            <p:cNvSpPr/>
            <p:nvPr/>
          </p:nvSpPr>
          <p:spPr>
            <a:xfrm>
              <a:off x="3568925" y="2792825"/>
              <a:ext cx="72300" cy="69150"/>
            </a:xfrm>
            <a:custGeom>
              <a:rect b="b" l="l" r="r" t="t"/>
              <a:pathLst>
                <a:path extrusionOk="0" h="2766" w="2892">
                  <a:moveTo>
                    <a:pt x="396" y="1"/>
                  </a:moveTo>
                  <a:cubicBezTo>
                    <a:pt x="0" y="1"/>
                    <a:pt x="0" y="625"/>
                    <a:pt x="396" y="625"/>
                  </a:cubicBezTo>
                  <a:cubicBezTo>
                    <a:pt x="410" y="625"/>
                    <a:pt x="424" y="624"/>
                    <a:pt x="439" y="622"/>
                  </a:cubicBezTo>
                  <a:lnTo>
                    <a:pt x="2225" y="622"/>
                  </a:lnTo>
                  <a:lnTo>
                    <a:pt x="2225" y="2408"/>
                  </a:lnTo>
                  <a:cubicBezTo>
                    <a:pt x="2201" y="2647"/>
                    <a:pt x="2374" y="2766"/>
                    <a:pt x="2546" y="2766"/>
                  </a:cubicBezTo>
                  <a:cubicBezTo>
                    <a:pt x="2719" y="2766"/>
                    <a:pt x="2892" y="2647"/>
                    <a:pt x="2868" y="2408"/>
                  </a:cubicBezTo>
                  <a:lnTo>
                    <a:pt x="2868" y="337"/>
                  </a:lnTo>
                  <a:cubicBezTo>
                    <a:pt x="2890" y="158"/>
                    <a:pt x="2746" y="1"/>
                    <a:pt x="2571" y="1"/>
                  </a:cubicBezTo>
                  <a:cubicBezTo>
                    <a:pt x="2559" y="1"/>
                    <a:pt x="2547" y="2"/>
                    <a:pt x="2534" y="3"/>
                  </a:cubicBezTo>
                  <a:lnTo>
                    <a:pt x="439" y="3"/>
                  </a:lnTo>
                  <a:cubicBezTo>
                    <a:pt x="424" y="2"/>
                    <a:pt x="410" y="1"/>
                    <a:pt x="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4"/>
            <p:cNvSpPr/>
            <p:nvPr/>
          </p:nvSpPr>
          <p:spPr>
            <a:xfrm>
              <a:off x="3372100" y="2992925"/>
              <a:ext cx="69075" cy="67300"/>
            </a:xfrm>
            <a:custGeom>
              <a:rect b="b" l="l" r="r" t="t"/>
              <a:pathLst>
                <a:path extrusionOk="0" h="2692" w="2763">
                  <a:moveTo>
                    <a:pt x="301" y="1"/>
                  </a:moveTo>
                  <a:cubicBezTo>
                    <a:pt x="155" y="1"/>
                    <a:pt x="12" y="96"/>
                    <a:pt x="0" y="287"/>
                  </a:cubicBezTo>
                  <a:lnTo>
                    <a:pt x="0" y="2382"/>
                  </a:lnTo>
                  <a:cubicBezTo>
                    <a:pt x="0" y="2549"/>
                    <a:pt x="143" y="2692"/>
                    <a:pt x="310" y="2692"/>
                  </a:cubicBezTo>
                  <a:lnTo>
                    <a:pt x="2382" y="2692"/>
                  </a:lnTo>
                  <a:cubicBezTo>
                    <a:pt x="2763" y="2668"/>
                    <a:pt x="2763" y="2096"/>
                    <a:pt x="2382" y="2073"/>
                  </a:cubicBezTo>
                  <a:lnTo>
                    <a:pt x="620" y="2073"/>
                  </a:lnTo>
                  <a:lnTo>
                    <a:pt x="620" y="287"/>
                  </a:lnTo>
                  <a:cubicBezTo>
                    <a:pt x="596" y="96"/>
                    <a:pt x="447" y="1"/>
                    <a:pt x="3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4"/>
            <p:cNvSpPr/>
            <p:nvPr/>
          </p:nvSpPr>
          <p:spPr>
            <a:xfrm>
              <a:off x="3568350" y="2992875"/>
              <a:ext cx="71675" cy="68000"/>
            </a:xfrm>
            <a:custGeom>
              <a:rect b="b" l="l" r="r" t="t"/>
              <a:pathLst>
                <a:path extrusionOk="0" h="2720" w="2867">
                  <a:moveTo>
                    <a:pt x="2516" y="0"/>
                  </a:moveTo>
                  <a:cubicBezTo>
                    <a:pt x="2347" y="0"/>
                    <a:pt x="2226" y="136"/>
                    <a:pt x="2248" y="312"/>
                  </a:cubicBezTo>
                  <a:lnTo>
                    <a:pt x="2248" y="2098"/>
                  </a:lnTo>
                  <a:lnTo>
                    <a:pt x="462" y="2098"/>
                  </a:lnTo>
                  <a:cubicBezTo>
                    <a:pt x="446" y="2097"/>
                    <a:pt x="431" y="2096"/>
                    <a:pt x="417" y="2096"/>
                  </a:cubicBezTo>
                  <a:cubicBezTo>
                    <a:pt x="0" y="2096"/>
                    <a:pt x="0" y="2720"/>
                    <a:pt x="417" y="2720"/>
                  </a:cubicBezTo>
                  <a:cubicBezTo>
                    <a:pt x="431" y="2720"/>
                    <a:pt x="446" y="2719"/>
                    <a:pt x="462" y="2718"/>
                  </a:cubicBezTo>
                  <a:lnTo>
                    <a:pt x="2534" y="2718"/>
                  </a:lnTo>
                  <a:cubicBezTo>
                    <a:pt x="2700" y="2718"/>
                    <a:pt x="2843" y="2575"/>
                    <a:pt x="2843" y="2408"/>
                  </a:cubicBezTo>
                  <a:lnTo>
                    <a:pt x="2843" y="312"/>
                  </a:lnTo>
                  <a:cubicBezTo>
                    <a:pt x="2867" y="146"/>
                    <a:pt x="2724" y="3"/>
                    <a:pt x="2557" y="3"/>
                  </a:cubicBezTo>
                  <a:cubicBezTo>
                    <a:pt x="2543" y="1"/>
                    <a:pt x="2530" y="0"/>
                    <a:pt x="25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4"/>
            <p:cNvSpPr/>
            <p:nvPr/>
          </p:nvSpPr>
          <p:spPr>
            <a:xfrm>
              <a:off x="3418525" y="2861200"/>
              <a:ext cx="153050" cy="131150"/>
            </a:xfrm>
            <a:custGeom>
              <a:rect b="b" l="l" r="r" t="t"/>
              <a:pathLst>
                <a:path extrusionOk="0" h="5246" w="6122">
                  <a:moveTo>
                    <a:pt x="3473" y="1252"/>
                  </a:moveTo>
                  <a:cubicBezTo>
                    <a:pt x="4179" y="1252"/>
                    <a:pt x="4859" y="1802"/>
                    <a:pt x="4859" y="2626"/>
                  </a:cubicBezTo>
                  <a:cubicBezTo>
                    <a:pt x="4859" y="3365"/>
                    <a:pt x="4240" y="3984"/>
                    <a:pt x="3502" y="3984"/>
                  </a:cubicBezTo>
                  <a:cubicBezTo>
                    <a:pt x="2287" y="3984"/>
                    <a:pt x="1668" y="2507"/>
                    <a:pt x="2525" y="1650"/>
                  </a:cubicBezTo>
                  <a:cubicBezTo>
                    <a:pt x="2801" y="1375"/>
                    <a:pt x="3140" y="1252"/>
                    <a:pt x="3473" y="1252"/>
                  </a:cubicBezTo>
                  <a:close/>
                  <a:moveTo>
                    <a:pt x="3473" y="1"/>
                  </a:moveTo>
                  <a:cubicBezTo>
                    <a:pt x="2829" y="1"/>
                    <a:pt x="2175" y="238"/>
                    <a:pt x="1644" y="769"/>
                  </a:cubicBezTo>
                  <a:cubicBezTo>
                    <a:pt x="1" y="2412"/>
                    <a:pt x="1168" y="5246"/>
                    <a:pt x="3502" y="5246"/>
                  </a:cubicBezTo>
                  <a:cubicBezTo>
                    <a:pt x="4954" y="5246"/>
                    <a:pt x="6121" y="4055"/>
                    <a:pt x="6121" y="2626"/>
                  </a:cubicBezTo>
                  <a:cubicBezTo>
                    <a:pt x="6121" y="1046"/>
                    <a:pt x="4822" y="1"/>
                    <a:pt x="3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4"/>
            <p:cNvSpPr/>
            <p:nvPr/>
          </p:nvSpPr>
          <p:spPr>
            <a:xfrm>
              <a:off x="3487600" y="2908400"/>
              <a:ext cx="36925" cy="36925"/>
            </a:xfrm>
            <a:custGeom>
              <a:rect b="b" l="l" r="r" t="t"/>
              <a:pathLst>
                <a:path extrusionOk="0" h="1477" w="1477">
                  <a:moveTo>
                    <a:pt x="739" y="0"/>
                  </a:moveTo>
                  <a:cubicBezTo>
                    <a:pt x="334" y="0"/>
                    <a:pt x="0" y="334"/>
                    <a:pt x="0" y="738"/>
                  </a:cubicBezTo>
                  <a:cubicBezTo>
                    <a:pt x="0" y="1143"/>
                    <a:pt x="334" y="1477"/>
                    <a:pt x="739" y="1477"/>
                  </a:cubicBezTo>
                  <a:cubicBezTo>
                    <a:pt x="1144" y="1477"/>
                    <a:pt x="1477" y="1143"/>
                    <a:pt x="1477" y="738"/>
                  </a:cubicBezTo>
                  <a:cubicBezTo>
                    <a:pt x="1477" y="334"/>
                    <a:pt x="114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4"/>
            <p:cNvSpPr/>
            <p:nvPr/>
          </p:nvSpPr>
          <p:spPr>
            <a:xfrm>
              <a:off x="3371500" y="2845875"/>
              <a:ext cx="132200" cy="161975"/>
            </a:xfrm>
            <a:custGeom>
              <a:rect b="b" l="l" r="r" t="t"/>
              <a:pathLst>
                <a:path extrusionOk="0" h="6479" w="5288">
                  <a:moveTo>
                    <a:pt x="5287" y="1"/>
                  </a:moveTo>
                  <a:lnTo>
                    <a:pt x="5287" y="1"/>
                  </a:lnTo>
                  <a:cubicBezTo>
                    <a:pt x="5250" y="2"/>
                    <a:pt x="5212" y="3"/>
                    <a:pt x="5175" y="6"/>
                  </a:cubicBezTo>
                  <a:lnTo>
                    <a:pt x="5175" y="6"/>
                  </a:lnTo>
                  <a:cubicBezTo>
                    <a:pt x="5212" y="4"/>
                    <a:pt x="5250" y="2"/>
                    <a:pt x="5287" y="1"/>
                  </a:cubicBezTo>
                  <a:close/>
                  <a:moveTo>
                    <a:pt x="5175" y="6"/>
                  </a:moveTo>
                  <a:cubicBezTo>
                    <a:pt x="4522" y="40"/>
                    <a:pt x="3873" y="184"/>
                    <a:pt x="3287" y="477"/>
                  </a:cubicBezTo>
                  <a:cubicBezTo>
                    <a:pt x="2692" y="763"/>
                    <a:pt x="2120" y="1096"/>
                    <a:pt x="1620" y="1525"/>
                  </a:cubicBezTo>
                  <a:cubicBezTo>
                    <a:pt x="1048" y="1977"/>
                    <a:pt x="548" y="2477"/>
                    <a:pt x="96" y="3049"/>
                  </a:cubicBezTo>
                  <a:cubicBezTo>
                    <a:pt x="1" y="3144"/>
                    <a:pt x="1" y="3311"/>
                    <a:pt x="96" y="3430"/>
                  </a:cubicBezTo>
                  <a:cubicBezTo>
                    <a:pt x="548" y="3978"/>
                    <a:pt x="1048" y="4502"/>
                    <a:pt x="1620" y="4954"/>
                  </a:cubicBezTo>
                  <a:cubicBezTo>
                    <a:pt x="2120" y="5359"/>
                    <a:pt x="2692" y="5716"/>
                    <a:pt x="3287" y="6002"/>
                  </a:cubicBezTo>
                  <a:cubicBezTo>
                    <a:pt x="3864" y="6268"/>
                    <a:pt x="4504" y="6431"/>
                    <a:pt x="5147" y="6471"/>
                  </a:cubicBezTo>
                  <a:lnTo>
                    <a:pt x="5147" y="6471"/>
                  </a:lnTo>
                  <a:cubicBezTo>
                    <a:pt x="3452" y="6353"/>
                    <a:pt x="2144" y="4931"/>
                    <a:pt x="2144" y="3239"/>
                  </a:cubicBezTo>
                  <a:cubicBezTo>
                    <a:pt x="2144" y="1515"/>
                    <a:pt x="3467" y="110"/>
                    <a:pt x="5175" y="6"/>
                  </a:cubicBezTo>
                  <a:close/>
                  <a:moveTo>
                    <a:pt x="5147" y="6471"/>
                  </a:moveTo>
                  <a:cubicBezTo>
                    <a:pt x="5194" y="6475"/>
                    <a:pt x="5240" y="6477"/>
                    <a:pt x="5287" y="6478"/>
                  </a:cubicBezTo>
                  <a:cubicBezTo>
                    <a:pt x="5241" y="6477"/>
                    <a:pt x="5194" y="6474"/>
                    <a:pt x="5147" y="647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4"/>
            <p:cNvSpPr/>
            <p:nvPr/>
          </p:nvSpPr>
          <p:spPr>
            <a:xfrm>
              <a:off x="3508425" y="2845875"/>
              <a:ext cx="132200" cy="161975"/>
            </a:xfrm>
            <a:custGeom>
              <a:rect b="b" l="l" r="r" t="t"/>
              <a:pathLst>
                <a:path extrusionOk="0" h="6479" w="5288">
                  <a:moveTo>
                    <a:pt x="1" y="1"/>
                  </a:moveTo>
                  <a:lnTo>
                    <a:pt x="1" y="1"/>
                  </a:lnTo>
                  <a:cubicBezTo>
                    <a:pt x="35" y="2"/>
                    <a:pt x="69" y="3"/>
                    <a:pt x="103" y="5"/>
                  </a:cubicBezTo>
                  <a:lnTo>
                    <a:pt x="103" y="5"/>
                  </a:lnTo>
                  <a:cubicBezTo>
                    <a:pt x="69" y="3"/>
                    <a:pt x="35" y="2"/>
                    <a:pt x="1" y="1"/>
                  </a:cubicBezTo>
                  <a:close/>
                  <a:moveTo>
                    <a:pt x="103" y="5"/>
                  </a:moveTo>
                  <a:cubicBezTo>
                    <a:pt x="1794" y="105"/>
                    <a:pt x="3144" y="1512"/>
                    <a:pt x="3144" y="3239"/>
                  </a:cubicBezTo>
                  <a:cubicBezTo>
                    <a:pt x="3144" y="4935"/>
                    <a:pt x="1807" y="6360"/>
                    <a:pt x="128" y="6472"/>
                  </a:cubicBezTo>
                  <a:lnTo>
                    <a:pt x="127" y="6472"/>
                  </a:lnTo>
                  <a:cubicBezTo>
                    <a:pt x="773" y="6433"/>
                    <a:pt x="1398" y="6270"/>
                    <a:pt x="2001" y="6002"/>
                  </a:cubicBezTo>
                  <a:cubicBezTo>
                    <a:pt x="2597" y="5716"/>
                    <a:pt x="3144" y="5359"/>
                    <a:pt x="3668" y="4954"/>
                  </a:cubicBezTo>
                  <a:cubicBezTo>
                    <a:pt x="4216" y="4502"/>
                    <a:pt x="4740" y="3978"/>
                    <a:pt x="5193" y="3430"/>
                  </a:cubicBezTo>
                  <a:cubicBezTo>
                    <a:pt x="5288" y="3311"/>
                    <a:pt x="5288" y="3144"/>
                    <a:pt x="5193" y="3049"/>
                  </a:cubicBezTo>
                  <a:cubicBezTo>
                    <a:pt x="4740" y="2477"/>
                    <a:pt x="4216" y="1977"/>
                    <a:pt x="3668" y="1525"/>
                  </a:cubicBezTo>
                  <a:cubicBezTo>
                    <a:pt x="3144" y="1096"/>
                    <a:pt x="2597" y="763"/>
                    <a:pt x="2001" y="477"/>
                  </a:cubicBezTo>
                  <a:cubicBezTo>
                    <a:pt x="1390" y="183"/>
                    <a:pt x="758" y="39"/>
                    <a:pt x="103" y="5"/>
                  </a:cubicBezTo>
                  <a:close/>
                  <a:moveTo>
                    <a:pt x="127" y="6472"/>
                  </a:moveTo>
                  <a:cubicBezTo>
                    <a:pt x="85" y="6475"/>
                    <a:pt x="43" y="6477"/>
                    <a:pt x="1" y="6478"/>
                  </a:cubicBezTo>
                  <a:cubicBezTo>
                    <a:pt x="43" y="6477"/>
                    <a:pt x="86" y="6475"/>
                    <a:pt x="128" y="6472"/>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84"/>
          <p:cNvGrpSpPr/>
          <p:nvPr/>
        </p:nvGrpSpPr>
        <p:grpSpPr>
          <a:xfrm>
            <a:off x="3307830" y="2327420"/>
            <a:ext cx="295224" cy="349642"/>
            <a:chOff x="2814250" y="2792900"/>
            <a:chExt cx="226225" cy="267925"/>
          </a:xfrm>
        </p:grpSpPr>
        <p:sp>
          <p:nvSpPr>
            <p:cNvPr id="10792" name="Google Shape;10792;p84"/>
            <p:cNvSpPr/>
            <p:nvPr/>
          </p:nvSpPr>
          <p:spPr>
            <a:xfrm>
              <a:off x="2927375" y="2792900"/>
              <a:ext cx="67300" cy="80625"/>
            </a:xfrm>
            <a:custGeom>
              <a:rect b="b" l="l" r="r" t="t"/>
              <a:pathLst>
                <a:path extrusionOk="0" h="3225" w="2692">
                  <a:moveTo>
                    <a:pt x="2096" y="0"/>
                  </a:moveTo>
                  <a:lnTo>
                    <a:pt x="0" y="2501"/>
                  </a:lnTo>
                  <a:lnTo>
                    <a:pt x="1191" y="3191"/>
                  </a:lnTo>
                  <a:cubicBezTo>
                    <a:pt x="1242" y="3213"/>
                    <a:pt x="1296" y="3224"/>
                    <a:pt x="1348" y="3224"/>
                  </a:cubicBezTo>
                  <a:cubicBezTo>
                    <a:pt x="1464" y="3224"/>
                    <a:pt x="1570" y="3171"/>
                    <a:pt x="1619" y="3072"/>
                  </a:cubicBezTo>
                  <a:lnTo>
                    <a:pt x="2643" y="1405"/>
                  </a:lnTo>
                  <a:cubicBezTo>
                    <a:pt x="2691" y="1310"/>
                    <a:pt x="2691" y="1191"/>
                    <a:pt x="2643" y="1096"/>
                  </a:cubicBezTo>
                  <a:lnTo>
                    <a:pt x="20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4"/>
            <p:cNvSpPr/>
            <p:nvPr/>
          </p:nvSpPr>
          <p:spPr>
            <a:xfrm>
              <a:off x="2860075" y="2792900"/>
              <a:ext cx="67325" cy="80625"/>
            </a:xfrm>
            <a:custGeom>
              <a:rect b="b" l="l" r="r" t="t"/>
              <a:pathLst>
                <a:path extrusionOk="0" h="3225" w="2693">
                  <a:moveTo>
                    <a:pt x="596" y="0"/>
                  </a:moveTo>
                  <a:lnTo>
                    <a:pt x="49" y="1096"/>
                  </a:lnTo>
                  <a:cubicBezTo>
                    <a:pt x="1" y="1191"/>
                    <a:pt x="1" y="1310"/>
                    <a:pt x="49" y="1405"/>
                  </a:cubicBezTo>
                  <a:lnTo>
                    <a:pt x="1073" y="3072"/>
                  </a:lnTo>
                  <a:cubicBezTo>
                    <a:pt x="1122" y="3171"/>
                    <a:pt x="1228" y="3224"/>
                    <a:pt x="1344" y="3224"/>
                  </a:cubicBezTo>
                  <a:cubicBezTo>
                    <a:pt x="1396" y="3224"/>
                    <a:pt x="1450" y="3213"/>
                    <a:pt x="1501" y="3191"/>
                  </a:cubicBezTo>
                  <a:lnTo>
                    <a:pt x="2692" y="2501"/>
                  </a:lnTo>
                  <a:lnTo>
                    <a:pt x="5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4"/>
            <p:cNvSpPr/>
            <p:nvPr/>
          </p:nvSpPr>
          <p:spPr>
            <a:xfrm>
              <a:off x="2895225" y="2792900"/>
              <a:ext cx="64325" cy="38125"/>
            </a:xfrm>
            <a:custGeom>
              <a:rect b="b" l="l" r="r" t="t"/>
              <a:pathLst>
                <a:path extrusionOk="0" h="1525" w="2573">
                  <a:moveTo>
                    <a:pt x="0" y="0"/>
                  </a:moveTo>
                  <a:lnTo>
                    <a:pt x="1286" y="1524"/>
                  </a:lnTo>
                  <a:lnTo>
                    <a:pt x="25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4"/>
            <p:cNvSpPr/>
            <p:nvPr/>
          </p:nvSpPr>
          <p:spPr>
            <a:xfrm>
              <a:off x="2916050" y="2873275"/>
              <a:ext cx="22650" cy="13700"/>
            </a:xfrm>
            <a:custGeom>
              <a:rect b="b" l="l" r="r" t="t"/>
              <a:pathLst>
                <a:path extrusionOk="0" h="548" w="906">
                  <a:moveTo>
                    <a:pt x="453" y="0"/>
                  </a:moveTo>
                  <a:lnTo>
                    <a:pt x="1" y="262"/>
                  </a:lnTo>
                  <a:lnTo>
                    <a:pt x="120" y="548"/>
                  </a:lnTo>
                  <a:lnTo>
                    <a:pt x="786" y="548"/>
                  </a:lnTo>
                  <a:lnTo>
                    <a:pt x="906" y="262"/>
                  </a:lnTo>
                  <a:lnTo>
                    <a:pt x="4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4"/>
            <p:cNvSpPr/>
            <p:nvPr/>
          </p:nvSpPr>
          <p:spPr>
            <a:xfrm>
              <a:off x="2904150" y="2903025"/>
              <a:ext cx="46450" cy="137550"/>
            </a:xfrm>
            <a:custGeom>
              <a:rect b="b" l="l" r="r" t="t"/>
              <a:pathLst>
                <a:path extrusionOk="0" h="5502" w="1858">
                  <a:moveTo>
                    <a:pt x="667" y="1"/>
                  </a:moveTo>
                  <a:lnTo>
                    <a:pt x="0" y="4406"/>
                  </a:lnTo>
                  <a:lnTo>
                    <a:pt x="929" y="5502"/>
                  </a:lnTo>
                  <a:lnTo>
                    <a:pt x="1858" y="4406"/>
                  </a:lnTo>
                  <a:lnTo>
                    <a:pt x="1596" y="2716"/>
                  </a:lnTo>
                  <a:lnTo>
                    <a:pt x="1358" y="2716"/>
                  </a:lnTo>
                  <a:cubicBezTo>
                    <a:pt x="977" y="2668"/>
                    <a:pt x="977" y="2120"/>
                    <a:pt x="1358" y="2096"/>
                  </a:cubicBezTo>
                  <a:lnTo>
                    <a:pt x="1358" y="2073"/>
                  </a:lnTo>
                  <a:lnTo>
                    <a:pt x="1501" y="2073"/>
                  </a:lnTo>
                  <a:lnTo>
                    <a:pt x="1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4"/>
            <p:cNvSpPr/>
            <p:nvPr/>
          </p:nvSpPr>
          <p:spPr>
            <a:xfrm>
              <a:off x="2814250" y="2824375"/>
              <a:ext cx="113150" cy="235850"/>
            </a:xfrm>
            <a:custGeom>
              <a:rect b="b" l="l" r="r" t="t"/>
              <a:pathLst>
                <a:path extrusionOk="0" h="9434" w="4526">
                  <a:moveTo>
                    <a:pt x="292" y="1"/>
                  </a:moveTo>
                  <a:cubicBezTo>
                    <a:pt x="123" y="1"/>
                    <a:pt x="2" y="135"/>
                    <a:pt x="24" y="289"/>
                  </a:cubicBezTo>
                  <a:lnTo>
                    <a:pt x="24" y="9124"/>
                  </a:lnTo>
                  <a:cubicBezTo>
                    <a:pt x="0" y="9291"/>
                    <a:pt x="143" y="9434"/>
                    <a:pt x="334" y="9434"/>
                  </a:cubicBezTo>
                  <a:lnTo>
                    <a:pt x="4525" y="9434"/>
                  </a:lnTo>
                  <a:cubicBezTo>
                    <a:pt x="4438" y="9434"/>
                    <a:pt x="4351" y="9394"/>
                    <a:pt x="4282" y="9332"/>
                  </a:cubicBezTo>
                  <a:lnTo>
                    <a:pt x="4282" y="9332"/>
                  </a:lnTo>
                  <a:lnTo>
                    <a:pt x="3025" y="7838"/>
                  </a:lnTo>
                  <a:cubicBezTo>
                    <a:pt x="2977" y="7767"/>
                    <a:pt x="2953" y="7672"/>
                    <a:pt x="2953" y="7576"/>
                  </a:cubicBezTo>
                  <a:lnTo>
                    <a:pt x="3668" y="2861"/>
                  </a:lnTo>
                  <a:lnTo>
                    <a:pt x="3525" y="2528"/>
                  </a:lnTo>
                  <a:cubicBezTo>
                    <a:pt x="3406" y="2575"/>
                    <a:pt x="3287" y="2599"/>
                    <a:pt x="3168" y="2599"/>
                  </a:cubicBezTo>
                  <a:cubicBezTo>
                    <a:pt x="2834" y="2599"/>
                    <a:pt x="2525" y="2432"/>
                    <a:pt x="2358" y="2147"/>
                  </a:cubicBezTo>
                  <a:lnTo>
                    <a:pt x="1358" y="456"/>
                  </a:lnTo>
                  <a:cubicBezTo>
                    <a:pt x="1262" y="313"/>
                    <a:pt x="1215" y="146"/>
                    <a:pt x="1215" y="3"/>
                  </a:cubicBezTo>
                  <a:lnTo>
                    <a:pt x="334" y="3"/>
                  </a:ln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4"/>
            <p:cNvSpPr/>
            <p:nvPr/>
          </p:nvSpPr>
          <p:spPr>
            <a:xfrm>
              <a:off x="2927375" y="2824375"/>
              <a:ext cx="113100" cy="236450"/>
            </a:xfrm>
            <a:custGeom>
              <a:rect b="b" l="l" r="r" t="t"/>
              <a:pathLst>
                <a:path extrusionOk="0" h="9458" w="4524">
                  <a:moveTo>
                    <a:pt x="4228" y="1"/>
                  </a:moveTo>
                  <a:cubicBezTo>
                    <a:pt x="4216" y="1"/>
                    <a:pt x="4204" y="2"/>
                    <a:pt x="4191" y="3"/>
                  </a:cubicBezTo>
                  <a:lnTo>
                    <a:pt x="3286" y="3"/>
                  </a:lnTo>
                  <a:cubicBezTo>
                    <a:pt x="3286" y="146"/>
                    <a:pt x="3239" y="313"/>
                    <a:pt x="3167" y="456"/>
                  </a:cubicBezTo>
                  <a:lnTo>
                    <a:pt x="2167" y="2170"/>
                  </a:lnTo>
                  <a:cubicBezTo>
                    <a:pt x="2000" y="2432"/>
                    <a:pt x="1691" y="2623"/>
                    <a:pt x="1357" y="2623"/>
                  </a:cubicBezTo>
                  <a:cubicBezTo>
                    <a:pt x="1238" y="2623"/>
                    <a:pt x="1119" y="2599"/>
                    <a:pt x="1000" y="2551"/>
                  </a:cubicBezTo>
                  <a:lnTo>
                    <a:pt x="857" y="2885"/>
                  </a:lnTo>
                  <a:lnTo>
                    <a:pt x="1215" y="5242"/>
                  </a:lnTo>
                  <a:lnTo>
                    <a:pt x="1691" y="5242"/>
                  </a:lnTo>
                  <a:cubicBezTo>
                    <a:pt x="1705" y="5241"/>
                    <a:pt x="1720" y="5240"/>
                    <a:pt x="1733" y="5240"/>
                  </a:cubicBezTo>
                  <a:cubicBezTo>
                    <a:pt x="2129" y="5240"/>
                    <a:pt x="2129" y="5864"/>
                    <a:pt x="1733" y="5864"/>
                  </a:cubicBezTo>
                  <a:cubicBezTo>
                    <a:pt x="1720" y="5864"/>
                    <a:pt x="1705" y="5863"/>
                    <a:pt x="1691" y="5862"/>
                  </a:cubicBezTo>
                  <a:lnTo>
                    <a:pt x="1310" y="5862"/>
                  </a:lnTo>
                  <a:lnTo>
                    <a:pt x="1572" y="7600"/>
                  </a:lnTo>
                  <a:cubicBezTo>
                    <a:pt x="1596" y="7695"/>
                    <a:pt x="1548" y="7767"/>
                    <a:pt x="1500" y="7838"/>
                  </a:cubicBezTo>
                  <a:lnTo>
                    <a:pt x="238" y="9362"/>
                  </a:lnTo>
                  <a:cubicBezTo>
                    <a:pt x="191" y="9434"/>
                    <a:pt x="95" y="9458"/>
                    <a:pt x="0" y="9458"/>
                  </a:cubicBezTo>
                  <a:lnTo>
                    <a:pt x="4191" y="9458"/>
                  </a:lnTo>
                  <a:cubicBezTo>
                    <a:pt x="4358" y="9458"/>
                    <a:pt x="4501" y="9315"/>
                    <a:pt x="4501" y="9148"/>
                  </a:cubicBezTo>
                  <a:lnTo>
                    <a:pt x="4501" y="313"/>
                  </a:lnTo>
                  <a:cubicBezTo>
                    <a:pt x="4523" y="136"/>
                    <a:pt x="4382" y="1"/>
                    <a:pt x="4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84"/>
          <p:cNvGrpSpPr/>
          <p:nvPr/>
        </p:nvGrpSpPr>
        <p:grpSpPr>
          <a:xfrm>
            <a:off x="2524667" y="2327225"/>
            <a:ext cx="349642" cy="349838"/>
            <a:chOff x="2214125" y="2792750"/>
            <a:chExt cx="267925" cy="268075"/>
          </a:xfrm>
        </p:grpSpPr>
        <p:sp>
          <p:nvSpPr>
            <p:cNvPr id="10800" name="Google Shape;10800;p84"/>
            <p:cNvSpPr/>
            <p:nvPr/>
          </p:nvSpPr>
          <p:spPr>
            <a:xfrm>
              <a:off x="2214125" y="2792750"/>
              <a:ext cx="267925" cy="268075"/>
            </a:xfrm>
            <a:custGeom>
              <a:rect b="b" l="l" r="r" t="t"/>
              <a:pathLst>
                <a:path extrusionOk="0" h="10723" w="10717">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4"/>
            <p:cNvSpPr/>
            <p:nvPr/>
          </p:nvSpPr>
          <p:spPr>
            <a:xfrm>
              <a:off x="2249850" y="2974475"/>
              <a:ext cx="60750" cy="15500"/>
            </a:xfrm>
            <a:custGeom>
              <a:rect b="b" l="l" r="r" t="t"/>
              <a:pathLst>
                <a:path extrusionOk="0" h="620" w="243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4"/>
            <p:cNvSpPr/>
            <p:nvPr/>
          </p:nvSpPr>
          <p:spPr>
            <a:xfrm>
              <a:off x="2223050" y="2974475"/>
              <a:ext cx="15500" cy="15500"/>
            </a:xfrm>
            <a:custGeom>
              <a:rect b="b" l="l" r="r" t="t"/>
              <a:pathLst>
                <a:path extrusionOk="0" h="620" w="62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4"/>
            <p:cNvSpPr/>
            <p:nvPr/>
          </p:nvSpPr>
          <p:spPr>
            <a:xfrm>
              <a:off x="2249850" y="2974475"/>
              <a:ext cx="60750" cy="15500"/>
            </a:xfrm>
            <a:custGeom>
              <a:rect b="b" l="l" r="r" t="t"/>
              <a:pathLst>
                <a:path extrusionOk="0" h="620" w="243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4"/>
            <p:cNvSpPr/>
            <p:nvPr/>
          </p:nvSpPr>
          <p:spPr>
            <a:xfrm>
              <a:off x="2223050" y="2974475"/>
              <a:ext cx="15500" cy="15500"/>
            </a:xfrm>
            <a:custGeom>
              <a:rect b="b" l="l" r="r" t="t"/>
              <a:pathLst>
                <a:path extrusionOk="0" h="620" w="62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4"/>
            <p:cNvSpPr/>
            <p:nvPr/>
          </p:nvSpPr>
          <p:spPr>
            <a:xfrm>
              <a:off x="2249850" y="2942925"/>
              <a:ext cx="60750" cy="15500"/>
            </a:xfrm>
            <a:custGeom>
              <a:rect b="b" l="l" r="r" t="t"/>
              <a:pathLst>
                <a:path extrusionOk="0" h="620" w="2430">
                  <a:moveTo>
                    <a:pt x="381" y="0"/>
                  </a:moveTo>
                  <a:cubicBezTo>
                    <a:pt x="0" y="48"/>
                    <a:pt x="0" y="596"/>
                    <a:pt x="381" y="620"/>
                  </a:cubicBezTo>
                  <a:lnTo>
                    <a:pt x="2048" y="620"/>
                  </a:lnTo>
                  <a:cubicBezTo>
                    <a:pt x="2429" y="596"/>
                    <a:pt x="2429" y="48"/>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4"/>
            <p:cNvSpPr/>
            <p:nvPr/>
          </p:nvSpPr>
          <p:spPr>
            <a:xfrm>
              <a:off x="2223050" y="2942925"/>
              <a:ext cx="15500" cy="15500"/>
            </a:xfrm>
            <a:custGeom>
              <a:rect b="b" l="l" r="r" t="t"/>
              <a:pathLst>
                <a:path extrusionOk="0" h="620" w="62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4"/>
            <p:cNvSpPr/>
            <p:nvPr/>
          </p:nvSpPr>
          <p:spPr>
            <a:xfrm>
              <a:off x="2249850" y="3005425"/>
              <a:ext cx="60750" cy="16100"/>
            </a:xfrm>
            <a:custGeom>
              <a:rect b="b" l="l" r="r" t="t"/>
              <a:pathLst>
                <a:path extrusionOk="0" h="644" w="2430">
                  <a:moveTo>
                    <a:pt x="381" y="1"/>
                  </a:moveTo>
                  <a:cubicBezTo>
                    <a:pt x="0" y="49"/>
                    <a:pt x="0" y="596"/>
                    <a:pt x="381" y="644"/>
                  </a:cubicBezTo>
                  <a:lnTo>
                    <a:pt x="2048" y="644"/>
                  </a:lnTo>
                  <a:cubicBezTo>
                    <a:pt x="2429" y="596"/>
                    <a:pt x="2429" y="49"/>
                    <a:pt x="2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4"/>
            <p:cNvSpPr/>
            <p:nvPr/>
          </p:nvSpPr>
          <p:spPr>
            <a:xfrm>
              <a:off x="2223050" y="3006025"/>
              <a:ext cx="15500" cy="15500"/>
            </a:xfrm>
            <a:custGeom>
              <a:rect b="b" l="l" r="r" t="t"/>
              <a:pathLst>
                <a:path extrusionOk="0" h="620" w="62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4"/>
            <p:cNvSpPr/>
            <p:nvPr/>
          </p:nvSpPr>
          <p:spPr>
            <a:xfrm>
              <a:off x="2249850" y="3037000"/>
              <a:ext cx="60750" cy="16100"/>
            </a:xfrm>
            <a:custGeom>
              <a:rect b="b" l="l" r="r" t="t"/>
              <a:pathLst>
                <a:path extrusionOk="0" h="644" w="2430">
                  <a:moveTo>
                    <a:pt x="381" y="0"/>
                  </a:moveTo>
                  <a:cubicBezTo>
                    <a:pt x="0" y="48"/>
                    <a:pt x="0" y="595"/>
                    <a:pt x="381" y="643"/>
                  </a:cubicBezTo>
                  <a:lnTo>
                    <a:pt x="2048" y="643"/>
                  </a:lnTo>
                  <a:cubicBezTo>
                    <a:pt x="2429" y="595"/>
                    <a:pt x="2429" y="48"/>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4"/>
            <p:cNvSpPr/>
            <p:nvPr/>
          </p:nvSpPr>
          <p:spPr>
            <a:xfrm>
              <a:off x="2223050" y="3037000"/>
              <a:ext cx="15500" cy="16100"/>
            </a:xfrm>
            <a:custGeom>
              <a:rect b="b" l="l" r="r" t="t"/>
              <a:pathLst>
                <a:path extrusionOk="0" h="644" w="62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84"/>
          <p:cNvGrpSpPr/>
          <p:nvPr/>
        </p:nvGrpSpPr>
        <p:grpSpPr>
          <a:xfrm>
            <a:off x="1766364" y="2327420"/>
            <a:ext cx="352774" cy="349642"/>
            <a:chOff x="1633050" y="2792900"/>
            <a:chExt cx="270325" cy="267925"/>
          </a:xfrm>
        </p:grpSpPr>
        <p:sp>
          <p:nvSpPr>
            <p:cNvPr id="10812" name="Google Shape;10812;p84"/>
            <p:cNvSpPr/>
            <p:nvPr/>
          </p:nvSpPr>
          <p:spPr>
            <a:xfrm>
              <a:off x="1633050" y="2962425"/>
              <a:ext cx="101825" cy="98400"/>
            </a:xfrm>
            <a:custGeom>
              <a:rect b="b" l="l" r="r" t="t"/>
              <a:pathLst>
                <a:path extrusionOk="0" h="3936" w="4073">
                  <a:moveTo>
                    <a:pt x="2504" y="0"/>
                  </a:moveTo>
                  <a:cubicBezTo>
                    <a:pt x="2394" y="0"/>
                    <a:pt x="2287" y="42"/>
                    <a:pt x="2215" y="125"/>
                  </a:cubicBezTo>
                  <a:lnTo>
                    <a:pt x="477" y="1888"/>
                  </a:lnTo>
                  <a:cubicBezTo>
                    <a:pt x="0" y="2340"/>
                    <a:pt x="0" y="3102"/>
                    <a:pt x="477" y="3578"/>
                  </a:cubicBezTo>
                  <a:cubicBezTo>
                    <a:pt x="703" y="3817"/>
                    <a:pt x="1012" y="3936"/>
                    <a:pt x="1322" y="3936"/>
                  </a:cubicBezTo>
                  <a:cubicBezTo>
                    <a:pt x="1632" y="3936"/>
                    <a:pt x="1941" y="3817"/>
                    <a:pt x="2167" y="3578"/>
                  </a:cubicBezTo>
                  <a:lnTo>
                    <a:pt x="3906" y="1840"/>
                  </a:lnTo>
                  <a:cubicBezTo>
                    <a:pt x="4073" y="1673"/>
                    <a:pt x="4073" y="1411"/>
                    <a:pt x="3906" y="1245"/>
                  </a:cubicBezTo>
                  <a:lnTo>
                    <a:pt x="2810" y="125"/>
                  </a:lnTo>
                  <a:cubicBezTo>
                    <a:pt x="2727" y="42"/>
                    <a:pt x="2614" y="0"/>
                    <a:pt x="2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4"/>
            <p:cNvSpPr/>
            <p:nvPr/>
          </p:nvSpPr>
          <p:spPr>
            <a:xfrm>
              <a:off x="1714025" y="2935775"/>
              <a:ext cx="46450" cy="47050"/>
            </a:xfrm>
            <a:custGeom>
              <a:rect b="b" l="l" r="r" t="t"/>
              <a:pathLst>
                <a:path extrusionOk="0" h="1882" w="1858">
                  <a:moveTo>
                    <a:pt x="738" y="1"/>
                  </a:moveTo>
                  <a:lnTo>
                    <a:pt x="0" y="763"/>
                  </a:lnTo>
                  <a:lnTo>
                    <a:pt x="1096" y="1882"/>
                  </a:lnTo>
                  <a:lnTo>
                    <a:pt x="1858" y="1120"/>
                  </a:lnTo>
                  <a:cubicBezTo>
                    <a:pt x="1405" y="834"/>
                    <a:pt x="1024" y="453"/>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4"/>
            <p:cNvSpPr/>
            <p:nvPr/>
          </p:nvSpPr>
          <p:spPr>
            <a:xfrm>
              <a:off x="1701525" y="2792900"/>
              <a:ext cx="201850" cy="172750"/>
            </a:xfrm>
            <a:custGeom>
              <a:rect b="b" l="l" r="r" t="t"/>
              <a:pathLst>
                <a:path extrusionOk="0" h="6910" w="8074">
                  <a:moveTo>
                    <a:pt x="3906" y="2405"/>
                  </a:moveTo>
                  <a:cubicBezTo>
                    <a:pt x="4168" y="2405"/>
                    <a:pt x="4310" y="2739"/>
                    <a:pt x="4120" y="2929"/>
                  </a:cubicBezTo>
                  <a:cubicBezTo>
                    <a:pt x="4056" y="3001"/>
                    <a:pt x="3974" y="3033"/>
                    <a:pt x="3893" y="3033"/>
                  </a:cubicBezTo>
                  <a:cubicBezTo>
                    <a:pt x="3731" y="3033"/>
                    <a:pt x="3572" y="2905"/>
                    <a:pt x="3572" y="2715"/>
                  </a:cubicBezTo>
                  <a:cubicBezTo>
                    <a:pt x="3572" y="2548"/>
                    <a:pt x="3715" y="2405"/>
                    <a:pt x="3906" y="2405"/>
                  </a:cubicBezTo>
                  <a:close/>
                  <a:moveTo>
                    <a:pt x="5364" y="3861"/>
                  </a:moveTo>
                  <a:cubicBezTo>
                    <a:pt x="5520" y="3861"/>
                    <a:pt x="5668" y="3977"/>
                    <a:pt x="5668" y="4168"/>
                  </a:cubicBezTo>
                  <a:cubicBezTo>
                    <a:pt x="5668" y="4358"/>
                    <a:pt x="5525" y="4501"/>
                    <a:pt x="5358" y="4501"/>
                  </a:cubicBezTo>
                  <a:lnTo>
                    <a:pt x="5358" y="4477"/>
                  </a:lnTo>
                  <a:cubicBezTo>
                    <a:pt x="5072" y="4477"/>
                    <a:pt x="4930" y="4144"/>
                    <a:pt x="5144" y="3953"/>
                  </a:cubicBezTo>
                  <a:cubicBezTo>
                    <a:pt x="5207" y="3890"/>
                    <a:pt x="5287" y="3861"/>
                    <a:pt x="5364" y="3861"/>
                  </a:cubicBezTo>
                  <a:close/>
                  <a:moveTo>
                    <a:pt x="5457" y="2292"/>
                  </a:moveTo>
                  <a:cubicBezTo>
                    <a:pt x="5537" y="2292"/>
                    <a:pt x="5620" y="2322"/>
                    <a:pt x="5692" y="2382"/>
                  </a:cubicBezTo>
                  <a:cubicBezTo>
                    <a:pt x="5811" y="2501"/>
                    <a:pt x="5811" y="2715"/>
                    <a:pt x="5692" y="2834"/>
                  </a:cubicBezTo>
                  <a:lnTo>
                    <a:pt x="4001" y="4501"/>
                  </a:lnTo>
                  <a:cubicBezTo>
                    <a:pt x="3953" y="4549"/>
                    <a:pt x="3882" y="4596"/>
                    <a:pt x="3787" y="4596"/>
                  </a:cubicBezTo>
                  <a:cubicBezTo>
                    <a:pt x="3501" y="4596"/>
                    <a:pt x="3382" y="4263"/>
                    <a:pt x="3572" y="4049"/>
                  </a:cubicBezTo>
                  <a:lnTo>
                    <a:pt x="5239" y="2382"/>
                  </a:lnTo>
                  <a:cubicBezTo>
                    <a:pt x="5299" y="2322"/>
                    <a:pt x="5376" y="2292"/>
                    <a:pt x="5457" y="2292"/>
                  </a:cubicBezTo>
                  <a:close/>
                  <a:moveTo>
                    <a:pt x="4620" y="0"/>
                  </a:moveTo>
                  <a:cubicBezTo>
                    <a:pt x="1548" y="0"/>
                    <a:pt x="0" y="3715"/>
                    <a:pt x="2191" y="5882"/>
                  </a:cubicBezTo>
                  <a:cubicBezTo>
                    <a:pt x="2893" y="6592"/>
                    <a:pt x="3758" y="6910"/>
                    <a:pt x="4607" y="6910"/>
                  </a:cubicBezTo>
                  <a:cubicBezTo>
                    <a:pt x="6376" y="6910"/>
                    <a:pt x="8073" y="5530"/>
                    <a:pt x="8073" y="3453"/>
                  </a:cubicBezTo>
                  <a:cubicBezTo>
                    <a:pt x="8073" y="1548"/>
                    <a:pt x="6525"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84"/>
          <p:cNvGrpSpPr/>
          <p:nvPr/>
        </p:nvGrpSpPr>
        <p:grpSpPr>
          <a:xfrm>
            <a:off x="997165" y="2327355"/>
            <a:ext cx="366770" cy="349512"/>
            <a:chOff x="1043625" y="2792850"/>
            <a:chExt cx="281050" cy="267825"/>
          </a:xfrm>
        </p:grpSpPr>
        <p:sp>
          <p:nvSpPr>
            <p:cNvPr id="10816" name="Google Shape;10816;p84"/>
            <p:cNvSpPr/>
            <p:nvPr/>
          </p:nvSpPr>
          <p:spPr>
            <a:xfrm>
              <a:off x="1151700" y="2869575"/>
              <a:ext cx="92600" cy="91225"/>
            </a:xfrm>
            <a:custGeom>
              <a:rect b="b" l="l" r="r" t="t"/>
              <a:pathLst>
                <a:path extrusionOk="0" h="3649" w="3704">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4"/>
            <p:cNvSpPr/>
            <p:nvPr/>
          </p:nvSpPr>
          <p:spPr>
            <a:xfrm>
              <a:off x="1043625" y="2792850"/>
              <a:ext cx="281050" cy="267825"/>
            </a:xfrm>
            <a:custGeom>
              <a:rect b="b" l="l" r="r" t="t"/>
              <a:pathLst>
                <a:path extrusionOk="0" h="10713" w="11242">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4"/>
            <p:cNvSpPr/>
            <p:nvPr/>
          </p:nvSpPr>
          <p:spPr>
            <a:xfrm>
              <a:off x="1151700" y="2869575"/>
              <a:ext cx="92600" cy="91225"/>
            </a:xfrm>
            <a:custGeom>
              <a:rect b="b" l="l" r="r" t="t"/>
              <a:pathLst>
                <a:path extrusionOk="0" h="3649" w="3704">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4"/>
            <p:cNvSpPr/>
            <p:nvPr/>
          </p:nvSpPr>
          <p:spPr>
            <a:xfrm>
              <a:off x="1043625" y="2792850"/>
              <a:ext cx="281050" cy="267825"/>
            </a:xfrm>
            <a:custGeom>
              <a:rect b="b" l="l" r="r" t="t"/>
              <a:pathLst>
                <a:path extrusionOk="0" h="10713" w="11242">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84"/>
          <p:cNvGrpSpPr/>
          <p:nvPr/>
        </p:nvGrpSpPr>
        <p:grpSpPr>
          <a:xfrm>
            <a:off x="980232" y="2886026"/>
            <a:ext cx="372839" cy="351045"/>
            <a:chOff x="1030650" y="3220950"/>
            <a:chExt cx="285700" cy="269000"/>
          </a:xfrm>
        </p:grpSpPr>
        <p:sp>
          <p:nvSpPr>
            <p:cNvPr id="10821" name="Google Shape;10821;p84"/>
            <p:cNvSpPr/>
            <p:nvPr/>
          </p:nvSpPr>
          <p:spPr>
            <a:xfrm>
              <a:off x="1268100" y="3440050"/>
              <a:ext cx="6575" cy="16100"/>
            </a:xfrm>
            <a:custGeom>
              <a:rect b="b" l="l" r="r" t="t"/>
              <a:pathLst>
                <a:path extrusionOk="0" h="644" w="263">
                  <a:moveTo>
                    <a:pt x="0" y="0"/>
                  </a:moveTo>
                  <a:lnTo>
                    <a:pt x="0" y="643"/>
                  </a:lnTo>
                  <a:cubicBezTo>
                    <a:pt x="119" y="596"/>
                    <a:pt x="214" y="477"/>
                    <a:pt x="238" y="358"/>
                  </a:cubicBezTo>
                  <a:cubicBezTo>
                    <a:pt x="262" y="191"/>
                    <a:pt x="167" y="48"/>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4"/>
            <p:cNvSpPr/>
            <p:nvPr/>
          </p:nvSpPr>
          <p:spPr>
            <a:xfrm>
              <a:off x="1194850" y="3384675"/>
              <a:ext cx="121500" cy="104050"/>
            </a:xfrm>
            <a:custGeom>
              <a:rect b="b" l="l" r="r" t="t"/>
              <a:pathLst>
                <a:path extrusionOk="0" h="4162" w="4860">
                  <a:moveTo>
                    <a:pt x="2763" y="667"/>
                  </a:moveTo>
                  <a:cubicBezTo>
                    <a:pt x="2859" y="667"/>
                    <a:pt x="2930" y="739"/>
                    <a:pt x="2930" y="834"/>
                  </a:cubicBezTo>
                  <a:lnTo>
                    <a:pt x="2930" y="929"/>
                  </a:lnTo>
                  <a:cubicBezTo>
                    <a:pt x="3073" y="953"/>
                    <a:pt x="3192" y="1025"/>
                    <a:pt x="3287" y="1120"/>
                  </a:cubicBezTo>
                  <a:cubicBezTo>
                    <a:pt x="3359" y="1191"/>
                    <a:pt x="3335" y="1287"/>
                    <a:pt x="3287" y="1334"/>
                  </a:cubicBezTo>
                  <a:cubicBezTo>
                    <a:pt x="3252" y="1370"/>
                    <a:pt x="3210" y="1388"/>
                    <a:pt x="3168" y="1388"/>
                  </a:cubicBezTo>
                  <a:cubicBezTo>
                    <a:pt x="3127" y="1388"/>
                    <a:pt x="3085" y="1370"/>
                    <a:pt x="3049" y="1334"/>
                  </a:cubicBezTo>
                  <a:cubicBezTo>
                    <a:pt x="3025" y="1310"/>
                    <a:pt x="2978" y="1287"/>
                    <a:pt x="2930" y="1263"/>
                  </a:cubicBezTo>
                  <a:lnTo>
                    <a:pt x="2930" y="1906"/>
                  </a:lnTo>
                  <a:lnTo>
                    <a:pt x="3049" y="1930"/>
                  </a:lnTo>
                  <a:cubicBezTo>
                    <a:pt x="3335" y="2025"/>
                    <a:pt x="3502" y="2311"/>
                    <a:pt x="3454" y="2620"/>
                  </a:cubicBezTo>
                  <a:cubicBezTo>
                    <a:pt x="3406" y="2906"/>
                    <a:pt x="3216" y="3120"/>
                    <a:pt x="2930" y="3192"/>
                  </a:cubicBezTo>
                  <a:lnTo>
                    <a:pt x="2930" y="3335"/>
                  </a:lnTo>
                  <a:cubicBezTo>
                    <a:pt x="2930" y="3442"/>
                    <a:pt x="2853" y="3495"/>
                    <a:pt x="2775" y="3495"/>
                  </a:cubicBezTo>
                  <a:cubicBezTo>
                    <a:pt x="2698" y="3495"/>
                    <a:pt x="2620" y="3442"/>
                    <a:pt x="2620" y="3335"/>
                  </a:cubicBezTo>
                  <a:lnTo>
                    <a:pt x="2620" y="3216"/>
                  </a:lnTo>
                  <a:cubicBezTo>
                    <a:pt x="2454" y="3192"/>
                    <a:pt x="2311" y="3144"/>
                    <a:pt x="2168" y="3049"/>
                  </a:cubicBezTo>
                  <a:cubicBezTo>
                    <a:pt x="1997" y="2954"/>
                    <a:pt x="2098" y="2739"/>
                    <a:pt x="2231" y="2739"/>
                  </a:cubicBezTo>
                  <a:cubicBezTo>
                    <a:pt x="2265" y="2739"/>
                    <a:pt x="2301" y="2753"/>
                    <a:pt x="2335" y="2787"/>
                  </a:cubicBezTo>
                  <a:cubicBezTo>
                    <a:pt x="2430" y="2835"/>
                    <a:pt x="2525" y="2882"/>
                    <a:pt x="2620" y="2882"/>
                  </a:cubicBezTo>
                  <a:lnTo>
                    <a:pt x="2620" y="2096"/>
                  </a:lnTo>
                  <a:cubicBezTo>
                    <a:pt x="2525" y="2049"/>
                    <a:pt x="2430" y="2001"/>
                    <a:pt x="2335" y="1930"/>
                  </a:cubicBezTo>
                  <a:cubicBezTo>
                    <a:pt x="2192" y="1811"/>
                    <a:pt x="2120" y="1620"/>
                    <a:pt x="2168" y="1429"/>
                  </a:cubicBezTo>
                  <a:cubicBezTo>
                    <a:pt x="2216" y="1215"/>
                    <a:pt x="2359" y="1025"/>
                    <a:pt x="2573" y="977"/>
                  </a:cubicBezTo>
                  <a:lnTo>
                    <a:pt x="2620" y="953"/>
                  </a:lnTo>
                  <a:lnTo>
                    <a:pt x="2620" y="834"/>
                  </a:lnTo>
                  <a:cubicBezTo>
                    <a:pt x="2620" y="739"/>
                    <a:pt x="2692" y="667"/>
                    <a:pt x="2763" y="667"/>
                  </a:cubicBezTo>
                  <a:close/>
                  <a:moveTo>
                    <a:pt x="2787" y="1"/>
                  </a:moveTo>
                  <a:cubicBezTo>
                    <a:pt x="930" y="1"/>
                    <a:pt x="1" y="2239"/>
                    <a:pt x="1311" y="3549"/>
                  </a:cubicBezTo>
                  <a:cubicBezTo>
                    <a:pt x="1734" y="3972"/>
                    <a:pt x="2254" y="4162"/>
                    <a:pt x="2764" y="4162"/>
                  </a:cubicBezTo>
                  <a:cubicBezTo>
                    <a:pt x="3833" y="4162"/>
                    <a:pt x="4859" y="3330"/>
                    <a:pt x="4859" y="2072"/>
                  </a:cubicBezTo>
                  <a:cubicBezTo>
                    <a:pt x="4859" y="929"/>
                    <a:pt x="393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4"/>
            <p:cNvSpPr/>
            <p:nvPr/>
          </p:nvSpPr>
          <p:spPr>
            <a:xfrm>
              <a:off x="1256175" y="3416825"/>
              <a:ext cx="4200" cy="11350"/>
            </a:xfrm>
            <a:custGeom>
              <a:rect b="b" l="l" r="r" t="t"/>
              <a:pathLst>
                <a:path extrusionOk="0" h="454" w="168">
                  <a:moveTo>
                    <a:pt x="167" y="1"/>
                  </a:moveTo>
                  <a:cubicBezTo>
                    <a:pt x="96" y="24"/>
                    <a:pt x="48" y="120"/>
                    <a:pt x="25" y="191"/>
                  </a:cubicBezTo>
                  <a:cubicBezTo>
                    <a:pt x="1" y="263"/>
                    <a:pt x="25" y="334"/>
                    <a:pt x="72" y="382"/>
                  </a:cubicBezTo>
                  <a:cubicBezTo>
                    <a:pt x="96" y="405"/>
                    <a:pt x="144" y="429"/>
                    <a:pt x="167" y="453"/>
                  </a:cubicBezTo>
                  <a:lnTo>
                    <a:pt x="1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4"/>
            <p:cNvSpPr/>
            <p:nvPr/>
          </p:nvSpPr>
          <p:spPr>
            <a:xfrm>
              <a:off x="1030650" y="3220950"/>
              <a:ext cx="243425" cy="269000"/>
            </a:xfrm>
            <a:custGeom>
              <a:rect b="b" l="l" r="r" t="t"/>
              <a:pathLst>
                <a:path extrusionOk="0" h="10760" w="9737">
                  <a:moveTo>
                    <a:pt x="5500" y="641"/>
                  </a:moveTo>
                  <a:cubicBezTo>
                    <a:pt x="5515" y="641"/>
                    <a:pt x="5529" y="642"/>
                    <a:pt x="5545" y="644"/>
                  </a:cubicBezTo>
                  <a:cubicBezTo>
                    <a:pt x="5926" y="667"/>
                    <a:pt x="5926" y="1215"/>
                    <a:pt x="5545" y="1263"/>
                  </a:cubicBezTo>
                  <a:cubicBezTo>
                    <a:pt x="5529" y="1264"/>
                    <a:pt x="5515" y="1265"/>
                    <a:pt x="5500" y="1265"/>
                  </a:cubicBezTo>
                  <a:cubicBezTo>
                    <a:pt x="5083" y="1265"/>
                    <a:pt x="5083" y="641"/>
                    <a:pt x="5500" y="641"/>
                  </a:cubicBezTo>
                  <a:close/>
                  <a:moveTo>
                    <a:pt x="5500" y="3190"/>
                  </a:moveTo>
                  <a:cubicBezTo>
                    <a:pt x="5515" y="3190"/>
                    <a:pt x="5529" y="3190"/>
                    <a:pt x="5545" y="3192"/>
                  </a:cubicBezTo>
                  <a:cubicBezTo>
                    <a:pt x="5926" y="3216"/>
                    <a:pt x="5926" y="3787"/>
                    <a:pt x="5545" y="3811"/>
                  </a:cubicBezTo>
                  <a:cubicBezTo>
                    <a:pt x="5529" y="3813"/>
                    <a:pt x="5515" y="3813"/>
                    <a:pt x="5500" y="3813"/>
                  </a:cubicBezTo>
                  <a:cubicBezTo>
                    <a:pt x="5083" y="3813"/>
                    <a:pt x="5083" y="3190"/>
                    <a:pt x="5500" y="3190"/>
                  </a:cubicBezTo>
                  <a:close/>
                  <a:moveTo>
                    <a:pt x="3957" y="3601"/>
                  </a:moveTo>
                  <a:cubicBezTo>
                    <a:pt x="4148" y="3601"/>
                    <a:pt x="4315" y="3794"/>
                    <a:pt x="4259" y="4001"/>
                  </a:cubicBezTo>
                  <a:cubicBezTo>
                    <a:pt x="4219" y="4148"/>
                    <a:pt x="4090" y="4227"/>
                    <a:pt x="3959" y="4227"/>
                  </a:cubicBezTo>
                  <a:cubicBezTo>
                    <a:pt x="3855" y="4227"/>
                    <a:pt x="3750" y="4178"/>
                    <a:pt x="3687" y="4073"/>
                  </a:cubicBezTo>
                  <a:cubicBezTo>
                    <a:pt x="3616" y="3930"/>
                    <a:pt x="3664" y="3740"/>
                    <a:pt x="3806" y="3644"/>
                  </a:cubicBezTo>
                  <a:cubicBezTo>
                    <a:pt x="3856" y="3615"/>
                    <a:pt x="3907" y="3601"/>
                    <a:pt x="3957" y="3601"/>
                  </a:cubicBezTo>
                  <a:close/>
                  <a:moveTo>
                    <a:pt x="7102" y="3609"/>
                  </a:moveTo>
                  <a:cubicBezTo>
                    <a:pt x="7233" y="3609"/>
                    <a:pt x="7362" y="3688"/>
                    <a:pt x="7402" y="3835"/>
                  </a:cubicBezTo>
                  <a:cubicBezTo>
                    <a:pt x="7458" y="4058"/>
                    <a:pt x="7296" y="4237"/>
                    <a:pt x="7109" y="4237"/>
                  </a:cubicBezTo>
                  <a:cubicBezTo>
                    <a:pt x="7057" y="4237"/>
                    <a:pt x="7002" y="4223"/>
                    <a:pt x="6950" y="4192"/>
                  </a:cubicBezTo>
                  <a:cubicBezTo>
                    <a:pt x="6783" y="4121"/>
                    <a:pt x="6736" y="3906"/>
                    <a:pt x="6831" y="3763"/>
                  </a:cubicBezTo>
                  <a:cubicBezTo>
                    <a:pt x="6894" y="3658"/>
                    <a:pt x="6999" y="3609"/>
                    <a:pt x="7102" y="3609"/>
                  </a:cubicBezTo>
                  <a:close/>
                  <a:moveTo>
                    <a:pt x="2812" y="4765"/>
                  </a:moveTo>
                  <a:cubicBezTo>
                    <a:pt x="2865" y="4765"/>
                    <a:pt x="2920" y="4780"/>
                    <a:pt x="2973" y="4811"/>
                  </a:cubicBezTo>
                  <a:cubicBezTo>
                    <a:pt x="3116" y="4883"/>
                    <a:pt x="3187" y="5073"/>
                    <a:pt x="3092" y="5240"/>
                  </a:cubicBezTo>
                  <a:cubicBezTo>
                    <a:pt x="3030" y="5343"/>
                    <a:pt x="2928" y="5392"/>
                    <a:pt x="2827" y="5392"/>
                  </a:cubicBezTo>
                  <a:cubicBezTo>
                    <a:pt x="2694" y="5392"/>
                    <a:pt x="2561" y="5307"/>
                    <a:pt x="2520" y="5145"/>
                  </a:cubicBezTo>
                  <a:cubicBezTo>
                    <a:pt x="2465" y="4941"/>
                    <a:pt x="2626" y="4765"/>
                    <a:pt x="2812" y="4765"/>
                  </a:cubicBezTo>
                  <a:close/>
                  <a:moveTo>
                    <a:pt x="8264" y="4756"/>
                  </a:moveTo>
                  <a:cubicBezTo>
                    <a:pt x="8454" y="4756"/>
                    <a:pt x="8624" y="4943"/>
                    <a:pt x="8569" y="5145"/>
                  </a:cubicBezTo>
                  <a:cubicBezTo>
                    <a:pt x="8529" y="5307"/>
                    <a:pt x="8388" y="5392"/>
                    <a:pt x="8253" y="5392"/>
                  </a:cubicBezTo>
                  <a:cubicBezTo>
                    <a:pt x="8150" y="5392"/>
                    <a:pt x="8049" y="5343"/>
                    <a:pt x="7998" y="5240"/>
                  </a:cubicBezTo>
                  <a:cubicBezTo>
                    <a:pt x="7879" y="5073"/>
                    <a:pt x="7950" y="4883"/>
                    <a:pt x="8093" y="4811"/>
                  </a:cubicBezTo>
                  <a:cubicBezTo>
                    <a:pt x="8148" y="4773"/>
                    <a:pt x="8207" y="4756"/>
                    <a:pt x="8264" y="4756"/>
                  </a:cubicBezTo>
                  <a:close/>
                  <a:moveTo>
                    <a:pt x="2401" y="6288"/>
                  </a:moveTo>
                  <a:cubicBezTo>
                    <a:pt x="2568" y="6288"/>
                    <a:pt x="2735" y="6407"/>
                    <a:pt x="2711" y="6645"/>
                  </a:cubicBezTo>
                  <a:cubicBezTo>
                    <a:pt x="2687" y="6835"/>
                    <a:pt x="2538" y="6931"/>
                    <a:pt x="2392" y="6931"/>
                  </a:cubicBezTo>
                  <a:cubicBezTo>
                    <a:pt x="2247" y="6931"/>
                    <a:pt x="2104" y="6835"/>
                    <a:pt x="2092" y="6645"/>
                  </a:cubicBezTo>
                  <a:cubicBezTo>
                    <a:pt x="2068" y="6407"/>
                    <a:pt x="2235" y="6288"/>
                    <a:pt x="2401" y="6288"/>
                  </a:cubicBezTo>
                  <a:close/>
                  <a:moveTo>
                    <a:pt x="2809" y="7887"/>
                  </a:moveTo>
                  <a:cubicBezTo>
                    <a:pt x="3054" y="7887"/>
                    <a:pt x="3259" y="8376"/>
                    <a:pt x="2973" y="8479"/>
                  </a:cubicBezTo>
                  <a:cubicBezTo>
                    <a:pt x="2931" y="8510"/>
                    <a:pt x="2889" y="8523"/>
                    <a:pt x="2848" y="8523"/>
                  </a:cubicBezTo>
                  <a:cubicBezTo>
                    <a:pt x="2604" y="8523"/>
                    <a:pt x="2402" y="8053"/>
                    <a:pt x="2687" y="7931"/>
                  </a:cubicBezTo>
                  <a:cubicBezTo>
                    <a:pt x="2727" y="7901"/>
                    <a:pt x="2769" y="7887"/>
                    <a:pt x="2809" y="7887"/>
                  </a:cubicBezTo>
                  <a:close/>
                  <a:moveTo>
                    <a:pt x="4505" y="4524"/>
                  </a:moveTo>
                  <a:cubicBezTo>
                    <a:pt x="4614" y="4524"/>
                    <a:pt x="4712" y="4583"/>
                    <a:pt x="4759" y="4692"/>
                  </a:cubicBezTo>
                  <a:lnTo>
                    <a:pt x="5354" y="5740"/>
                  </a:lnTo>
                  <a:cubicBezTo>
                    <a:pt x="5426" y="5716"/>
                    <a:pt x="5473" y="5716"/>
                    <a:pt x="5545" y="5716"/>
                  </a:cubicBezTo>
                  <a:cubicBezTo>
                    <a:pt x="6712" y="5788"/>
                    <a:pt x="6712" y="7526"/>
                    <a:pt x="5545" y="7597"/>
                  </a:cubicBezTo>
                  <a:cubicBezTo>
                    <a:pt x="5473" y="7597"/>
                    <a:pt x="5426" y="7597"/>
                    <a:pt x="5378" y="7574"/>
                  </a:cubicBezTo>
                  <a:lnTo>
                    <a:pt x="4878" y="8455"/>
                  </a:lnTo>
                  <a:cubicBezTo>
                    <a:pt x="4807" y="8550"/>
                    <a:pt x="4711" y="8598"/>
                    <a:pt x="4592" y="8598"/>
                  </a:cubicBezTo>
                  <a:cubicBezTo>
                    <a:pt x="4545" y="8598"/>
                    <a:pt x="4497" y="8598"/>
                    <a:pt x="4449" y="8550"/>
                  </a:cubicBezTo>
                  <a:cubicBezTo>
                    <a:pt x="4283" y="8479"/>
                    <a:pt x="4235" y="8288"/>
                    <a:pt x="4330" y="8121"/>
                  </a:cubicBezTo>
                  <a:lnTo>
                    <a:pt x="4830" y="7264"/>
                  </a:lnTo>
                  <a:cubicBezTo>
                    <a:pt x="4521" y="6907"/>
                    <a:pt x="4521" y="6407"/>
                    <a:pt x="4830" y="6050"/>
                  </a:cubicBezTo>
                  <a:lnTo>
                    <a:pt x="4235" y="5002"/>
                  </a:lnTo>
                  <a:cubicBezTo>
                    <a:pt x="4140" y="4859"/>
                    <a:pt x="4187" y="4668"/>
                    <a:pt x="4330" y="4573"/>
                  </a:cubicBezTo>
                  <a:cubicBezTo>
                    <a:pt x="4388" y="4540"/>
                    <a:pt x="4448" y="4524"/>
                    <a:pt x="4505" y="4524"/>
                  </a:cubicBezTo>
                  <a:close/>
                  <a:moveTo>
                    <a:pt x="3955" y="9052"/>
                  </a:moveTo>
                  <a:cubicBezTo>
                    <a:pt x="4008" y="9052"/>
                    <a:pt x="4063" y="9066"/>
                    <a:pt x="4116" y="9098"/>
                  </a:cubicBezTo>
                  <a:cubicBezTo>
                    <a:pt x="4283" y="9169"/>
                    <a:pt x="4330" y="9360"/>
                    <a:pt x="4235" y="9526"/>
                  </a:cubicBezTo>
                  <a:cubicBezTo>
                    <a:pt x="4173" y="9629"/>
                    <a:pt x="4071" y="9679"/>
                    <a:pt x="3970" y="9679"/>
                  </a:cubicBezTo>
                  <a:cubicBezTo>
                    <a:pt x="3837" y="9679"/>
                    <a:pt x="3704" y="9593"/>
                    <a:pt x="3664" y="9431"/>
                  </a:cubicBezTo>
                  <a:cubicBezTo>
                    <a:pt x="3608" y="9227"/>
                    <a:pt x="3769" y="9052"/>
                    <a:pt x="3955" y="9052"/>
                  </a:cubicBezTo>
                  <a:close/>
                  <a:moveTo>
                    <a:pt x="5544" y="9481"/>
                  </a:moveTo>
                  <a:cubicBezTo>
                    <a:pt x="5706" y="9481"/>
                    <a:pt x="5854" y="9598"/>
                    <a:pt x="5854" y="9788"/>
                  </a:cubicBezTo>
                  <a:cubicBezTo>
                    <a:pt x="5854" y="9979"/>
                    <a:pt x="5712" y="10122"/>
                    <a:pt x="5545" y="10122"/>
                  </a:cubicBezTo>
                  <a:cubicBezTo>
                    <a:pt x="5259" y="10122"/>
                    <a:pt x="5116" y="9765"/>
                    <a:pt x="5307" y="9574"/>
                  </a:cubicBezTo>
                  <a:cubicBezTo>
                    <a:pt x="5378" y="9511"/>
                    <a:pt x="5463" y="9481"/>
                    <a:pt x="5544" y="9481"/>
                  </a:cubicBezTo>
                  <a:close/>
                  <a:moveTo>
                    <a:pt x="5545" y="1"/>
                  </a:moveTo>
                  <a:cubicBezTo>
                    <a:pt x="4473" y="1"/>
                    <a:pt x="4211" y="1477"/>
                    <a:pt x="5211" y="1834"/>
                  </a:cubicBezTo>
                  <a:lnTo>
                    <a:pt x="5211" y="2573"/>
                  </a:lnTo>
                  <a:cubicBezTo>
                    <a:pt x="4354" y="2644"/>
                    <a:pt x="3544" y="2977"/>
                    <a:pt x="2878" y="3549"/>
                  </a:cubicBezTo>
                  <a:lnTo>
                    <a:pt x="2425" y="3097"/>
                  </a:lnTo>
                  <a:lnTo>
                    <a:pt x="2520" y="3001"/>
                  </a:lnTo>
                  <a:cubicBezTo>
                    <a:pt x="2776" y="2783"/>
                    <a:pt x="2556" y="2438"/>
                    <a:pt x="2301" y="2438"/>
                  </a:cubicBezTo>
                  <a:cubicBezTo>
                    <a:pt x="2222" y="2438"/>
                    <a:pt x="2141" y="2471"/>
                    <a:pt x="2068" y="2549"/>
                  </a:cubicBezTo>
                  <a:lnTo>
                    <a:pt x="1449" y="3192"/>
                  </a:lnTo>
                  <a:cubicBezTo>
                    <a:pt x="1330" y="3311"/>
                    <a:pt x="1330" y="3501"/>
                    <a:pt x="1449" y="3620"/>
                  </a:cubicBezTo>
                  <a:cubicBezTo>
                    <a:pt x="1508" y="3680"/>
                    <a:pt x="1586" y="3710"/>
                    <a:pt x="1666" y="3710"/>
                  </a:cubicBezTo>
                  <a:cubicBezTo>
                    <a:pt x="1746" y="3710"/>
                    <a:pt x="1830" y="3680"/>
                    <a:pt x="1901" y="3620"/>
                  </a:cubicBezTo>
                  <a:lnTo>
                    <a:pt x="1973" y="3525"/>
                  </a:lnTo>
                  <a:lnTo>
                    <a:pt x="2449" y="3978"/>
                  </a:lnTo>
                  <a:cubicBezTo>
                    <a:pt x="1" y="6810"/>
                    <a:pt x="2297" y="10760"/>
                    <a:pt x="5481" y="10760"/>
                  </a:cubicBezTo>
                  <a:cubicBezTo>
                    <a:pt x="6045" y="10760"/>
                    <a:pt x="6637" y="10636"/>
                    <a:pt x="7236" y="10360"/>
                  </a:cubicBezTo>
                  <a:cubicBezTo>
                    <a:pt x="5783" y="8574"/>
                    <a:pt x="7045" y="5907"/>
                    <a:pt x="9355" y="5907"/>
                  </a:cubicBezTo>
                  <a:lnTo>
                    <a:pt x="9546" y="5907"/>
                  </a:lnTo>
                  <a:cubicBezTo>
                    <a:pt x="9427" y="5192"/>
                    <a:pt x="9117" y="4525"/>
                    <a:pt x="8641" y="3978"/>
                  </a:cubicBezTo>
                  <a:lnTo>
                    <a:pt x="9093" y="3525"/>
                  </a:lnTo>
                  <a:lnTo>
                    <a:pt x="9188" y="3620"/>
                  </a:lnTo>
                  <a:cubicBezTo>
                    <a:pt x="9236" y="3668"/>
                    <a:pt x="9308" y="3716"/>
                    <a:pt x="9403" y="3716"/>
                  </a:cubicBezTo>
                  <a:cubicBezTo>
                    <a:pt x="9474" y="3716"/>
                    <a:pt x="9570" y="3668"/>
                    <a:pt x="9617" y="3620"/>
                  </a:cubicBezTo>
                  <a:cubicBezTo>
                    <a:pt x="9736" y="3501"/>
                    <a:pt x="9736" y="3287"/>
                    <a:pt x="9617" y="3168"/>
                  </a:cubicBezTo>
                  <a:lnTo>
                    <a:pt x="8998" y="2549"/>
                  </a:lnTo>
                  <a:cubicBezTo>
                    <a:pt x="8938" y="2489"/>
                    <a:pt x="8855" y="2460"/>
                    <a:pt x="8772" y="2460"/>
                  </a:cubicBezTo>
                  <a:cubicBezTo>
                    <a:pt x="8688" y="2460"/>
                    <a:pt x="8605" y="2489"/>
                    <a:pt x="8545" y="2549"/>
                  </a:cubicBezTo>
                  <a:cubicBezTo>
                    <a:pt x="8426" y="2668"/>
                    <a:pt x="8426" y="2858"/>
                    <a:pt x="8545" y="3001"/>
                  </a:cubicBezTo>
                  <a:lnTo>
                    <a:pt x="8641" y="3097"/>
                  </a:lnTo>
                  <a:lnTo>
                    <a:pt x="8188" y="3549"/>
                  </a:lnTo>
                  <a:cubicBezTo>
                    <a:pt x="7521" y="2977"/>
                    <a:pt x="6712" y="2644"/>
                    <a:pt x="5854" y="2573"/>
                  </a:cubicBezTo>
                  <a:lnTo>
                    <a:pt x="5854" y="1834"/>
                  </a:lnTo>
                  <a:cubicBezTo>
                    <a:pt x="6855" y="1477"/>
                    <a:pt x="6593" y="1"/>
                    <a:pt x="5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4"/>
            <p:cNvSpPr/>
            <p:nvPr/>
          </p:nvSpPr>
          <p:spPr>
            <a:xfrm>
              <a:off x="1161525" y="3379325"/>
              <a:ext cx="15500" cy="15500"/>
            </a:xfrm>
            <a:custGeom>
              <a:rect b="b" l="l" r="r" t="t"/>
              <a:pathLst>
                <a:path extrusionOk="0" h="620" w="620">
                  <a:moveTo>
                    <a:pt x="310" y="0"/>
                  </a:moveTo>
                  <a:cubicBezTo>
                    <a:pt x="143" y="0"/>
                    <a:pt x="0" y="143"/>
                    <a:pt x="0" y="310"/>
                  </a:cubicBezTo>
                  <a:cubicBezTo>
                    <a:pt x="0" y="477"/>
                    <a:pt x="143" y="619"/>
                    <a:pt x="310" y="619"/>
                  </a:cubicBezTo>
                  <a:cubicBezTo>
                    <a:pt x="477" y="619"/>
                    <a:pt x="619" y="477"/>
                    <a:pt x="619" y="310"/>
                  </a:cubicBezTo>
                  <a:cubicBezTo>
                    <a:pt x="619" y="143"/>
                    <a:pt x="477"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84"/>
          <p:cNvGrpSpPr/>
          <p:nvPr/>
        </p:nvGrpSpPr>
        <p:grpSpPr>
          <a:xfrm>
            <a:off x="1769464" y="2886026"/>
            <a:ext cx="349675" cy="349675"/>
            <a:chOff x="1635425" y="3220950"/>
            <a:chExt cx="267950" cy="267950"/>
          </a:xfrm>
        </p:grpSpPr>
        <p:sp>
          <p:nvSpPr>
            <p:cNvPr id="10827" name="Google Shape;10827;p84"/>
            <p:cNvSpPr/>
            <p:nvPr/>
          </p:nvSpPr>
          <p:spPr>
            <a:xfrm>
              <a:off x="1734850" y="3387050"/>
              <a:ext cx="16100" cy="31600"/>
            </a:xfrm>
            <a:custGeom>
              <a:rect b="b" l="l" r="r" t="t"/>
              <a:pathLst>
                <a:path extrusionOk="0" h="1264" w="644">
                  <a:moveTo>
                    <a:pt x="1" y="1"/>
                  </a:moveTo>
                  <a:lnTo>
                    <a:pt x="1" y="1263"/>
                  </a:lnTo>
                  <a:lnTo>
                    <a:pt x="310" y="1263"/>
                  </a:lnTo>
                  <a:cubicBezTo>
                    <a:pt x="501" y="1263"/>
                    <a:pt x="644" y="1120"/>
                    <a:pt x="644" y="930"/>
                  </a:cubicBezTo>
                  <a:lnTo>
                    <a:pt x="644" y="310"/>
                  </a:lnTo>
                  <a:cubicBezTo>
                    <a:pt x="644" y="144"/>
                    <a:pt x="50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4"/>
            <p:cNvSpPr/>
            <p:nvPr/>
          </p:nvSpPr>
          <p:spPr>
            <a:xfrm>
              <a:off x="1680075" y="3379325"/>
              <a:ext cx="39325" cy="109575"/>
            </a:xfrm>
            <a:custGeom>
              <a:rect b="b" l="l" r="r" t="t"/>
              <a:pathLst>
                <a:path extrusionOk="0" h="4383" w="1573">
                  <a:moveTo>
                    <a:pt x="1" y="0"/>
                  </a:moveTo>
                  <a:lnTo>
                    <a:pt x="1" y="4073"/>
                  </a:lnTo>
                  <a:cubicBezTo>
                    <a:pt x="1" y="4239"/>
                    <a:pt x="144" y="4382"/>
                    <a:pt x="310" y="4382"/>
                  </a:cubicBezTo>
                  <a:lnTo>
                    <a:pt x="1263" y="4382"/>
                  </a:lnTo>
                  <a:cubicBezTo>
                    <a:pt x="1430" y="4382"/>
                    <a:pt x="1572" y="4239"/>
                    <a:pt x="1572" y="4073"/>
                  </a:cubicBezTo>
                  <a:lnTo>
                    <a:pt x="15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4"/>
            <p:cNvSpPr/>
            <p:nvPr/>
          </p:nvSpPr>
          <p:spPr>
            <a:xfrm>
              <a:off x="1635425" y="3274525"/>
              <a:ext cx="83975" cy="89350"/>
            </a:xfrm>
            <a:custGeom>
              <a:rect b="b" l="l" r="r" t="t"/>
              <a:pathLst>
                <a:path extrusionOk="0" h="3574" w="3359">
                  <a:moveTo>
                    <a:pt x="1787" y="1"/>
                  </a:moveTo>
                  <a:cubicBezTo>
                    <a:pt x="786" y="1"/>
                    <a:pt x="1" y="811"/>
                    <a:pt x="1" y="1787"/>
                  </a:cubicBezTo>
                  <a:cubicBezTo>
                    <a:pt x="1" y="2763"/>
                    <a:pt x="810" y="3573"/>
                    <a:pt x="1787" y="3573"/>
                  </a:cubicBezTo>
                  <a:lnTo>
                    <a:pt x="3358" y="3573"/>
                  </a:lnTo>
                  <a:lnTo>
                    <a:pt x="3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4"/>
            <p:cNvSpPr/>
            <p:nvPr/>
          </p:nvSpPr>
          <p:spPr>
            <a:xfrm>
              <a:off x="1886675" y="3285250"/>
              <a:ext cx="16700" cy="67900"/>
            </a:xfrm>
            <a:custGeom>
              <a:rect b="b" l="l" r="r" t="t"/>
              <a:pathLst>
                <a:path extrusionOk="0" h="2716" w="668">
                  <a:moveTo>
                    <a:pt x="0" y="1"/>
                  </a:moveTo>
                  <a:lnTo>
                    <a:pt x="0" y="2715"/>
                  </a:lnTo>
                  <a:lnTo>
                    <a:pt x="500" y="2477"/>
                  </a:lnTo>
                  <a:cubicBezTo>
                    <a:pt x="619" y="2406"/>
                    <a:pt x="667" y="2287"/>
                    <a:pt x="667" y="2168"/>
                  </a:cubicBezTo>
                  <a:lnTo>
                    <a:pt x="667" y="501"/>
                  </a:lnTo>
                  <a:cubicBezTo>
                    <a:pt x="667" y="382"/>
                    <a:pt x="596" y="263"/>
                    <a:pt x="500" y="215"/>
                  </a:cubicBezTo>
                  <a:lnTo>
                    <a:pt x="500" y="239"/>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4"/>
            <p:cNvSpPr/>
            <p:nvPr/>
          </p:nvSpPr>
          <p:spPr>
            <a:xfrm>
              <a:off x="1734850" y="3220950"/>
              <a:ext cx="136950" cy="196650"/>
            </a:xfrm>
            <a:custGeom>
              <a:rect b="b" l="l" r="r" t="t"/>
              <a:pathLst>
                <a:path extrusionOk="0" h="7866" w="5478">
                  <a:moveTo>
                    <a:pt x="5145" y="1"/>
                  </a:moveTo>
                  <a:cubicBezTo>
                    <a:pt x="4954" y="1"/>
                    <a:pt x="4811" y="144"/>
                    <a:pt x="4811" y="310"/>
                  </a:cubicBezTo>
                  <a:lnTo>
                    <a:pt x="4811" y="620"/>
                  </a:lnTo>
                  <a:cubicBezTo>
                    <a:pt x="3406" y="1596"/>
                    <a:pt x="1739" y="2144"/>
                    <a:pt x="1" y="2144"/>
                  </a:cubicBezTo>
                  <a:lnTo>
                    <a:pt x="1" y="5692"/>
                  </a:lnTo>
                  <a:cubicBezTo>
                    <a:pt x="1739" y="5692"/>
                    <a:pt x="3406" y="6240"/>
                    <a:pt x="4811" y="7216"/>
                  </a:cubicBezTo>
                  <a:lnTo>
                    <a:pt x="4811" y="7526"/>
                  </a:lnTo>
                  <a:cubicBezTo>
                    <a:pt x="4787" y="7752"/>
                    <a:pt x="4960" y="7865"/>
                    <a:pt x="5133" y="7865"/>
                  </a:cubicBezTo>
                  <a:cubicBezTo>
                    <a:pt x="5305" y="7865"/>
                    <a:pt x="5478" y="7752"/>
                    <a:pt x="5454" y="7526"/>
                  </a:cubicBezTo>
                  <a:lnTo>
                    <a:pt x="5454" y="310"/>
                  </a:lnTo>
                  <a:cubicBezTo>
                    <a:pt x="5454" y="144"/>
                    <a:pt x="5311" y="1"/>
                    <a:pt x="5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84"/>
          <p:cNvGrpSpPr/>
          <p:nvPr/>
        </p:nvGrpSpPr>
        <p:grpSpPr>
          <a:xfrm>
            <a:off x="2544079" y="2886026"/>
            <a:ext cx="310818" cy="349446"/>
            <a:chOff x="2229000" y="3220950"/>
            <a:chExt cx="238175" cy="267775"/>
          </a:xfrm>
        </p:grpSpPr>
        <p:sp>
          <p:nvSpPr>
            <p:cNvPr id="10833" name="Google Shape;10833;p84"/>
            <p:cNvSpPr/>
            <p:nvPr/>
          </p:nvSpPr>
          <p:spPr>
            <a:xfrm>
              <a:off x="2418925" y="3440050"/>
              <a:ext cx="5975" cy="16100"/>
            </a:xfrm>
            <a:custGeom>
              <a:rect b="b" l="l" r="r" t="t"/>
              <a:pathLst>
                <a:path extrusionOk="0" h="644" w="239">
                  <a:moveTo>
                    <a:pt x="0" y="0"/>
                  </a:moveTo>
                  <a:lnTo>
                    <a:pt x="0" y="643"/>
                  </a:lnTo>
                  <a:cubicBezTo>
                    <a:pt x="96" y="596"/>
                    <a:pt x="191" y="477"/>
                    <a:pt x="215" y="358"/>
                  </a:cubicBezTo>
                  <a:cubicBezTo>
                    <a:pt x="239" y="191"/>
                    <a:pt x="143" y="48"/>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4"/>
            <p:cNvSpPr/>
            <p:nvPr/>
          </p:nvSpPr>
          <p:spPr>
            <a:xfrm>
              <a:off x="2407025" y="3416825"/>
              <a:ext cx="3600" cy="11350"/>
            </a:xfrm>
            <a:custGeom>
              <a:rect b="b" l="l" r="r" t="t"/>
              <a:pathLst>
                <a:path extrusionOk="0" h="454" w="144">
                  <a:moveTo>
                    <a:pt x="143" y="1"/>
                  </a:moveTo>
                  <a:cubicBezTo>
                    <a:pt x="72" y="24"/>
                    <a:pt x="24" y="96"/>
                    <a:pt x="24" y="191"/>
                  </a:cubicBezTo>
                  <a:cubicBezTo>
                    <a:pt x="0" y="263"/>
                    <a:pt x="24" y="334"/>
                    <a:pt x="72" y="382"/>
                  </a:cubicBezTo>
                  <a:cubicBezTo>
                    <a:pt x="95" y="405"/>
                    <a:pt x="119" y="429"/>
                    <a:pt x="143" y="453"/>
                  </a:cubicBezTo>
                  <a:lnTo>
                    <a:pt x="14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4"/>
            <p:cNvSpPr/>
            <p:nvPr/>
          </p:nvSpPr>
          <p:spPr>
            <a:xfrm>
              <a:off x="2345700" y="3384675"/>
              <a:ext cx="121475" cy="104050"/>
            </a:xfrm>
            <a:custGeom>
              <a:rect b="b" l="l" r="r" t="t"/>
              <a:pathLst>
                <a:path extrusionOk="0" h="4162" w="4859">
                  <a:moveTo>
                    <a:pt x="2763" y="673"/>
                  </a:moveTo>
                  <a:cubicBezTo>
                    <a:pt x="2846" y="673"/>
                    <a:pt x="2929" y="727"/>
                    <a:pt x="2929" y="834"/>
                  </a:cubicBezTo>
                  <a:lnTo>
                    <a:pt x="2929" y="929"/>
                  </a:lnTo>
                  <a:cubicBezTo>
                    <a:pt x="3049" y="953"/>
                    <a:pt x="3191" y="1025"/>
                    <a:pt x="3287" y="1120"/>
                  </a:cubicBezTo>
                  <a:cubicBezTo>
                    <a:pt x="3378" y="1230"/>
                    <a:pt x="3273" y="1381"/>
                    <a:pt x="3155" y="1381"/>
                  </a:cubicBezTo>
                  <a:cubicBezTo>
                    <a:pt x="3119" y="1381"/>
                    <a:pt x="3082" y="1367"/>
                    <a:pt x="3049" y="1334"/>
                  </a:cubicBezTo>
                  <a:cubicBezTo>
                    <a:pt x="3001" y="1287"/>
                    <a:pt x="2977" y="1263"/>
                    <a:pt x="2929" y="1263"/>
                  </a:cubicBezTo>
                  <a:lnTo>
                    <a:pt x="2929" y="1882"/>
                  </a:lnTo>
                  <a:lnTo>
                    <a:pt x="3025" y="1930"/>
                  </a:lnTo>
                  <a:cubicBezTo>
                    <a:pt x="3334" y="2025"/>
                    <a:pt x="3501" y="2311"/>
                    <a:pt x="3453" y="2620"/>
                  </a:cubicBezTo>
                  <a:cubicBezTo>
                    <a:pt x="3406" y="2906"/>
                    <a:pt x="3191" y="3120"/>
                    <a:pt x="2929" y="3192"/>
                  </a:cubicBezTo>
                  <a:lnTo>
                    <a:pt x="2929" y="3335"/>
                  </a:lnTo>
                  <a:cubicBezTo>
                    <a:pt x="2929" y="3442"/>
                    <a:pt x="2846" y="3495"/>
                    <a:pt x="2763" y="3495"/>
                  </a:cubicBezTo>
                  <a:cubicBezTo>
                    <a:pt x="2679" y="3495"/>
                    <a:pt x="2596" y="3442"/>
                    <a:pt x="2596" y="3335"/>
                  </a:cubicBezTo>
                  <a:lnTo>
                    <a:pt x="2596" y="3216"/>
                  </a:lnTo>
                  <a:cubicBezTo>
                    <a:pt x="2453" y="3192"/>
                    <a:pt x="2286" y="3144"/>
                    <a:pt x="2167" y="3049"/>
                  </a:cubicBezTo>
                  <a:cubicBezTo>
                    <a:pt x="2096" y="3001"/>
                    <a:pt x="2072" y="2906"/>
                    <a:pt x="2120" y="2835"/>
                  </a:cubicBezTo>
                  <a:cubicBezTo>
                    <a:pt x="2151" y="2788"/>
                    <a:pt x="2201" y="2762"/>
                    <a:pt x="2252" y="2762"/>
                  </a:cubicBezTo>
                  <a:cubicBezTo>
                    <a:pt x="2280" y="2762"/>
                    <a:pt x="2309" y="2770"/>
                    <a:pt x="2334" y="2787"/>
                  </a:cubicBezTo>
                  <a:cubicBezTo>
                    <a:pt x="2406" y="2835"/>
                    <a:pt x="2501" y="2882"/>
                    <a:pt x="2596" y="2882"/>
                  </a:cubicBezTo>
                  <a:lnTo>
                    <a:pt x="2596" y="2096"/>
                  </a:lnTo>
                  <a:cubicBezTo>
                    <a:pt x="2501" y="2049"/>
                    <a:pt x="2406" y="2001"/>
                    <a:pt x="2334" y="1930"/>
                  </a:cubicBezTo>
                  <a:cubicBezTo>
                    <a:pt x="2167" y="1811"/>
                    <a:pt x="2120" y="1620"/>
                    <a:pt x="2167" y="1429"/>
                  </a:cubicBezTo>
                  <a:cubicBezTo>
                    <a:pt x="2191" y="1215"/>
                    <a:pt x="2358" y="1025"/>
                    <a:pt x="2548" y="977"/>
                  </a:cubicBezTo>
                  <a:lnTo>
                    <a:pt x="2596" y="953"/>
                  </a:lnTo>
                  <a:lnTo>
                    <a:pt x="2596" y="834"/>
                  </a:lnTo>
                  <a:cubicBezTo>
                    <a:pt x="2596" y="727"/>
                    <a:pt x="2679" y="673"/>
                    <a:pt x="2763" y="673"/>
                  </a:cubicBezTo>
                  <a:close/>
                  <a:moveTo>
                    <a:pt x="2787" y="1"/>
                  </a:moveTo>
                  <a:cubicBezTo>
                    <a:pt x="929" y="1"/>
                    <a:pt x="0" y="2239"/>
                    <a:pt x="1310" y="3549"/>
                  </a:cubicBezTo>
                  <a:cubicBezTo>
                    <a:pt x="1733" y="3972"/>
                    <a:pt x="2253" y="4162"/>
                    <a:pt x="2764" y="4162"/>
                  </a:cubicBezTo>
                  <a:cubicBezTo>
                    <a:pt x="3833" y="4162"/>
                    <a:pt x="4858" y="3330"/>
                    <a:pt x="4858" y="2072"/>
                  </a:cubicBezTo>
                  <a:cubicBezTo>
                    <a:pt x="4858" y="929"/>
                    <a:pt x="393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4"/>
            <p:cNvSpPr/>
            <p:nvPr/>
          </p:nvSpPr>
          <p:spPr>
            <a:xfrm>
              <a:off x="2302825" y="3367425"/>
              <a:ext cx="15500" cy="16075"/>
            </a:xfrm>
            <a:custGeom>
              <a:rect b="b" l="l" r="r" t="t"/>
              <a:pathLst>
                <a:path extrusionOk="0" h="643" w="620">
                  <a:moveTo>
                    <a:pt x="310" y="0"/>
                  </a:moveTo>
                  <a:cubicBezTo>
                    <a:pt x="144" y="0"/>
                    <a:pt x="1" y="143"/>
                    <a:pt x="1" y="310"/>
                  </a:cubicBezTo>
                  <a:cubicBezTo>
                    <a:pt x="1" y="500"/>
                    <a:pt x="144" y="643"/>
                    <a:pt x="310" y="643"/>
                  </a:cubicBezTo>
                  <a:cubicBezTo>
                    <a:pt x="477" y="643"/>
                    <a:pt x="620" y="500"/>
                    <a:pt x="620" y="310"/>
                  </a:cubicBezTo>
                  <a:cubicBezTo>
                    <a:pt x="620" y="143"/>
                    <a:pt x="477"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4"/>
            <p:cNvSpPr/>
            <p:nvPr/>
          </p:nvSpPr>
          <p:spPr>
            <a:xfrm>
              <a:off x="2229000" y="3220950"/>
              <a:ext cx="162550" cy="235800"/>
            </a:xfrm>
            <a:custGeom>
              <a:rect b="b" l="l" r="r" t="t"/>
              <a:pathLst>
                <a:path extrusionOk="0" h="9432" w="6502">
                  <a:moveTo>
                    <a:pt x="3263" y="644"/>
                  </a:moveTo>
                  <a:cubicBezTo>
                    <a:pt x="4359" y="644"/>
                    <a:pt x="5240" y="1525"/>
                    <a:pt x="5240" y="2620"/>
                  </a:cubicBezTo>
                  <a:lnTo>
                    <a:pt x="5240" y="3763"/>
                  </a:lnTo>
                  <a:lnTo>
                    <a:pt x="1263" y="3763"/>
                  </a:lnTo>
                  <a:lnTo>
                    <a:pt x="1263" y="2620"/>
                  </a:lnTo>
                  <a:cubicBezTo>
                    <a:pt x="1263" y="1525"/>
                    <a:pt x="2168" y="644"/>
                    <a:pt x="3263" y="644"/>
                  </a:cubicBezTo>
                  <a:close/>
                  <a:moveTo>
                    <a:pt x="3263" y="5240"/>
                  </a:moveTo>
                  <a:cubicBezTo>
                    <a:pt x="4311" y="5240"/>
                    <a:pt x="4573" y="6716"/>
                    <a:pt x="3573" y="7074"/>
                  </a:cubicBezTo>
                  <a:lnTo>
                    <a:pt x="3573" y="7859"/>
                  </a:lnTo>
                  <a:cubicBezTo>
                    <a:pt x="3549" y="8050"/>
                    <a:pt x="3400" y="8145"/>
                    <a:pt x="3254" y="8145"/>
                  </a:cubicBezTo>
                  <a:cubicBezTo>
                    <a:pt x="3108" y="8145"/>
                    <a:pt x="2966" y="8050"/>
                    <a:pt x="2954" y="7859"/>
                  </a:cubicBezTo>
                  <a:lnTo>
                    <a:pt x="2954" y="7074"/>
                  </a:lnTo>
                  <a:cubicBezTo>
                    <a:pt x="1930" y="6716"/>
                    <a:pt x="2192" y="5240"/>
                    <a:pt x="3263" y="5240"/>
                  </a:cubicBezTo>
                  <a:close/>
                  <a:moveTo>
                    <a:pt x="3263" y="1"/>
                  </a:moveTo>
                  <a:cubicBezTo>
                    <a:pt x="1811" y="1"/>
                    <a:pt x="644" y="1168"/>
                    <a:pt x="644" y="2620"/>
                  </a:cubicBezTo>
                  <a:lnTo>
                    <a:pt x="644" y="3763"/>
                  </a:lnTo>
                  <a:lnTo>
                    <a:pt x="334" y="3763"/>
                  </a:lnTo>
                  <a:cubicBezTo>
                    <a:pt x="144" y="3763"/>
                    <a:pt x="1" y="3906"/>
                    <a:pt x="24" y="4097"/>
                  </a:cubicBezTo>
                  <a:lnTo>
                    <a:pt x="24" y="9122"/>
                  </a:lnTo>
                  <a:cubicBezTo>
                    <a:pt x="1" y="9288"/>
                    <a:pt x="144" y="9431"/>
                    <a:pt x="334" y="9431"/>
                  </a:cubicBezTo>
                  <a:lnTo>
                    <a:pt x="4835" y="9431"/>
                  </a:lnTo>
                  <a:cubicBezTo>
                    <a:pt x="4430" y="8050"/>
                    <a:pt x="5145" y="6573"/>
                    <a:pt x="6502" y="6073"/>
                  </a:cubicBezTo>
                  <a:lnTo>
                    <a:pt x="6502" y="4097"/>
                  </a:lnTo>
                  <a:cubicBezTo>
                    <a:pt x="6502" y="3906"/>
                    <a:pt x="6359" y="3763"/>
                    <a:pt x="6192" y="3763"/>
                  </a:cubicBezTo>
                  <a:lnTo>
                    <a:pt x="5883" y="3763"/>
                  </a:lnTo>
                  <a:lnTo>
                    <a:pt x="5883" y="2620"/>
                  </a:lnTo>
                  <a:cubicBezTo>
                    <a:pt x="5883" y="1168"/>
                    <a:pt x="4692"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84"/>
          <p:cNvGrpSpPr/>
          <p:nvPr/>
        </p:nvGrpSpPr>
        <p:grpSpPr>
          <a:xfrm>
            <a:off x="4035824" y="2886026"/>
            <a:ext cx="349642" cy="351795"/>
            <a:chOff x="3372100" y="3220950"/>
            <a:chExt cx="267925" cy="269575"/>
          </a:xfrm>
        </p:grpSpPr>
        <p:sp>
          <p:nvSpPr>
            <p:cNvPr id="10839" name="Google Shape;10839;p84"/>
            <p:cNvSpPr/>
            <p:nvPr/>
          </p:nvSpPr>
          <p:spPr>
            <a:xfrm>
              <a:off x="3529275" y="3329300"/>
              <a:ext cx="110750" cy="161225"/>
            </a:xfrm>
            <a:custGeom>
              <a:rect b="b" l="l" r="r" t="t"/>
              <a:pathLst>
                <a:path extrusionOk="0" h="6449" w="4430">
                  <a:moveTo>
                    <a:pt x="2310" y="1"/>
                  </a:moveTo>
                  <a:cubicBezTo>
                    <a:pt x="2191" y="191"/>
                    <a:pt x="2120" y="406"/>
                    <a:pt x="2120" y="644"/>
                  </a:cubicBezTo>
                  <a:lnTo>
                    <a:pt x="2120" y="2430"/>
                  </a:lnTo>
                  <a:lnTo>
                    <a:pt x="1191" y="2430"/>
                  </a:lnTo>
                  <a:cubicBezTo>
                    <a:pt x="1177" y="2429"/>
                    <a:pt x="1163" y="2429"/>
                    <a:pt x="1149" y="2429"/>
                  </a:cubicBezTo>
                  <a:cubicBezTo>
                    <a:pt x="525" y="2429"/>
                    <a:pt x="24" y="2944"/>
                    <a:pt x="24" y="3573"/>
                  </a:cubicBezTo>
                  <a:lnTo>
                    <a:pt x="24" y="5788"/>
                  </a:lnTo>
                  <a:cubicBezTo>
                    <a:pt x="0" y="6228"/>
                    <a:pt x="334" y="6449"/>
                    <a:pt x="664" y="6449"/>
                  </a:cubicBezTo>
                  <a:cubicBezTo>
                    <a:pt x="995" y="6449"/>
                    <a:pt x="1322" y="6228"/>
                    <a:pt x="1286" y="5788"/>
                  </a:cubicBezTo>
                  <a:lnTo>
                    <a:pt x="1286" y="3692"/>
                  </a:lnTo>
                  <a:lnTo>
                    <a:pt x="3287" y="3692"/>
                  </a:lnTo>
                  <a:cubicBezTo>
                    <a:pt x="3906" y="3692"/>
                    <a:pt x="4430" y="3168"/>
                    <a:pt x="4430" y="2549"/>
                  </a:cubicBezTo>
                  <a:lnTo>
                    <a:pt x="4430" y="668"/>
                  </a:lnTo>
                  <a:cubicBezTo>
                    <a:pt x="4430" y="430"/>
                    <a:pt x="4359" y="215"/>
                    <a:pt x="4239" y="25"/>
                  </a:cubicBezTo>
                  <a:cubicBezTo>
                    <a:pt x="3978" y="199"/>
                    <a:pt x="3677" y="313"/>
                    <a:pt x="3372" y="313"/>
                  </a:cubicBezTo>
                  <a:cubicBezTo>
                    <a:pt x="3344" y="313"/>
                    <a:pt x="3315" y="313"/>
                    <a:pt x="3287" y="310"/>
                  </a:cubicBezTo>
                  <a:cubicBezTo>
                    <a:pt x="2930" y="310"/>
                    <a:pt x="2596" y="215"/>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4"/>
            <p:cNvSpPr/>
            <p:nvPr/>
          </p:nvSpPr>
          <p:spPr>
            <a:xfrm>
              <a:off x="3579875" y="3274150"/>
              <a:ext cx="54800" cy="47450"/>
            </a:xfrm>
            <a:custGeom>
              <a:rect b="b" l="l" r="r" t="t"/>
              <a:pathLst>
                <a:path extrusionOk="0" h="1898" w="2192">
                  <a:moveTo>
                    <a:pt x="1232" y="1"/>
                  </a:moveTo>
                  <a:cubicBezTo>
                    <a:pt x="1000" y="1"/>
                    <a:pt x="764" y="86"/>
                    <a:pt x="572" y="278"/>
                  </a:cubicBezTo>
                  <a:cubicBezTo>
                    <a:pt x="1" y="873"/>
                    <a:pt x="406" y="1897"/>
                    <a:pt x="1263" y="1897"/>
                  </a:cubicBezTo>
                  <a:cubicBezTo>
                    <a:pt x="1763" y="1897"/>
                    <a:pt x="2192" y="1469"/>
                    <a:pt x="2192" y="945"/>
                  </a:cubicBezTo>
                  <a:cubicBezTo>
                    <a:pt x="2192" y="380"/>
                    <a:pt x="1721" y="1"/>
                    <a:pt x="1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4"/>
            <p:cNvSpPr/>
            <p:nvPr/>
          </p:nvSpPr>
          <p:spPr>
            <a:xfrm>
              <a:off x="3444150" y="3357875"/>
              <a:ext cx="126025" cy="131600"/>
            </a:xfrm>
            <a:custGeom>
              <a:rect b="b" l="l" r="r" t="t"/>
              <a:pathLst>
                <a:path extrusionOk="0" h="5264" w="5041">
                  <a:moveTo>
                    <a:pt x="4595" y="0"/>
                  </a:moveTo>
                  <a:cubicBezTo>
                    <a:pt x="4588" y="0"/>
                    <a:pt x="4580" y="1"/>
                    <a:pt x="4572" y="1"/>
                  </a:cubicBezTo>
                  <a:lnTo>
                    <a:pt x="4572" y="25"/>
                  </a:lnTo>
                  <a:lnTo>
                    <a:pt x="381" y="25"/>
                  </a:lnTo>
                  <a:cubicBezTo>
                    <a:pt x="0" y="49"/>
                    <a:pt x="0" y="596"/>
                    <a:pt x="381" y="644"/>
                  </a:cubicBezTo>
                  <a:lnTo>
                    <a:pt x="2167" y="644"/>
                  </a:lnTo>
                  <a:lnTo>
                    <a:pt x="2167" y="4645"/>
                  </a:lnTo>
                  <a:lnTo>
                    <a:pt x="2072" y="4645"/>
                  </a:lnTo>
                  <a:cubicBezTo>
                    <a:pt x="1691" y="4669"/>
                    <a:pt x="1691" y="5216"/>
                    <a:pt x="2072" y="5264"/>
                  </a:cubicBezTo>
                  <a:lnTo>
                    <a:pt x="2905" y="5264"/>
                  </a:lnTo>
                  <a:cubicBezTo>
                    <a:pt x="3286" y="5216"/>
                    <a:pt x="3286" y="4669"/>
                    <a:pt x="2905" y="4645"/>
                  </a:cubicBezTo>
                  <a:lnTo>
                    <a:pt x="2786" y="4645"/>
                  </a:lnTo>
                  <a:lnTo>
                    <a:pt x="2786" y="644"/>
                  </a:lnTo>
                  <a:lnTo>
                    <a:pt x="4572" y="644"/>
                  </a:lnTo>
                  <a:cubicBezTo>
                    <a:pt x="4588" y="646"/>
                    <a:pt x="4603" y="646"/>
                    <a:pt x="4617" y="646"/>
                  </a:cubicBezTo>
                  <a:cubicBezTo>
                    <a:pt x="5041" y="646"/>
                    <a:pt x="5034" y="0"/>
                    <a:pt x="4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4"/>
            <p:cNvSpPr/>
            <p:nvPr/>
          </p:nvSpPr>
          <p:spPr>
            <a:xfrm>
              <a:off x="3576900" y="3437000"/>
              <a:ext cx="63125" cy="51900"/>
            </a:xfrm>
            <a:custGeom>
              <a:rect b="b" l="l" r="r" t="t"/>
              <a:pathLst>
                <a:path extrusionOk="0" h="2076" w="2525">
                  <a:moveTo>
                    <a:pt x="2252" y="1"/>
                  </a:moveTo>
                  <a:cubicBezTo>
                    <a:pt x="2240" y="1"/>
                    <a:pt x="2228" y="2"/>
                    <a:pt x="2215" y="3"/>
                  </a:cubicBezTo>
                  <a:lnTo>
                    <a:pt x="1" y="3"/>
                  </a:lnTo>
                  <a:lnTo>
                    <a:pt x="1" y="2075"/>
                  </a:lnTo>
                  <a:lnTo>
                    <a:pt x="2215" y="2075"/>
                  </a:lnTo>
                  <a:cubicBezTo>
                    <a:pt x="2382" y="2075"/>
                    <a:pt x="2525" y="1932"/>
                    <a:pt x="2525" y="1766"/>
                  </a:cubicBezTo>
                  <a:lnTo>
                    <a:pt x="2525" y="313"/>
                  </a:lnTo>
                  <a:cubicBezTo>
                    <a:pt x="2525" y="136"/>
                    <a:pt x="2402" y="1"/>
                    <a:pt x="22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4"/>
            <p:cNvSpPr/>
            <p:nvPr/>
          </p:nvSpPr>
          <p:spPr>
            <a:xfrm>
              <a:off x="3372100" y="3329300"/>
              <a:ext cx="109575" cy="160325"/>
            </a:xfrm>
            <a:custGeom>
              <a:rect b="b" l="l" r="r" t="t"/>
              <a:pathLst>
                <a:path extrusionOk="0" h="6413" w="4383">
                  <a:moveTo>
                    <a:pt x="2120" y="1"/>
                  </a:moveTo>
                  <a:cubicBezTo>
                    <a:pt x="1834" y="215"/>
                    <a:pt x="1501" y="310"/>
                    <a:pt x="1167" y="310"/>
                  </a:cubicBezTo>
                  <a:cubicBezTo>
                    <a:pt x="1137" y="313"/>
                    <a:pt x="1107" y="313"/>
                    <a:pt x="1077" y="313"/>
                  </a:cubicBezTo>
                  <a:cubicBezTo>
                    <a:pt x="754" y="313"/>
                    <a:pt x="452" y="199"/>
                    <a:pt x="191" y="25"/>
                  </a:cubicBezTo>
                  <a:cubicBezTo>
                    <a:pt x="72" y="215"/>
                    <a:pt x="0" y="430"/>
                    <a:pt x="0" y="668"/>
                  </a:cubicBezTo>
                  <a:lnTo>
                    <a:pt x="0" y="2549"/>
                  </a:lnTo>
                  <a:cubicBezTo>
                    <a:pt x="0" y="3168"/>
                    <a:pt x="524" y="3692"/>
                    <a:pt x="1167" y="3692"/>
                  </a:cubicBezTo>
                  <a:lnTo>
                    <a:pt x="3144" y="3692"/>
                  </a:lnTo>
                  <a:lnTo>
                    <a:pt x="3144" y="5788"/>
                  </a:lnTo>
                  <a:cubicBezTo>
                    <a:pt x="3144" y="6205"/>
                    <a:pt x="3454" y="6413"/>
                    <a:pt x="3763" y="6413"/>
                  </a:cubicBezTo>
                  <a:cubicBezTo>
                    <a:pt x="4073" y="6413"/>
                    <a:pt x="4382" y="6205"/>
                    <a:pt x="4382" y="5788"/>
                  </a:cubicBezTo>
                  <a:lnTo>
                    <a:pt x="4382" y="3573"/>
                  </a:lnTo>
                  <a:cubicBezTo>
                    <a:pt x="4382" y="2930"/>
                    <a:pt x="3882" y="2430"/>
                    <a:pt x="3239" y="2430"/>
                  </a:cubicBezTo>
                  <a:lnTo>
                    <a:pt x="2310" y="2430"/>
                  </a:lnTo>
                  <a:lnTo>
                    <a:pt x="2310" y="644"/>
                  </a:lnTo>
                  <a:cubicBezTo>
                    <a:pt x="2310" y="406"/>
                    <a:pt x="2239" y="19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4"/>
            <p:cNvSpPr/>
            <p:nvPr/>
          </p:nvSpPr>
          <p:spPr>
            <a:xfrm>
              <a:off x="3377450" y="3274150"/>
              <a:ext cx="54800" cy="47450"/>
            </a:xfrm>
            <a:custGeom>
              <a:rect b="b" l="l" r="r" t="t"/>
              <a:pathLst>
                <a:path extrusionOk="0" h="1898" w="2192">
                  <a:moveTo>
                    <a:pt x="942" y="1"/>
                  </a:moveTo>
                  <a:cubicBezTo>
                    <a:pt x="460" y="1"/>
                    <a:pt x="1" y="380"/>
                    <a:pt x="1" y="945"/>
                  </a:cubicBezTo>
                  <a:cubicBezTo>
                    <a:pt x="1" y="1469"/>
                    <a:pt x="406" y="1897"/>
                    <a:pt x="930" y="1897"/>
                  </a:cubicBezTo>
                  <a:cubicBezTo>
                    <a:pt x="1787" y="1897"/>
                    <a:pt x="2192" y="873"/>
                    <a:pt x="1596" y="278"/>
                  </a:cubicBezTo>
                  <a:cubicBezTo>
                    <a:pt x="1405" y="86"/>
                    <a:pt x="1171" y="1"/>
                    <a:pt x="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4"/>
            <p:cNvSpPr/>
            <p:nvPr/>
          </p:nvSpPr>
          <p:spPr>
            <a:xfrm>
              <a:off x="3372100" y="3436475"/>
              <a:ext cx="62525" cy="52425"/>
            </a:xfrm>
            <a:custGeom>
              <a:rect b="b" l="l" r="r" t="t"/>
              <a:pathLst>
                <a:path extrusionOk="0" h="2097" w="2501">
                  <a:moveTo>
                    <a:pt x="310" y="0"/>
                  </a:moveTo>
                  <a:cubicBezTo>
                    <a:pt x="143" y="0"/>
                    <a:pt x="0" y="143"/>
                    <a:pt x="0" y="334"/>
                  </a:cubicBezTo>
                  <a:lnTo>
                    <a:pt x="0" y="1787"/>
                  </a:lnTo>
                  <a:cubicBezTo>
                    <a:pt x="0" y="1953"/>
                    <a:pt x="143" y="2096"/>
                    <a:pt x="310" y="2096"/>
                  </a:cubicBezTo>
                  <a:lnTo>
                    <a:pt x="2501" y="2096"/>
                  </a:lnTo>
                  <a:lnTo>
                    <a:pt x="25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4"/>
            <p:cNvSpPr/>
            <p:nvPr/>
          </p:nvSpPr>
          <p:spPr>
            <a:xfrm>
              <a:off x="3509625" y="3276925"/>
              <a:ext cx="6575" cy="16100"/>
            </a:xfrm>
            <a:custGeom>
              <a:rect b="b" l="l" r="r" t="t"/>
              <a:pathLst>
                <a:path extrusionOk="0" h="644" w="263">
                  <a:moveTo>
                    <a:pt x="1" y="0"/>
                  </a:moveTo>
                  <a:lnTo>
                    <a:pt x="1" y="643"/>
                  </a:lnTo>
                  <a:cubicBezTo>
                    <a:pt x="120" y="596"/>
                    <a:pt x="215" y="477"/>
                    <a:pt x="215" y="357"/>
                  </a:cubicBezTo>
                  <a:cubicBezTo>
                    <a:pt x="263" y="191"/>
                    <a:pt x="167" y="24"/>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4"/>
            <p:cNvSpPr/>
            <p:nvPr/>
          </p:nvSpPr>
          <p:spPr>
            <a:xfrm>
              <a:off x="3497725" y="3253700"/>
              <a:ext cx="4175" cy="11325"/>
            </a:xfrm>
            <a:custGeom>
              <a:rect b="b" l="l" r="r" t="t"/>
              <a:pathLst>
                <a:path extrusionOk="0" h="453" w="167">
                  <a:moveTo>
                    <a:pt x="167" y="0"/>
                  </a:moveTo>
                  <a:cubicBezTo>
                    <a:pt x="96" y="24"/>
                    <a:pt x="24" y="120"/>
                    <a:pt x="24" y="191"/>
                  </a:cubicBezTo>
                  <a:cubicBezTo>
                    <a:pt x="0" y="262"/>
                    <a:pt x="24" y="334"/>
                    <a:pt x="72" y="405"/>
                  </a:cubicBezTo>
                  <a:lnTo>
                    <a:pt x="167" y="453"/>
                  </a:lnTo>
                  <a:lnTo>
                    <a:pt x="1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4"/>
            <p:cNvSpPr/>
            <p:nvPr/>
          </p:nvSpPr>
          <p:spPr>
            <a:xfrm>
              <a:off x="3436400" y="3220950"/>
              <a:ext cx="121475" cy="104650"/>
            </a:xfrm>
            <a:custGeom>
              <a:rect b="b" l="l" r="r" t="t"/>
              <a:pathLst>
                <a:path extrusionOk="0" h="4186" w="4859">
                  <a:moveTo>
                    <a:pt x="2775" y="697"/>
                  </a:moveTo>
                  <a:cubicBezTo>
                    <a:pt x="2852" y="697"/>
                    <a:pt x="2930" y="751"/>
                    <a:pt x="2930" y="858"/>
                  </a:cubicBezTo>
                  <a:lnTo>
                    <a:pt x="2930" y="977"/>
                  </a:lnTo>
                  <a:cubicBezTo>
                    <a:pt x="3072" y="977"/>
                    <a:pt x="3192" y="1049"/>
                    <a:pt x="3287" y="1144"/>
                  </a:cubicBezTo>
                  <a:cubicBezTo>
                    <a:pt x="3358" y="1215"/>
                    <a:pt x="3334" y="1310"/>
                    <a:pt x="3287" y="1358"/>
                  </a:cubicBezTo>
                  <a:cubicBezTo>
                    <a:pt x="3251" y="1394"/>
                    <a:pt x="3209" y="1412"/>
                    <a:pt x="3168" y="1412"/>
                  </a:cubicBezTo>
                  <a:cubicBezTo>
                    <a:pt x="3126" y="1412"/>
                    <a:pt x="3084" y="1394"/>
                    <a:pt x="3049" y="1358"/>
                  </a:cubicBezTo>
                  <a:cubicBezTo>
                    <a:pt x="3025" y="1334"/>
                    <a:pt x="2977" y="1310"/>
                    <a:pt x="2930" y="1310"/>
                  </a:cubicBezTo>
                  <a:lnTo>
                    <a:pt x="2930" y="1930"/>
                  </a:lnTo>
                  <a:lnTo>
                    <a:pt x="3049" y="1977"/>
                  </a:lnTo>
                  <a:cubicBezTo>
                    <a:pt x="3334" y="2049"/>
                    <a:pt x="3501" y="2334"/>
                    <a:pt x="3454" y="2644"/>
                  </a:cubicBezTo>
                  <a:cubicBezTo>
                    <a:pt x="3406" y="2930"/>
                    <a:pt x="3215" y="3144"/>
                    <a:pt x="2930" y="3216"/>
                  </a:cubicBezTo>
                  <a:lnTo>
                    <a:pt x="2930" y="3358"/>
                  </a:lnTo>
                  <a:cubicBezTo>
                    <a:pt x="2930" y="3466"/>
                    <a:pt x="2852" y="3519"/>
                    <a:pt x="2775" y="3519"/>
                  </a:cubicBezTo>
                  <a:cubicBezTo>
                    <a:pt x="2697" y="3519"/>
                    <a:pt x="2620" y="3466"/>
                    <a:pt x="2620" y="3358"/>
                  </a:cubicBezTo>
                  <a:lnTo>
                    <a:pt x="2620" y="3216"/>
                  </a:lnTo>
                  <a:cubicBezTo>
                    <a:pt x="2453" y="3216"/>
                    <a:pt x="2310" y="3168"/>
                    <a:pt x="2168" y="3073"/>
                  </a:cubicBezTo>
                  <a:cubicBezTo>
                    <a:pt x="2096" y="3025"/>
                    <a:pt x="2072" y="2906"/>
                    <a:pt x="2120" y="2835"/>
                  </a:cubicBezTo>
                  <a:cubicBezTo>
                    <a:pt x="2146" y="2795"/>
                    <a:pt x="2187" y="2778"/>
                    <a:pt x="2230" y="2778"/>
                  </a:cubicBezTo>
                  <a:cubicBezTo>
                    <a:pt x="2265" y="2778"/>
                    <a:pt x="2302" y="2789"/>
                    <a:pt x="2334" y="2811"/>
                  </a:cubicBezTo>
                  <a:cubicBezTo>
                    <a:pt x="2429" y="2858"/>
                    <a:pt x="2525" y="2906"/>
                    <a:pt x="2620" y="2906"/>
                  </a:cubicBezTo>
                  <a:lnTo>
                    <a:pt x="2620" y="2120"/>
                  </a:lnTo>
                  <a:cubicBezTo>
                    <a:pt x="2525" y="2073"/>
                    <a:pt x="2429" y="2025"/>
                    <a:pt x="2334" y="1953"/>
                  </a:cubicBezTo>
                  <a:cubicBezTo>
                    <a:pt x="2191" y="1834"/>
                    <a:pt x="2120" y="1620"/>
                    <a:pt x="2168" y="1453"/>
                  </a:cubicBezTo>
                  <a:cubicBezTo>
                    <a:pt x="2215" y="1239"/>
                    <a:pt x="2358" y="1049"/>
                    <a:pt x="2572" y="977"/>
                  </a:cubicBezTo>
                  <a:lnTo>
                    <a:pt x="2620" y="977"/>
                  </a:lnTo>
                  <a:lnTo>
                    <a:pt x="2620" y="858"/>
                  </a:lnTo>
                  <a:cubicBezTo>
                    <a:pt x="2620" y="751"/>
                    <a:pt x="2697" y="697"/>
                    <a:pt x="2775" y="697"/>
                  </a:cubicBezTo>
                  <a:close/>
                  <a:moveTo>
                    <a:pt x="2787" y="1"/>
                  </a:moveTo>
                  <a:cubicBezTo>
                    <a:pt x="929" y="1"/>
                    <a:pt x="0" y="2239"/>
                    <a:pt x="1310" y="3573"/>
                  </a:cubicBezTo>
                  <a:cubicBezTo>
                    <a:pt x="1733" y="3996"/>
                    <a:pt x="2254" y="4186"/>
                    <a:pt x="2764" y="4186"/>
                  </a:cubicBezTo>
                  <a:cubicBezTo>
                    <a:pt x="3833" y="4186"/>
                    <a:pt x="4859" y="3354"/>
                    <a:pt x="4859" y="2096"/>
                  </a:cubicBezTo>
                  <a:cubicBezTo>
                    <a:pt x="4859" y="929"/>
                    <a:pt x="393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9" name="Google Shape;10849;p84"/>
          <p:cNvGrpSpPr/>
          <p:nvPr/>
        </p:nvGrpSpPr>
        <p:grpSpPr>
          <a:xfrm>
            <a:off x="4791778" y="2886026"/>
            <a:ext cx="348892" cy="349675"/>
            <a:chOff x="3951375" y="3220950"/>
            <a:chExt cx="267350" cy="267950"/>
          </a:xfrm>
        </p:grpSpPr>
        <p:sp>
          <p:nvSpPr>
            <p:cNvPr id="10850" name="Google Shape;10850;p84"/>
            <p:cNvSpPr/>
            <p:nvPr/>
          </p:nvSpPr>
          <p:spPr>
            <a:xfrm>
              <a:off x="4131775" y="3363250"/>
              <a:ext cx="63150" cy="63125"/>
            </a:xfrm>
            <a:custGeom>
              <a:rect b="b" l="l" r="r" t="t"/>
              <a:pathLst>
                <a:path extrusionOk="0" h="2525" w="2526">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4"/>
            <p:cNvSpPr/>
            <p:nvPr/>
          </p:nvSpPr>
          <p:spPr>
            <a:xfrm>
              <a:off x="3974600" y="3363250"/>
              <a:ext cx="63150" cy="63125"/>
            </a:xfrm>
            <a:custGeom>
              <a:rect b="b" l="l" r="r" t="t"/>
              <a:pathLst>
                <a:path extrusionOk="0" h="2525" w="2526">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4"/>
            <p:cNvSpPr/>
            <p:nvPr/>
          </p:nvSpPr>
          <p:spPr>
            <a:xfrm>
              <a:off x="3951375" y="3421000"/>
              <a:ext cx="267350" cy="67900"/>
            </a:xfrm>
            <a:custGeom>
              <a:rect b="b" l="l" r="r" t="t"/>
              <a:pathLst>
                <a:path extrusionOk="0" h="2716" w="10694">
                  <a:moveTo>
                    <a:pt x="3764" y="0"/>
                  </a:moveTo>
                  <a:cubicBezTo>
                    <a:pt x="3404" y="553"/>
                    <a:pt x="2804" y="841"/>
                    <a:pt x="2201" y="841"/>
                  </a:cubicBezTo>
                  <a:cubicBezTo>
                    <a:pt x="1765" y="841"/>
                    <a:pt x="1327" y="691"/>
                    <a:pt x="977" y="381"/>
                  </a:cubicBezTo>
                  <a:cubicBezTo>
                    <a:pt x="358" y="786"/>
                    <a:pt x="1" y="1477"/>
                    <a:pt x="25" y="2191"/>
                  </a:cubicBezTo>
                  <a:lnTo>
                    <a:pt x="25" y="2406"/>
                  </a:lnTo>
                  <a:cubicBezTo>
                    <a:pt x="1" y="2572"/>
                    <a:pt x="144" y="2715"/>
                    <a:pt x="334" y="2715"/>
                  </a:cubicBezTo>
                  <a:lnTo>
                    <a:pt x="4097" y="2715"/>
                  </a:lnTo>
                  <a:cubicBezTo>
                    <a:pt x="4264" y="2715"/>
                    <a:pt x="4407" y="2572"/>
                    <a:pt x="4407" y="2406"/>
                  </a:cubicBezTo>
                  <a:lnTo>
                    <a:pt x="4407" y="2191"/>
                  </a:lnTo>
                  <a:cubicBezTo>
                    <a:pt x="4407" y="1882"/>
                    <a:pt x="4335" y="1548"/>
                    <a:pt x="4192" y="1262"/>
                  </a:cubicBezTo>
                  <a:lnTo>
                    <a:pt x="6502" y="1262"/>
                  </a:lnTo>
                  <a:cubicBezTo>
                    <a:pt x="6359" y="1548"/>
                    <a:pt x="6288" y="1882"/>
                    <a:pt x="6288" y="2191"/>
                  </a:cubicBezTo>
                  <a:lnTo>
                    <a:pt x="6288" y="2406"/>
                  </a:lnTo>
                  <a:cubicBezTo>
                    <a:pt x="6288" y="2572"/>
                    <a:pt x="6431" y="2715"/>
                    <a:pt x="6598" y="2715"/>
                  </a:cubicBezTo>
                  <a:lnTo>
                    <a:pt x="10360" y="2715"/>
                  </a:lnTo>
                  <a:cubicBezTo>
                    <a:pt x="10551" y="2715"/>
                    <a:pt x="10694" y="2572"/>
                    <a:pt x="10694" y="2406"/>
                  </a:cubicBezTo>
                  <a:lnTo>
                    <a:pt x="10694" y="2191"/>
                  </a:lnTo>
                  <a:cubicBezTo>
                    <a:pt x="10694" y="1477"/>
                    <a:pt x="10313" y="786"/>
                    <a:pt x="9717" y="381"/>
                  </a:cubicBezTo>
                  <a:cubicBezTo>
                    <a:pt x="9358" y="691"/>
                    <a:pt x="8918" y="841"/>
                    <a:pt x="8482" y="841"/>
                  </a:cubicBezTo>
                  <a:cubicBezTo>
                    <a:pt x="7878" y="841"/>
                    <a:pt x="7280" y="553"/>
                    <a:pt x="6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4"/>
            <p:cNvSpPr/>
            <p:nvPr/>
          </p:nvSpPr>
          <p:spPr>
            <a:xfrm>
              <a:off x="3972225" y="3220950"/>
              <a:ext cx="225075" cy="131000"/>
            </a:xfrm>
            <a:custGeom>
              <a:rect b="b" l="l" r="r" t="t"/>
              <a:pathLst>
                <a:path extrusionOk="0" h="5240" w="9003">
                  <a:moveTo>
                    <a:pt x="3647" y="1261"/>
                  </a:moveTo>
                  <a:cubicBezTo>
                    <a:pt x="3661" y="1261"/>
                    <a:pt x="3676" y="1261"/>
                    <a:pt x="3692" y="1263"/>
                  </a:cubicBezTo>
                  <a:cubicBezTo>
                    <a:pt x="4049" y="1310"/>
                    <a:pt x="4049" y="1858"/>
                    <a:pt x="3692" y="1882"/>
                  </a:cubicBezTo>
                  <a:cubicBezTo>
                    <a:pt x="3676" y="1884"/>
                    <a:pt x="3661" y="1884"/>
                    <a:pt x="3647" y="1884"/>
                  </a:cubicBezTo>
                  <a:cubicBezTo>
                    <a:pt x="3230" y="1884"/>
                    <a:pt x="3230" y="1261"/>
                    <a:pt x="3647" y="1261"/>
                  </a:cubicBezTo>
                  <a:close/>
                  <a:moveTo>
                    <a:pt x="5335" y="1263"/>
                  </a:moveTo>
                  <a:cubicBezTo>
                    <a:pt x="5621" y="1263"/>
                    <a:pt x="5764" y="1596"/>
                    <a:pt x="5573" y="1811"/>
                  </a:cubicBezTo>
                  <a:cubicBezTo>
                    <a:pt x="5506" y="1870"/>
                    <a:pt x="5427" y="1897"/>
                    <a:pt x="5350" y="1897"/>
                  </a:cubicBezTo>
                  <a:cubicBezTo>
                    <a:pt x="5182" y="1897"/>
                    <a:pt x="5025" y="1768"/>
                    <a:pt x="5025" y="1572"/>
                  </a:cubicBezTo>
                  <a:cubicBezTo>
                    <a:pt x="5025" y="1406"/>
                    <a:pt x="5168" y="1263"/>
                    <a:pt x="5335" y="1263"/>
                  </a:cubicBezTo>
                  <a:close/>
                  <a:moveTo>
                    <a:pt x="5364" y="2302"/>
                  </a:moveTo>
                  <a:cubicBezTo>
                    <a:pt x="5602" y="2302"/>
                    <a:pt x="5809" y="2617"/>
                    <a:pt x="5573" y="2835"/>
                  </a:cubicBezTo>
                  <a:cubicBezTo>
                    <a:pt x="5287" y="3132"/>
                    <a:pt x="4906" y="3281"/>
                    <a:pt x="4522" y="3281"/>
                  </a:cubicBezTo>
                  <a:cubicBezTo>
                    <a:pt x="4138" y="3281"/>
                    <a:pt x="3751" y="3132"/>
                    <a:pt x="3454" y="2835"/>
                  </a:cubicBezTo>
                  <a:cubicBezTo>
                    <a:pt x="3236" y="2617"/>
                    <a:pt x="3433" y="2302"/>
                    <a:pt x="3676" y="2302"/>
                  </a:cubicBezTo>
                  <a:cubicBezTo>
                    <a:pt x="3752" y="2302"/>
                    <a:pt x="3833" y="2332"/>
                    <a:pt x="3906" y="2406"/>
                  </a:cubicBezTo>
                  <a:cubicBezTo>
                    <a:pt x="4073" y="2573"/>
                    <a:pt x="4293" y="2656"/>
                    <a:pt x="4516" y="2656"/>
                  </a:cubicBezTo>
                  <a:cubicBezTo>
                    <a:pt x="4740" y="2656"/>
                    <a:pt x="4966" y="2573"/>
                    <a:pt x="5144" y="2406"/>
                  </a:cubicBezTo>
                  <a:cubicBezTo>
                    <a:pt x="5212" y="2332"/>
                    <a:pt x="5290" y="2302"/>
                    <a:pt x="5364" y="2302"/>
                  </a:cubicBezTo>
                  <a:close/>
                  <a:moveTo>
                    <a:pt x="929" y="1"/>
                  </a:moveTo>
                  <a:cubicBezTo>
                    <a:pt x="405" y="1"/>
                    <a:pt x="0" y="429"/>
                    <a:pt x="0" y="953"/>
                  </a:cubicBezTo>
                  <a:lnTo>
                    <a:pt x="0" y="3454"/>
                  </a:lnTo>
                  <a:cubicBezTo>
                    <a:pt x="0" y="3978"/>
                    <a:pt x="429" y="4406"/>
                    <a:pt x="953" y="4406"/>
                  </a:cubicBezTo>
                  <a:lnTo>
                    <a:pt x="1048" y="4406"/>
                  </a:lnTo>
                  <a:lnTo>
                    <a:pt x="1048" y="4930"/>
                  </a:lnTo>
                  <a:cubicBezTo>
                    <a:pt x="1048" y="5115"/>
                    <a:pt x="1202" y="5240"/>
                    <a:pt x="1367" y="5240"/>
                  </a:cubicBezTo>
                  <a:cubicBezTo>
                    <a:pt x="1437" y="5240"/>
                    <a:pt x="1509" y="5218"/>
                    <a:pt x="1572" y="5168"/>
                  </a:cubicBezTo>
                  <a:lnTo>
                    <a:pt x="2525" y="4406"/>
                  </a:lnTo>
                  <a:lnTo>
                    <a:pt x="6478" y="4406"/>
                  </a:lnTo>
                  <a:lnTo>
                    <a:pt x="7454" y="5168"/>
                  </a:lnTo>
                  <a:cubicBezTo>
                    <a:pt x="7502" y="5216"/>
                    <a:pt x="7573" y="5240"/>
                    <a:pt x="7645" y="5240"/>
                  </a:cubicBezTo>
                  <a:cubicBezTo>
                    <a:pt x="7812" y="5240"/>
                    <a:pt x="7931" y="5097"/>
                    <a:pt x="7954" y="4930"/>
                  </a:cubicBezTo>
                  <a:lnTo>
                    <a:pt x="7954" y="4406"/>
                  </a:lnTo>
                  <a:lnTo>
                    <a:pt x="8050" y="4406"/>
                  </a:lnTo>
                  <a:cubicBezTo>
                    <a:pt x="8574" y="4406"/>
                    <a:pt x="8979" y="3978"/>
                    <a:pt x="9002" y="3454"/>
                  </a:cubicBezTo>
                  <a:lnTo>
                    <a:pt x="9002" y="953"/>
                  </a:lnTo>
                  <a:cubicBezTo>
                    <a:pt x="8979" y="429"/>
                    <a:pt x="8574" y="1"/>
                    <a:pt x="8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84"/>
          <p:cNvGrpSpPr/>
          <p:nvPr/>
        </p:nvGrpSpPr>
        <p:grpSpPr>
          <a:xfrm>
            <a:off x="5546199" y="2886026"/>
            <a:ext cx="356656" cy="349675"/>
            <a:chOff x="4529475" y="3220950"/>
            <a:chExt cx="273300" cy="267950"/>
          </a:xfrm>
        </p:grpSpPr>
        <p:sp>
          <p:nvSpPr>
            <p:cNvPr id="10855" name="Google Shape;10855;p84"/>
            <p:cNvSpPr/>
            <p:nvPr/>
          </p:nvSpPr>
          <p:spPr>
            <a:xfrm>
              <a:off x="4693200" y="3220950"/>
              <a:ext cx="73250" cy="120300"/>
            </a:xfrm>
            <a:custGeom>
              <a:rect b="b" l="l" r="r" t="t"/>
              <a:pathLst>
                <a:path extrusionOk="0" h="4812" w="2930">
                  <a:moveTo>
                    <a:pt x="2608" y="1"/>
                  </a:moveTo>
                  <a:cubicBezTo>
                    <a:pt x="2530" y="1"/>
                    <a:pt x="2446" y="32"/>
                    <a:pt x="2382" y="96"/>
                  </a:cubicBezTo>
                  <a:lnTo>
                    <a:pt x="2311" y="167"/>
                  </a:lnTo>
                  <a:cubicBezTo>
                    <a:pt x="1692" y="787"/>
                    <a:pt x="858" y="1168"/>
                    <a:pt x="1" y="1239"/>
                  </a:cubicBezTo>
                  <a:lnTo>
                    <a:pt x="1" y="3573"/>
                  </a:lnTo>
                  <a:cubicBezTo>
                    <a:pt x="858" y="3644"/>
                    <a:pt x="1692" y="4025"/>
                    <a:pt x="2311" y="4668"/>
                  </a:cubicBezTo>
                  <a:lnTo>
                    <a:pt x="2382" y="4740"/>
                  </a:lnTo>
                  <a:cubicBezTo>
                    <a:pt x="2454" y="4787"/>
                    <a:pt x="2525" y="4811"/>
                    <a:pt x="2597" y="4811"/>
                  </a:cubicBezTo>
                  <a:cubicBezTo>
                    <a:pt x="2644" y="4811"/>
                    <a:pt x="2692" y="4811"/>
                    <a:pt x="2716" y="4787"/>
                  </a:cubicBezTo>
                  <a:cubicBezTo>
                    <a:pt x="2859" y="4740"/>
                    <a:pt x="2930" y="4621"/>
                    <a:pt x="2930" y="4502"/>
                  </a:cubicBezTo>
                  <a:lnTo>
                    <a:pt x="2930" y="310"/>
                  </a:lnTo>
                  <a:cubicBezTo>
                    <a:pt x="2930" y="191"/>
                    <a:pt x="2859" y="72"/>
                    <a:pt x="2716" y="24"/>
                  </a:cubicBezTo>
                  <a:cubicBezTo>
                    <a:pt x="2684" y="9"/>
                    <a:pt x="2647" y="1"/>
                    <a:pt x="2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4"/>
            <p:cNvSpPr/>
            <p:nvPr/>
          </p:nvSpPr>
          <p:spPr>
            <a:xfrm>
              <a:off x="4555675" y="3326925"/>
              <a:ext cx="68500" cy="67900"/>
            </a:xfrm>
            <a:custGeom>
              <a:rect b="b" l="l" r="r" t="t"/>
              <a:pathLst>
                <a:path extrusionOk="0" h="2716" w="2740">
                  <a:moveTo>
                    <a:pt x="1358" y="1"/>
                  </a:moveTo>
                  <a:cubicBezTo>
                    <a:pt x="620" y="1"/>
                    <a:pt x="1" y="596"/>
                    <a:pt x="1" y="1358"/>
                  </a:cubicBezTo>
                  <a:cubicBezTo>
                    <a:pt x="1" y="2096"/>
                    <a:pt x="620" y="2715"/>
                    <a:pt x="1358" y="2715"/>
                  </a:cubicBezTo>
                  <a:cubicBezTo>
                    <a:pt x="2120" y="2715"/>
                    <a:pt x="2739" y="2096"/>
                    <a:pt x="2739" y="1358"/>
                  </a:cubicBezTo>
                  <a:cubicBezTo>
                    <a:pt x="2739" y="596"/>
                    <a:pt x="2120"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4"/>
            <p:cNvSpPr/>
            <p:nvPr/>
          </p:nvSpPr>
          <p:spPr>
            <a:xfrm>
              <a:off x="4781925" y="3256675"/>
              <a:ext cx="20850" cy="49450"/>
            </a:xfrm>
            <a:custGeom>
              <a:rect b="b" l="l" r="r" t="t"/>
              <a:pathLst>
                <a:path extrusionOk="0" h="1978" w="834">
                  <a:moveTo>
                    <a:pt x="0" y="1"/>
                  </a:moveTo>
                  <a:lnTo>
                    <a:pt x="0" y="1977"/>
                  </a:lnTo>
                  <a:cubicBezTo>
                    <a:pt x="834" y="1572"/>
                    <a:pt x="834" y="382"/>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4"/>
            <p:cNvSpPr/>
            <p:nvPr/>
          </p:nvSpPr>
          <p:spPr>
            <a:xfrm>
              <a:off x="4529475" y="3252500"/>
              <a:ext cx="155425" cy="236400"/>
            </a:xfrm>
            <a:custGeom>
              <a:rect b="b" l="l" r="r" t="t"/>
              <a:pathLst>
                <a:path extrusionOk="0" h="9456" w="6217">
                  <a:moveTo>
                    <a:pt x="5359" y="1"/>
                  </a:moveTo>
                  <a:cubicBezTo>
                    <a:pt x="3883" y="25"/>
                    <a:pt x="3811" y="2192"/>
                    <a:pt x="5288" y="2311"/>
                  </a:cubicBezTo>
                  <a:lnTo>
                    <a:pt x="5288" y="3049"/>
                  </a:lnTo>
                  <a:cubicBezTo>
                    <a:pt x="5097" y="3168"/>
                    <a:pt x="4978" y="3382"/>
                    <a:pt x="4978" y="3597"/>
                  </a:cubicBezTo>
                  <a:lnTo>
                    <a:pt x="4978" y="5478"/>
                  </a:lnTo>
                  <a:lnTo>
                    <a:pt x="4049" y="5478"/>
                  </a:lnTo>
                  <a:cubicBezTo>
                    <a:pt x="3648" y="6031"/>
                    <a:pt x="3031" y="6319"/>
                    <a:pt x="2411" y="6319"/>
                  </a:cubicBezTo>
                  <a:cubicBezTo>
                    <a:pt x="1963" y="6319"/>
                    <a:pt x="1514" y="6169"/>
                    <a:pt x="1144" y="5859"/>
                  </a:cubicBezTo>
                  <a:cubicBezTo>
                    <a:pt x="429" y="6288"/>
                    <a:pt x="1" y="7074"/>
                    <a:pt x="1" y="7883"/>
                  </a:cubicBezTo>
                  <a:lnTo>
                    <a:pt x="1" y="9146"/>
                  </a:lnTo>
                  <a:cubicBezTo>
                    <a:pt x="1" y="9312"/>
                    <a:pt x="144" y="9455"/>
                    <a:pt x="334" y="9455"/>
                  </a:cubicBezTo>
                  <a:lnTo>
                    <a:pt x="4502" y="9455"/>
                  </a:lnTo>
                  <a:cubicBezTo>
                    <a:pt x="4692" y="9455"/>
                    <a:pt x="4835" y="9312"/>
                    <a:pt x="4811" y="9146"/>
                  </a:cubicBezTo>
                  <a:lnTo>
                    <a:pt x="4811" y="7883"/>
                  </a:lnTo>
                  <a:cubicBezTo>
                    <a:pt x="4811" y="7479"/>
                    <a:pt x="4716" y="7098"/>
                    <a:pt x="4526" y="6740"/>
                  </a:cubicBezTo>
                  <a:lnTo>
                    <a:pt x="5288" y="6740"/>
                  </a:lnTo>
                  <a:cubicBezTo>
                    <a:pt x="5812" y="6740"/>
                    <a:pt x="6216" y="6312"/>
                    <a:pt x="6216" y="5788"/>
                  </a:cubicBezTo>
                  <a:lnTo>
                    <a:pt x="6216" y="3597"/>
                  </a:lnTo>
                  <a:cubicBezTo>
                    <a:pt x="6216" y="3382"/>
                    <a:pt x="6097" y="3168"/>
                    <a:pt x="5907" y="3049"/>
                  </a:cubicBezTo>
                  <a:lnTo>
                    <a:pt x="59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84"/>
          <p:cNvGrpSpPr/>
          <p:nvPr/>
        </p:nvGrpSpPr>
        <p:grpSpPr>
          <a:xfrm>
            <a:off x="6302185" y="2886026"/>
            <a:ext cx="348109" cy="349675"/>
            <a:chOff x="5108775" y="3220950"/>
            <a:chExt cx="266750" cy="267950"/>
          </a:xfrm>
        </p:grpSpPr>
        <p:sp>
          <p:nvSpPr>
            <p:cNvPr id="10860" name="Google Shape;10860;p84"/>
            <p:cNvSpPr/>
            <p:nvPr/>
          </p:nvSpPr>
          <p:spPr>
            <a:xfrm>
              <a:off x="5200450" y="3347600"/>
              <a:ext cx="73250" cy="62700"/>
            </a:xfrm>
            <a:custGeom>
              <a:rect b="b" l="l" r="r" t="t"/>
              <a:pathLst>
                <a:path extrusionOk="0" h="2508" w="2930">
                  <a:moveTo>
                    <a:pt x="1653" y="0"/>
                  </a:moveTo>
                  <a:cubicBezTo>
                    <a:pt x="1348" y="0"/>
                    <a:pt x="1038" y="113"/>
                    <a:pt x="787" y="364"/>
                  </a:cubicBezTo>
                  <a:cubicBezTo>
                    <a:pt x="1" y="1174"/>
                    <a:pt x="572" y="2508"/>
                    <a:pt x="1692" y="2508"/>
                  </a:cubicBezTo>
                  <a:cubicBezTo>
                    <a:pt x="2382" y="2508"/>
                    <a:pt x="2930" y="1960"/>
                    <a:pt x="2930" y="1269"/>
                  </a:cubicBezTo>
                  <a:cubicBezTo>
                    <a:pt x="2930" y="508"/>
                    <a:pt x="2302" y="0"/>
                    <a:pt x="1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4"/>
            <p:cNvSpPr/>
            <p:nvPr/>
          </p:nvSpPr>
          <p:spPr>
            <a:xfrm>
              <a:off x="5182000" y="3417425"/>
              <a:ext cx="120275" cy="71475"/>
            </a:xfrm>
            <a:custGeom>
              <a:rect b="b" l="l" r="r" t="t"/>
              <a:pathLst>
                <a:path extrusionOk="0" h="2859" w="4811">
                  <a:moveTo>
                    <a:pt x="1310" y="0"/>
                  </a:moveTo>
                  <a:cubicBezTo>
                    <a:pt x="524" y="405"/>
                    <a:pt x="24" y="1239"/>
                    <a:pt x="24" y="2144"/>
                  </a:cubicBezTo>
                  <a:lnTo>
                    <a:pt x="24" y="2549"/>
                  </a:lnTo>
                  <a:cubicBezTo>
                    <a:pt x="0" y="2715"/>
                    <a:pt x="143" y="2858"/>
                    <a:pt x="310" y="2858"/>
                  </a:cubicBezTo>
                  <a:lnTo>
                    <a:pt x="4501" y="2858"/>
                  </a:lnTo>
                  <a:cubicBezTo>
                    <a:pt x="4668" y="2858"/>
                    <a:pt x="4787" y="2715"/>
                    <a:pt x="4787" y="2549"/>
                  </a:cubicBezTo>
                  <a:lnTo>
                    <a:pt x="4787" y="2144"/>
                  </a:lnTo>
                  <a:cubicBezTo>
                    <a:pt x="4811" y="1239"/>
                    <a:pt x="4311" y="405"/>
                    <a:pt x="3525" y="0"/>
                  </a:cubicBezTo>
                  <a:cubicBezTo>
                    <a:pt x="3192" y="239"/>
                    <a:pt x="2805" y="358"/>
                    <a:pt x="2418" y="358"/>
                  </a:cubicBezTo>
                  <a:cubicBezTo>
                    <a:pt x="2031" y="358"/>
                    <a:pt x="1644" y="239"/>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4"/>
            <p:cNvSpPr/>
            <p:nvPr/>
          </p:nvSpPr>
          <p:spPr>
            <a:xfrm>
              <a:off x="5121875" y="3220950"/>
              <a:ext cx="52400" cy="52425"/>
            </a:xfrm>
            <a:custGeom>
              <a:rect b="b" l="l" r="r" t="t"/>
              <a:pathLst>
                <a:path extrusionOk="0" h="2097" w="2096">
                  <a:moveTo>
                    <a:pt x="1048" y="1"/>
                  </a:moveTo>
                  <a:cubicBezTo>
                    <a:pt x="477" y="1"/>
                    <a:pt x="0" y="477"/>
                    <a:pt x="0" y="1049"/>
                  </a:cubicBezTo>
                  <a:cubicBezTo>
                    <a:pt x="0" y="1620"/>
                    <a:pt x="477" y="2096"/>
                    <a:pt x="1048" y="2096"/>
                  </a:cubicBezTo>
                  <a:cubicBezTo>
                    <a:pt x="1643" y="2096"/>
                    <a:pt x="2096" y="1620"/>
                    <a:pt x="2096" y="1049"/>
                  </a:cubicBezTo>
                  <a:cubicBezTo>
                    <a:pt x="2096" y="477"/>
                    <a:pt x="16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4"/>
            <p:cNvSpPr/>
            <p:nvPr/>
          </p:nvSpPr>
          <p:spPr>
            <a:xfrm>
              <a:off x="5108775" y="3279300"/>
              <a:ext cx="78600" cy="51825"/>
            </a:xfrm>
            <a:custGeom>
              <a:rect b="b" l="l" r="r" t="t"/>
              <a:pathLst>
                <a:path extrusionOk="0" h="2073" w="3144">
                  <a:moveTo>
                    <a:pt x="500" y="0"/>
                  </a:moveTo>
                  <a:cubicBezTo>
                    <a:pt x="191" y="286"/>
                    <a:pt x="0" y="691"/>
                    <a:pt x="0" y="1120"/>
                  </a:cubicBezTo>
                  <a:lnTo>
                    <a:pt x="0" y="1763"/>
                  </a:lnTo>
                  <a:cubicBezTo>
                    <a:pt x="0" y="1929"/>
                    <a:pt x="143" y="2072"/>
                    <a:pt x="334" y="2072"/>
                  </a:cubicBezTo>
                  <a:lnTo>
                    <a:pt x="2834" y="2072"/>
                  </a:lnTo>
                  <a:cubicBezTo>
                    <a:pt x="3001" y="2072"/>
                    <a:pt x="3144" y="1929"/>
                    <a:pt x="3144" y="1763"/>
                  </a:cubicBezTo>
                  <a:lnTo>
                    <a:pt x="3144" y="1120"/>
                  </a:lnTo>
                  <a:cubicBezTo>
                    <a:pt x="3144" y="691"/>
                    <a:pt x="2953" y="286"/>
                    <a:pt x="2644" y="0"/>
                  </a:cubicBezTo>
                  <a:cubicBezTo>
                    <a:pt x="2358" y="239"/>
                    <a:pt x="1977" y="382"/>
                    <a:pt x="1572" y="405"/>
                  </a:cubicBezTo>
                  <a:cubicBezTo>
                    <a:pt x="1191" y="405"/>
                    <a:pt x="786" y="262"/>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4"/>
            <p:cNvSpPr/>
            <p:nvPr/>
          </p:nvSpPr>
          <p:spPr>
            <a:xfrm>
              <a:off x="5310600" y="3220950"/>
              <a:ext cx="52425" cy="52425"/>
            </a:xfrm>
            <a:custGeom>
              <a:rect b="b" l="l" r="r" t="t"/>
              <a:pathLst>
                <a:path extrusionOk="0" h="2097" w="2097">
                  <a:moveTo>
                    <a:pt x="1048" y="1"/>
                  </a:moveTo>
                  <a:cubicBezTo>
                    <a:pt x="453" y="1"/>
                    <a:pt x="0" y="477"/>
                    <a:pt x="0" y="1049"/>
                  </a:cubicBezTo>
                  <a:cubicBezTo>
                    <a:pt x="0" y="1620"/>
                    <a:pt x="453" y="2096"/>
                    <a:pt x="1048" y="2096"/>
                  </a:cubicBezTo>
                  <a:cubicBezTo>
                    <a:pt x="1620" y="2096"/>
                    <a:pt x="2096" y="1620"/>
                    <a:pt x="2096" y="1049"/>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4"/>
            <p:cNvSpPr/>
            <p:nvPr/>
          </p:nvSpPr>
          <p:spPr>
            <a:xfrm>
              <a:off x="5297500" y="3279300"/>
              <a:ext cx="78025" cy="51825"/>
            </a:xfrm>
            <a:custGeom>
              <a:rect b="b" l="l" r="r" t="t"/>
              <a:pathLst>
                <a:path extrusionOk="0" h="2073" w="3121">
                  <a:moveTo>
                    <a:pt x="477" y="0"/>
                  </a:moveTo>
                  <a:cubicBezTo>
                    <a:pt x="167" y="286"/>
                    <a:pt x="0" y="691"/>
                    <a:pt x="0" y="1120"/>
                  </a:cubicBezTo>
                  <a:lnTo>
                    <a:pt x="0" y="1763"/>
                  </a:lnTo>
                  <a:cubicBezTo>
                    <a:pt x="0" y="1929"/>
                    <a:pt x="120" y="2072"/>
                    <a:pt x="286" y="2072"/>
                  </a:cubicBezTo>
                  <a:lnTo>
                    <a:pt x="2811" y="2072"/>
                  </a:lnTo>
                  <a:cubicBezTo>
                    <a:pt x="2977" y="2072"/>
                    <a:pt x="3120" y="1929"/>
                    <a:pt x="3096" y="1763"/>
                  </a:cubicBezTo>
                  <a:lnTo>
                    <a:pt x="3096" y="1120"/>
                  </a:lnTo>
                  <a:cubicBezTo>
                    <a:pt x="3120" y="691"/>
                    <a:pt x="2953" y="286"/>
                    <a:pt x="2644" y="0"/>
                  </a:cubicBezTo>
                  <a:cubicBezTo>
                    <a:pt x="2334" y="262"/>
                    <a:pt x="1947" y="393"/>
                    <a:pt x="1560" y="393"/>
                  </a:cubicBezTo>
                  <a:cubicBezTo>
                    <a:pt x="1173" y="393"/>
                    <a:pt x="786" y="262"/>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4"/>
            <p:cNvSpPr/>
            <p:nvPr/>
          </p:nvSpPr>
          <p:spPr>
            <a:xfrm>
              <a:off x="5216525" y="3220950"/>
              <a:ext cx="52425" cy="52425"/>
            </a:xfrm>
            <a:custGeom>
              <a:rect b="b" l="l" r="r" t="t"/>
              <a:pathLst>
                <a:path extrusionOk="0" h="2097" w="2097">
                  <a:moveTo>
                    <a:pt x="1049" y="1"/>
                  </a:moveTo>
                  <a:cubicBezTo>
                    <a:pt x="453" y="1"/>
                    <a:pt x="1" y="477"/>
                    <a:pt x="1" y="1049"/>
                  </a:cubicBezTo>
                  <a:cubicBezTo>
                    <a:pt x="1" y="1620"/>
                    <a:pt x="453" y="2096"/>
                    <a:pt x="1049" y="2096"/>
                  </a:cubicBezTo>
                  <a:cubicBezTo>
                    <a:pt x="1620" y="2096"/>
                    <a:pt x="2096" y="1620"/>
                    <a:pt x="2096" y="1049"/>
                  </a:cubicBezTo>
                  <a:cubicBezTo>
                    <a:pt x="2096" y="477"/>
                    <a:pt x="1620" y="1"/>
                    <a:pt x="1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4"/>
            <p:cNvSpPr/>
            <p:nvPr/>
          </p:nvSpPr>
          <p:spPr>
            <a:xfrm>
              <a:off x="5203425" y="3279300"/>
              <a:ext cx="78625" cy="51825"/>
            </a:xfrm>
            <a:custGeom>
              <a:rect b="b" l="l" r="r" t="t"/>
              <a:pathLst>
                <a:path extrusionOk="0" h="2073" w="3145">
                  <a:moveTo>
                    <a:pt x="477" y="0"/>
                  </a:moveTo>
                  <a:cubicBezTo>
                    <a:pt x="168" y="286"/>
                    <a:pt x="1" y="691"/>
                    <a:pt x="1" y="1120"/>
                  </a:cubicBezTo>
                  <a:lnTo>
                    <a:pt x="1" y="1763"/>
                  </a:lnTo>
                  <a:cubicBezTo>
                    <a:pt x="1" y="1929"/>
                    <a:pt x="144" y="2072"/>
                    <a:pt x="310" y="2072"/>
                  </a:cubicBezTo>
                  <a:lnTo>
                    <a:pt x="2811" y="2072"/>
                  </a:lnTo>
                  <a:cubicBezTo>
                    <a:pt x="3001" y="2072"/>
                    <a:pt x="3144" y="1929"/>
                    <a:pt x="3121" y="1763"/>
                  </a:cubicBezTo>
                  <a:lnTo>
                    <a:pt x="3121" y="1120"/>
                  </a:lnTo>
                  <a:cubicBezTo>
                    <a:pt x="3121" y="691"/>
                    <a:pt x="2954" y="286"/>
                    <a:pt x="2644" y="0"/>
                  </a:cubicBezTo>
                  <a:cubicBezTo>
                    <a:pt x="2335" y="262"/>
                    <a:pt x="1954" y="405"/>
                    <a:pt x="1573" y="405"/>
                  </a:cubicBezTo>
                  <a:cubicBezTo>
                    <a:pt x="1168" y="405"/>
                    <a:pt x="787" y="262"/>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84"/>
          <p:cNvGrpSpPr/>
          <p:nvPr/>
        </p:nvGrpSpPr>
        <p:grpSpPr>
          <a:xfrm>
            <a:off x="7058139" y="2886026"/>
            <a:ext cx="348109" cy="349675"/>
            <a:chOff x="5688050" y="3220950"/>
            <a:chExt cx="266750" cy="267950"/>
          </a:xfrm>
        </p:grpSpPr>
        <p:sp>
          <p:nvSpPr>
            <p:cNvPr id="10869" name="Google Shape;10869;p84"/>
            <p:cNvSpPr/>
            <p:nvPr/>
          </p:nvSpPr>
          <p:spPr>
            <a:xfrm>
              <a:off x="5688050" y="3338825"/>
              <a:ext cx="266750" cy="150075"/>
            </a:xfrm>
            <a:custGeom>
              <a:rect b="b" l="l" r="r" t="t"/>
              <a:pathLst>
                <a:path extrusionOk="0" h="6003" w="10670">
                  <a:moveTo>
                    <a:pt x="7431" y="1"/>
                  </a:moveTo>
                  <a:cubicBezTo>
                    <a:pt x="7240" y="1"/>
                    <a:pt x="7121" y="144"/>
                    <a:pt x="7121" y="311"/>
                  </a:cubicBezTo>
                  <a:lnTo>
                    <a:pt x="7121" y="1668"/>
                  </a:lnTo>
                  <a:lnTo>
                    <a:pt x="3859" y="1668"/>
                  </a:lnTo>
                  <a:cubicBezTo>
                    <a:pt x="3692" y="1692"/>
                    <a:pt x="3573" y="1811"/>
                    <a:pt x="3573" y="2001"/>
                  </a:cubicBezTo>
                  <a:lnTo>
                    <a:pt x="3573" y="3359"/>
                  </a:lnTo>
                  <a:lnTo>
                    <a:pt x="334" y="3359"/>
                  </a:lnTo>
                  <a:cubicBezTo>
                    <a:pt x="144" y="3359"/>
                    <a:pt x="1" y="3478"/>
                    <a:pt x="1" y="3668"/>
                  </a:cubicBezTo>
                  <a:lnTo>
                    <a:pt x="1" y="5693"/>
                  </a:lnTo>
                  <a:cubicBezTo>
                    <a:pt x="1" y="5859"/>
                    <a:pt x="144" y="6002"/>
                    <a:pt x="334" y="6002"/>
                  </a:cubicBezTo>
                  <a:lnTo>
                    <a:pt x="10360" y="6002"/>
                  </a:lnTo>
                  <a:cubicBezTo>
                    <a:pt x="10527" y="6002"/>
                    <a:pt x="10646" y="5859"/>
                    <a:pt x="10646" y="5693"/>
                  </a:cubicBezTo>
                  <a:lnTo>
                    <a:pt x="10646" y="311"/>
                  </a:lnTo>
                  <a:cubicBezTo>
                    <a:pt x="10670" y="144"/>
                    <a:pt x="10527" y="1"/>
                    <a:pt x="103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4"/>
            <p:cNvSpPr/>
            <p:nvPr/>
          </p:nvSpPr>
          <p:spPr>
            <a:xfrm>
              <a:off x="5701150" y="3304900"/>
              <a:ext cx="47075" cy="47050"/>
            </a:xfrm>
            <a:custGeom>
              <a:rect b="b" l="l" r="r" t="t"/>
              <a:pathLst>
                <a:path extrusionOk="0" h="1882" w="1883">
                  <a:moveTo>
                    <a:pt x="929" y="0"/>
                  </a:moveTo>
                  <a:cubicBezTo>
                    <a:pt x="406" y="0"/>
                    <a:pt x="1" y="429"/>
                    <a:pt x="1" y="929"/>
                  </a:cubicBezTo>
                  <a:cubicBezTo>
                    <a:pt x="1" y="1453"/>
                    <a:pt x="406" y="1882"/>
                    <a:pt x="929" y="1882"/>
                  </a:cubicBezTo>
                  <a:cubicBezTo>
                    <a:pt x="1453" y="1882"/>
                    <a:pt x="1882" y="1453"/>
                    <a:pt x="1882" y="929"/>
                  </a:cubicBezTo>
                  <a:cubicBezTo>
                    <a:pt x="1882" y="429"/>
                    <a:pt x="1453"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4"/>
            <p:cNvSpPr/>
            <p:nvPr/>
          </p:nvSpPr>
          <p:spPr>
            <a:xfrm>
              <a:off x="5789875" y="3263225"/>
              <a:ext cx="47050" cy="47050"/>
            </a:xfrm>
            <a:custGeom>
              <a:rect b="b" l="l" r="r" t="t"/>
              <a:pathLst>
                <a:path extrusionOk="0" h="1882" w="1882">
                  <a:moveTo>
                    <a:pt x="953" y="0"/>
                  </a:moveTo>
                  <a:cubicBezTo>
                    <a:pt x="429" y="0"/>
                    <a:pt x="0" y="405"/>
                    <a:pt x="0" y="929"/>
                  </a:cubicBezTo>
                  <a:cubicBezTo>
                    <a:pt x="0" y="1453"/>
                    <a:pt x="429" y="1882"/>
                    <a:pt x="953" y="1882"/>
                  </a:cubicBezTo>
                  <a:cubicBezTo>
                    <a:pt x="1453" y="1882"/>
                    <a:pt x="1881" y="1453"/>
                    <a:pt x="1881" y="929"/>
                  </a:cubicBezTo>
                  <a:cubicBezTo>
                    <a:pt x="1881" y="405"/>
                    <a:pt x="145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4"/>
            <p:cNvSpPr/>
            <p:nvPr/>
          </p:nvSpPr>
          <p:spPr>
            <a:xfrm>
              <a:off x="5865475" y="3276325"/>
              <a:ext cx="73850" cy="47050"/>
            </a:xfrm>
            <a:custGeom>
              <a:rect b="b" l="l" r="r" t="t"/>
              <a:pathLst>
                <a:path extrusionOk="0" h="1882" w="2954">
                  <a:moveTo>
                    <a:pt x="548" y="0"/>
                  </a:moveTo>
                  <a:cubicBezTo>
                    <a:pt x="215" y="286"/>
                    <a:pt x="1" y="691"/>
                    <a:pt x="1" y="1143"/>
                  </a:cubicBezTo>
                  <a:lnTo>
                    <a:pt x="1" y="1596"/>
                  </a:lnTo>
                  <a:cubicBezTo>
                    <a:pt x="1" y="1739"/>
                    <a:pt x="143" y="1882"/>
                    <a:pt x="286" y="1882"/>
                  </a:cubicBezTo>
                  <a:lnTo>
                    <a:pt x="2668" y="1882"/>
                  </a:lnTo>
                  <a:cubicBezTo>
                    <a:pt x="2811" y="1882"/>
                    <a:pt x="2954" y="1739"/>
                    <a:pt x="2954" y="1596"/>
                  </a:cubicBezTo>
                  <a:lnTo>
                    <a:pt x="2954" y="1143"/>
                  </a:lnTo>
                  <a:cubicBezTo>
                    <a:pt x="2954" y="691"/>
                    <a:pt x="2739" y="286"/>
                    <a:pt x="2406" y="0"/>
                  </a:cubicBezTo>
                  <a:cubicBezTo>
                    <a:pt x="2132" y="203"/>
                    <a:pt x="1804" y="304"/>
                    <a:pt x="1477" y="304"/>
                  </a:cubicBezTo>
                  <a:cubicBezTo>
                    <a:pt x="1150" y="304"/>
                    <a:pt x="822" y="203"/>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4"/>
            <p:cNvSpPr/>
            <p:nvPr/>
          </p:nvSpPr>
          <p:spPr>
            <a:xfrm>
              <a:off x="5688050" y="3360275"/>
              <a:ext cx="73250" cy="46450"/>
            </a:xfrm>
            <a:custGeom>
              <a:rect b="b" l="l" r="r" t="t"/>
              <a:pathLst>
                <a:path extrusionOk="0" h="1858" w="2930">
                  <a:moveTo>
                    <a:pt x="549" y="0"/>
                  </a:moveTo>
                  <a:cubicBezTo>
                    <a:pt x="191" y="262"/>
                    <a:pt x="1" y="691"/>
                    <a:pt x="1" y="1120"/>
                  </a:cubicBezTo>
                  <a:lnTo>
                    <a:pt x="1" y="1596"/>
                  </a:lnTo>
                  <a:cubicBezTo>
                    <a:pt x="1" y="1739"/>
                    <a:pt x="120" y="1858"/>
                    <a:pt x="263" y="1858"/>
                  </a:cubicBezTo>
                  <a:lnTo>
                    <a:pt x="2644" y="1858"/>
                  </a:lnTo>
                  <a:cubicBezTo>
                    <a:pt x="2811" y="1858"/>
                    <a:pt x="2930" y="1739"/>
                    <a:pt x="2930" y="1596"/>
                  </a:cubicBezTo>
                  <a:lnTo>
                    <a:pt x="2930" y="1120"/>
                  </a:lnTo>
                  <a:cubicBezTo>
                    <a:pt x="2930" y="691"/>
                    <a:pt x="2716" y="262"/>
                    <a:pt x="2382" y="0"/>
                  </a:cubicBezTo>
                  <a:cubicBezTo>
                    <a:pt x="2108" y="191"/>
                    <a:pt x="1787" y="286"/>
                    <a:pt x="1465" y="286"/>
                  </a:cubicBezTo>
                  <a:cubicBezTo>
                    <a:pt x="1144" y="286"/>
                    <a:pt x="822" y="191"/>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4"/>
            <p:cNvSpPr/>
            <p:nvPr/>
          </p:nvSpPr>
          <p:spPr>
            <a:xfrm>
              <a:off x="5776775" y="3318000"/>
              <a:ext cx="73250" cy="47050"/>
            </a:xfrm>
            <a:custGeom>
              <a:rect b="b" l="l" r="r" t="t"/>
              <a:pathLst>
                <a:path extrusionOk="0" h="1882" w="2930">
                  <a:moveTo>
                    <a:pt x="548" y="0"/>
                  </a:moveTo>
                  <a:cubicBezTo>
                    <a:pt x="191" y="286"/>
                    <a:pt x="0" y="715"/>
                    <a:pt x="0" y="1144"/>
                  </a:cubicBezTo>
                  <a:lnTo>
                    <a:pt x="0" y="1596"/>
                  </a:lnTo>
                  <a:cubicBezTo>
                    <a:pt x="0" y="1763"/>
                    <a:pt x="119" y="1882"/>
                    <a:pt x="286" y="1882"/>
                  </a:cubicBezTo>
                  <a:lnTo>
                    <a:pt x="2667" y="1882"/>
                  </a:lnTo>
                  <a:cubicBezTo>
                    <a:pt x="2810" y="1882"/>
                    <a:pt x="2929" y="1763"/>
                    <a:pt x="2929" y="1596"/>
                  </a:cubicBezTo>
                  <a:lnTo>
                    <a:pt x="2929" y="1144"/>
                  </a:lnTo>
                  <a:cubicBezTo>
                    <a:pt x="2929" y="715"/>
                    <a:pt x="2739" y="286"/>
                    <a:pt x="2382" y="0"/>
                  </a:cubicBezTo>
                  <a:cubicBezTo>
                    <a:pt x="2108" y="203"/>
                    <a:pt x="1786" y="304"/>
                    <a:pt x="1465" y="304"/>
                  </a:cubicBezTo>
                  <a:cubicBezTo>
                    <a:pt x="1143" y="304"/>
                    <a:pt x="822" y="203"/>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4"/>
            <p:cNvSpPr/>
            <p:nvPr/>
          </p:nvSpPr>
          <p:spPr>
            <a:xfrm>
              <a:off x="5878575" y="3220950"/>
              <a:ext cx="47050" cy="47050"/>
            </a:xfrm>
            <a:custGeom>
              <a:rect b="b" l="l" r="r" t="t"/>
              <a:pathLst>
                <a:path extrusionOk="0" h="1882" w="1882">
                  <a:moveTo>
                    <a:pt x="953" y="1"/>
                  </a:moveTo>
                  <a:cubicBezTo>
                    <a:pt x="429" y="1"/>
                    <a:pt x="0" y="429"/>
                    <a:pt x="0" y="953"/>
                  </a:cubicBezTo>
                  <a:cubicBezTo>
                    <a:pt x="0" y="1477"/>
                    <a:pt x="429" y="1882"/>
                    <a:pt x="953" y="1882"/>
                  </a:cubicBezTo>
                  <a:cubicBezTo>
                    <a:pt x="1477" y="1882"/>
                    <a:pt x="1882" y="1477"/>
                    <a:pt x="1882" y="953"/>
                  </a:cubicBezTo>
                  <a:cubicBezTo>
                    <a:pt x="1882" y="429"/>
                    <a:pt x="147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84"/>
          <p:cNvGrpSpPr/>
          <p:nvPr/>
        </p:nvGrpSpPr>
        <p:grpSpPr>
          <a:xfrm>
            <a:off x="7811026" y="2886026"/>
            <a:ext cx="350425" cy="349675"/>
            <a:chOff x="6264975" y="3220950"/>
            <a:chExt cx="268525" cy="267950"/>
          </a:xfrm>
        </p:grpSpPr>
        <p:sp>
          <p:nvSpPr>
            <p:cNvPr id="10877" name="Google Shape;10877;p84"/>
            <p:cNvSpPr/>
            <p:nvPr/>
          </p:nvSpPr>
          <p:spPr>
            <a:xfrm>
              <a:off x="6322725" y="3276925"/>
              <a:ext cx="6550" cy="16100"/>
            </a:xfrm>
            <a:custGeom>
              <a:rect b="b" l="l" r="r" t="t"/>
              <a:pathLst>
                <a:path extrusionOk="0" h="644" w="262">
                  <a:moveTo>
                    <a:pt x="0" y="0"/>
                  </a:moveTo>
                  <a:lnTo>
                    <a:pt x="0" y="643"/>
                  </a:lnTo>
                  <a:cubicBezTo>
                    <a:pt x="119" y="596"/>
                    <a:pt x="191" y="477"/>
                    <a:pt x="214" y="357"/>
                  </a:cubicBezTo>
                  <a:cubicBezTo>
                    <a:pt x="262" y="191"/>
                    <a:pt x="167" y="48"/>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4"/>
            <p:cNvSpPr/>
            <p:nvPr/>
          </p:nvSpPr>
          <p:spPr>
            <a:xfrm>
              <a:off x="6266750" y="3221700"/>
              <a:ext cx="122075" cy="104050"/>
            </a:xfrm>
            <a:custGeom>
              <a:rect b="b" l="l" r="r" t="t"/>
              <a:pathLst>
                <a:path extrusionOk="0" h="4162" w="4883">
                  <a:moveTo>
                    <a:pt x="2084" y="661"/>
                  </a:moveTo>
                  <a:cubicBezTo>
                    <a:pt x="2162" y="661"/>
                    <a:pt x="2239" y="709"/>
                    <a:pt x="2239" y="804"/>
                  </a:cubicBezTo>
                  <a:lnTo>
                    <a:pt x="2239" y="923"/>
                  </a:lnTo>
                  <a:cubicBezTo>
                    <a:pt x="2382" y="947"/>
                    <a:pt x="2501" y="995"/>
                    <a:pt x="2596" y="1114"/>
                  </a:cubicBezTo>
                  <a:cubicBezTo>
                    <a:pt x="2668" y="1161"/>
                    <a:pt x="2668" y="1257"/>
                    <a:pt x="2596" y="1328"/>
                  </a:cubicBezTo>
                  <a:cubicBezTo>
                    <a:pt x="2561" y="1352"/>
                    <a:pt x="2519" y="1364"/>
                    <a:pt x="2480" y="1364"/>
                  </a:cubicBezTo>
                  <a:cubicBezTo>
                    <a:pt x="2441" y="1364"/>
                    <a:pt x="2406" y="1352"/>
                    <a:pt x="2382" y="1328"/>
                  </a:cubicBezTo>
                  <a:cubicBezTo>
                    <a:pt x="2334" y="1304"/>
                    <a:pt x="2287" y="1280"/>
                    <a:pt x="2263" y="1257"/>
                  </a:cubicBezTo>
                  <a:lnTo>
                    <a:pt x="2263" y="1876"/>
                  </a:lnTo>
                  <a:lnTo>
                    <a:pt x="2358" y="1923"/>
                  </a:lnTo>
                  <a:cubicBezTo>
                    <a:pt x="2668" y="2019"/>
                    <a:pt x="2834" y="2328"/>
                    <a:pt x="2787" y="2638"/>
                  </a:cubicBezTo>
                  <a:cubicBezTo>
                    <a:pt x="2739" y="2900"/>
                    <a:pt x="2525" y="3138"/>
                    <a:pt x="2263" y="3186"/>
                  </a:cubicBezTo>
                  <a:lnTo>
                    <a:pt x="2263" y="3352"/>
                  </a:lnTo>
                  <a:cubicBezTo>
                    <a:pt x="2263" y="3448"/>
                    <a:pt x="2180" y="3495"/>
                    <a:pt x="2096" y="3495"/>
                  </a:cubicBezTo>
                  <a:cubicBezTo>
                    <a:pt x="2013" y="3495"/>
                    <a:pt x="1929" y="3448"/>
                    <a:pt x="1929" y="3352"/>
                  </a:cubicBezTo>
                  <a:lnTo>
                    <a:pt x="1929" y="3209"/>
                  </a:lnTo>
                  <a:cubicBezTo>
                    <a:pt x="1787" y="3209"/>
                    <a:pt x="1620" y="3138"/>
                    <a:pt x="1501" y="3043"/>
                  </a:cubicBezTo>
                  <a:cubicBezTo>
                    <a:pt x="1406" y="2995"/>
                    <a:pt x="1406" y="2900"/>
                    <a:pt x="1453" y="2828"/>
                  </a:cubicBezTo>
                  <a:lnTo>
                    <a:pt x="1429" y="2805"/>
                  </a:lnTo>
                  <a:cubicBezTo>
                    <a:pt x="1456" y="2765"/>
                    <a:pt x="1496" y="2748"/>
                    <a:pt x="1539" y="2748"/>
                  </a:cubicBezTo>
                  <a:cubicBezTo>
                    <a:pt x="1575" y="2748"/>
                    <a:pt x="1612" y="2759"/>
                    <a:pt x="1644" y="2781"/>
                  </a:cubicBezTo>
                  <a:cubicBezTo>
                    <a:pt x="1739" y="2828"/>
                    <a:pt x="1810" y="2876"/>
                    <a:pt x="1929" y="2876"/>
                  </a:cubicBezTo>
                  <a:lnTo>
                    <a:pt x="1929" y="2090"/>
                  </a:lnTo>
                  <a:cubicBezTo>
                    <a:pt x="1834" y="2043"/>
                    <a:pt x="1739" y="1995"/>
                    <a:pt x="1644" y="1923"/>
                  </a:cubicBezTo>
                  <a:cubicBezTo>
                    <a:pt x="1501" y="1804"/>
                    <a:pt x="1429" y="1590"/>
                    <a:pt x="1477" y="1423"/>
                  </a:cubicBezTo>
                  <a:cubicBezTo>
                    <a:pt x="1525" y="1209"/>
                    <a:pt x="1667" y="1019"/>
                    <a:pt x="1882" y="947"/>
                  </a:cubicBezTo>
                  <a:lnTo>
                    <a:pt x="1929" y="947"/>
                  </a:lnTo>
                  <a:lnTo>
                    <a:pt x="1929" y="804"/>
                  </a:lnTo>
                  <a:cubicBezTo>
                    <a:pt x="1929" y="709"/>
                    <a:pt x="2007" y="661"/>
                    <a:pt x="2084" y="661"/>
                  </a:cubicBezTo>
                  <a:close/>
                  <a:moveTo>
                    <a:pt x="2103" y="1"/>
                  </a:moveTo>
                  <a:cubicBezTo>
                    <a:pt x="1026" y="1"/>
                    <a:pt x="0" y="833"/>
                    <a:pt x="0" y="2090"/>
                  </a:cubicBezTo>
                  <a:cubicBezTo>
                    <a:pt x="0" y="3233"/>
                    <a:pt x="929" y="4162"/>
                    <a:pt x="2096" y="4162"/>
                  </a:cubicBezTo>
                  <a:cubicBezTo>
                    <a:pt x="3954" y="4162"/>
                    <a:pt x="4882" y="1923"/>
                    <a:pt x="3573" y="614"/>
                  </a:cubicBezTo>
                  <a:cubicBezTo>
                    <a:pt x="3142" y="190"/>
                    <a:pt x="2616" y="1"/>
                    <a:pt x="2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4"/>
            <p:cNvSpPr/>
            <p:nvPr/>
          </p:nvSpPr>
          <p:spPr>
            <a:xfrm>
              <a:off x="6310800" y="3253700"/>
              <a:ext cx="4200" cy="11325"/>
            </a:xfrm>
            <a:custGeom>
              <a:rect b="b" l="l" r="r" t="t"/>
              <a:pathLst>
                <a:path extrusionOk="0" h="453" w="168">
                  <a:moveTo>
                    <a:pt x="167" y="0"/>
                  </a:moveTo>
                  <a:cubicBezTo>
                    <a:pt x="96" y="24"/>
                    <a:pt x="25" y="120"/>
                    <a:pt x="25" y="191"/>
                  </a:cubicBezTo>
                  <a:cubicBezTo>
                    <a:pt x="1" y="262"/>
                    <a:pt x="25" y="334"/>
                    <a:pt x="72" y="405"/>
                  </a:cubicBezTo>
                  <a:lnTo>
                    <a:pt x="167" y="453"/>
                  </a:lnTo>
                  <a:lnTo>
                    <a:pt x="1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4"/>
            <p:cNvSpPr/>
            <p:nvPr/>
          </p:nvSpPr>
          <p:spPr>
            <a:xfrm>
              <a:off x="6366175" y="3379325"/>
              <a:ext cx="67900" cy="109575"/>
            </a:xfrm>
            <a:custGeom>
              <a:rect b="b" l="l" r="r" t="t"/>
              <a:pathLst>
                <a:path extrusionOk="0" h="4383" w="2716">
                  <a:moveTo>
                    <a:pt x="334" y="0"/>
                  </a:moveTo>
                  <a:cubicBezTo>
                    <a:pt x="143" y="0"/>
                    <a:pt x="0" y="143"/>
                    <a:pt x="0" y="310"/>
                  </a:cubicBezTo>
                  <a:lnTo>
                    <a:pt x="0" y="4073"/>
                  </a:lnTo>
                  <a:cubicBezTo>
                    <a:pt x="0" y="4239"/>
                    <a:pt x="143" y="4382"/>
                    <a:pt x="334" y="4382"/>
                  </a:cubicBezTo>
                  <a:lnTo>
                    <a:pt x="2406" y="4382"/>
                  </a:lnTo>
                  <a:cubicBezTo>
                    <a:pt x="2572" y="4382"/>
                    <a:pt x="2715" y="4239"/>
                    <a:pt x="2715" y="4073"/>
                  </a:cubicBezTo>
                  <a:lnTo>
                    <a:pt x="2715" y="310"/>
                  </a:lnTo>
                  <a:cubicBezTo>
                    <a:pt x="2715" y="143"/>
                    <a:pt x="2572"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4"/>
            <p:cNvSpPr/>
            <p:nvPr/>
          </p:nvSpPr>
          <p:spPr>
            <a:xfrm>
              <a:off x="6465600" y="3347775"/>
              <a:ext cx="67900" cy="141125"/>
            </a:xfrm>
            <a:custGeom>
              <a:rect b="b" l="l" r="r" t="t"/>
              <a:pathLst>
                <a:path extrusionOk="0" h="5645" w="2716">
                  <a:moveTo>
                    <a:pt x="310" y="0"/>
                  </a:moveTo>
                  <a:cubicBezTo>
                    <a:pt x="143" y="0"/>
                    <a:pt x="1" y="143"/>
                    <a:pt x="1" y="310"/>
                  </a:cubicBezTo>
                  <a:lnTo>
                    <a:pt x="1" y="5335"/>
                  </a:lnTo>
                  <a:cubicBezTo>
                    <a:pt x="1" y="5501"/>
                    <a:pt x="143" y="5644"/>
                    <a:pt x="310" y="5644"/>
                  </a:cubicBezTo>
                  <a:lnTo>
                    <a:pt x="2406" y="5644"/>
                  </a:lnTo>
                  <a:cubicBezTo>
                    <a:pt x="2572" y="5644"/>
                    <a:pt x="2715" y="5501"/>
                    <a:pt x="2715" y="5335"/>
                  </a:cubicBezTo>
                  <a:lnTo>
                    <a:pt x="2715" y="310"/>
                  </a:lnTo>
                  <a:cubicBezTo>
                    <a:pt x="2715" y="143"/>
                    <a:pt x="2572"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4"/>
            <p:cNvSpPr/>
            <p:nvPr/>
          </p:nvSpPr>
          <p:spPr>
            <a:xfrm>
              <a:off x="6266750" y="3410275"/>
              <a:ext cx="67900" cy="78625"/>
            </a:xfrm>
            <a:custGeom>
              <a:rect b="b" l="l" r="r" t="t"/>
              <a:pathLst>
                <a:path extrusionOk="0" h="3145" w="2716">
                  <a:moveTo>
                    <a:pt x="334" y="1"/>
                  </a:moveTo>
                  <a:cubicBezTo>
                    <a:pt x="143" y="1"/>
                    <a:pt x="0" y="144"/>
                    <a:pt x="0" y="334"/>
                  </a:cubicBezTo>
                  <a:lnTo>
                    <a:pt x="0" y="2835"/>
                  </a:lnTo>
                  <a:cubicBezTo>
                    <a:pt x="0" y="3001"/>
                    <a:pt x="143" y="3144"/>
                    <a:pt x="334" y="3144"/>
                  </a:cubicBezTo>
                  <a:lnTo>
                    <a:pt x="2406" y="3144"/>
                  </a:lnTo>
                  <a:cubicBezTo>
                    <a:pt x="2572" y="3144"/>
                    <a:pt x="2715" y="3001"/>
                    <a:pt x="2715" y="2835"/>
                  </a:cubicBezTo>
                  <a:lnTo>
                    <a:pt x="2715" y="334"/>
                  </a:lnTo>
                  <a:cubicBezTo>
                    <a:pt x="2715" y="144"/>
                    <a:pt x="2572" y="1"/>
                    <a:pt x="2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4"/>
            <p:cNvSpPr/>
            <p:nvPr/>
          </p:nvSpPr>
          <p:spPr>
            <a:xfrm>
              <a:off x="6264975" y="3220950"/>
              <a:ext cx="268525" cy="162550"/>
            </a:xfrm>
            <a:custGeom>
              <a:rect b="b" l="l" r="r" t="t"/>
              <a:pathLst>
                <a:path extrusionOk="0" h="6502" w="10741">
                  <a:moveTo>
                    <a:pt x="8764" y="1"/>
                  </a:moveTo>
                  <a:cubicBezTo>
                    <a:pt x="8383" y="48"/>
                    <a:pt x="8383" y="596"/>
                    <a:pt x="8764" y="644"/>
                  </a:cubicBezTo>
                  <a:lnTo>
                    <a:pt x="9645" y="644"/>
                  </a:lnTo>
                  <a:cubicBezTo>
                    <a:pt x="9502" y="763"/>
                    <a:pt x="9359" y="906"/>
                    <a:pt x="9216" y="1049"/>
                  </a:cubicBezTo>
                  <a:cubicBezTo>
                    <a:pt x="7335" y="2906"/>
                    <a:pt x="4477" y="5692"/>
                    <a:pt x="381" y="5859"/>
                  </a:cubicBezTo>
                  <a:cubicBezTo>
                    <a:pt x="0" y="5907"/>
                    <a:pt x="0" y="6454"/>
                    <a:pt x="381" y="6502"/>
                  </a:cubicBezTo>
                  <a:cubicBezTo>
                    <a:pt x="4715" y="6311"/>
                    <a:pt x="7668" y="3430"/>
                    <a:pt x="9645" y="1501"/>
                  </a:cubicBezTo>
                  <a:lnTo>
                    <a:pt x="10097" y="1049"/>
                  </a:lnTo>
                  <a:lnTo>
                    <a:pt x="10097" y="2001"/>
                  </a:lnTo>
                  <a:cubicBezTo>
                    <a:pt x="10121" y="2192"/>
                    <a:pt x="10270" y="2287"/>
                    <a:pt x="10419" y="2287"/>
                  </a:cubicBezTo>
                  <a:cubicBezTo>
                    <a:pt x="10568" y="2287"/>
                    <a:pt x="10717" y="2192"/>
                    <a:pt x="10740" y="2001"/>
                  </a:cubicBezTo>
                  <a:lnTo>
                    <a:pt x="10740" y="334"/>
                  </a:lnTo>
                  <a:cubicBezTo>
                    <a:pt x="10740" y="144"/>
                    <a:pt x="10597" y="1"/>
                    <a:pt x="10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84"/>
          <p:cNvGrpSpPr/>
          <p:nvPr/>
        </p:nvGrpSpPr>
        <p:grpSpPr>
          <a:xfrm>
            <a:off x="7812560" y="3443880"/>
            <a:ext cx="350425" cy="350425"/>
            <a:chOff x="6266150" y="3648425"/>
            <a:chExt cx="268525" cy="268525"/>
          </a:xfrm>
        </p:grpSpPr>
        <p:sp>
          <p:nvSpPr>
            <p:cNvPr id="10885" name="Google Shape;10885;p84"/>
            <p:cNvSpPr/>
            <p:nvPr/>
          </p:nvSpPr>
          <p:spPr>
            <a:xfrm>
              <a:off x="6362000" y="3648425"/>
              <a:ext cx="172675" cy="151850"/>
            </a:xfrm>
            <a:custGeom>
              <a:rect b="b" l="l" r="r" t="t"/>
              <a:pathLst>
                <a:path extrusionOk="0" h="6074" w="6907">
                  <a:moveTo>
                    <a:pt x="2811" y="1263"/>
                  </a:moveTo>
                  <a:cubicBezTo>
                    <a:pt x="3192" y="1310"/>
                    <a:pt x="3192" y="1858"/>
                    <a:pt x="2811" y="1882"/>
                  </a:cubicBezTo>
                  <a:lnTo>
                    <a:pt x="1549" y="1882"/>
                  </a:lnTo>
                  <a:cubicBezTo>
                    <a:pt x="1168" y="1858"/>
                    <a:pt x="1168" y="1310"/>
                    <a:pt x="1549" y="1263"/>
                  </a:cubicBezTo>
                  <a:close/>
                  <a:moveTo>
                    <a:pt x="2799" y="2549"/>
                  </a:moveTo>
                  <a:cubicBezTo>
                    <a:pt x="2948" y="2549"/>
                    <a:pt x="3097" y="2644"/>
                    <a:pt x="3120" y="2834"/>
                  </a:cubicBezTo>
                  <a:lnTo>
                    <a:pt x="3120" y="4501"/>
                  </a:lnTo>
                  <a:cubicBezTo>
                    <a:pt x="3097" y="4692"/>
                    <a:pt x="2948" y="4787"/>
                    <a:pt x="2799" y="4787"/>
                  </a:cubicBezTo>
                  <a:cubicBezTo>
                    <a:pt x="2650" y="4787"/>
                    <a:pt x="2501" y="4692"/>
                    <a:pt x="2478" y="4501"/>
                  </a:cubicBezTo>
                  <a:lnTo>
                    <a:pt x="2478" y="2834"/>
                  </a:lnTo>
                  <a:cubicBezTo>
                    <a:pt x="2501" y="2644"/>
                    <a:pt x="2650" y="2549"/>
                    <a:pt x="2799" y="2549"/>
                  </a:cubicBezTo>
                  <a:close/>
                  <a:moveTo>
                    <a:pt x="4061" y="1929"/>
                  </a:moveTo>
                  <a:cubicBezTo>
                    <a:pt x="4210" y="1929"/>
                    <a:pt x="4359" y="2025"/>
                    <a:pt x="4383" y="2215"/>
                  </a:cubicBezTo>
                  <a:lnTo>
                    <a:pt x="4383" y="4501"/>
                  </a:lnTo>
                  <a:cubicBezTo>
                    <a:pt x="4359" y="4692"/>
                    <a:pt x="4210" y="4787"/>
                    <a:pt x="4061" y="4787"/>
                  </a:cubicBezTo>
                  <a:cubicBezTo>
                    <a:pt x="3912" y="4787"/>
                    <a:pt x="3763" y="4692"/>
                    <a:pt x="3740" y="4501"/>
                  </a:cubicBezTo>
                  <a:lnTo>
                    <a:pt x="3740" y="2215"/>
                  </a:lnTo>
                  <a:cubicBezTo>
                    <a:pt x="3763" y="2025"/>
                    <a:pt x="3912" y="1929"/>
                    <a:pt x="4061" y="1929"/>
                  </a:cubicBezTo>
                  <a:close/>
                  <a:moveTo>
                    <a:pt x="5311" y="1286"/>
                  </a:moveTo>
                  <a:cubicBezTo>
                    <a:pt x="5460" y="1286"/>
                    <a:pt x="5609" y="1382"/>
                    <a:pt x="5621" y="1572"/>
                  </a:cubicBezTo>
                  <a:lnTo>
                    <a:pt x="5621" y="4501"/>
                  </a:lnTo>
                  <a:cubicBezTo>
                    <a:pt x="5609" y="4692"/>
                    <a:pt x="5460" y="4787"/>
                    <a:pt x="5311" y="4787"/>
                  </a:cubicBezTo>
                  <a:cubicBezTo>
                    <a:pt x="5163" y="4787"/>
                    <a:pt x="5014" y="4692"/>
                    <a:pt x="5002" y="4501"/>
                  </a:cubicBezTo>
                  <a:lnTo>
                    <a:pt x="5002" y="1572"/>
                  </a:lnTo>
                  <a:cubicBezTo>
                    <a:pt x="5014" y="1382"/>
                    <a:pt x="5163" y="1286"/>
                    <a:pt x="5311" y="1286"/>
                  </a:cubicBezTo>
                  <a:close/>
                  <a:moveTo>
                    <a:pt x="1549" y="3150"/>
                  </a:moveTo>
                  <a:cubicBezTo>
                    <a:pt x="1704" y="3150"/>
                    <a:pt x="1858" y="3251"/>
                    <a:pt x="1858" y="3453"/>
                  </a:cubicBezTo>
                  <a:lnTo>
                    <a:pt x="1858" y="4501"/>
                  </a:lnTo>
                  <a:cubicBezTo>
                    <a:pt x="1858" y="4716"/>
                    <a:pt x="1704" y="4823"/>
                    <a:pt x="1549" y="4823"/>
                  </a:cubicBezTo>
                  <a:cubicBezTo>
                    <a:pt x="1394" y="4823"/>
                    <a:pt x="1239" y="4716"/>
                    <a:pt x="1239" y="4501"/>
                  </a:cubicBezTo>
                  <a:lnTo>
                    <a:pt x="1239" y="3453"/>
                  </a:lnTo>
                  <a:cubicBezTo>
                    <a:pt x="1239" y="3251"/>
                    <a:pt x="1394" y="3150"/>
                    <a:pt x="1549" y="3150"/>
                  </a:cubicBezTo>
                  <a:close/>
                  <a:moveTo>
                    <a:pt x="930" y="0"/>
                  </a:moveTo>
                  <a:cubicBezTo>
                    <a:pt x="406" y="0"/>
                    <a:pt x="1" y="429"/>
                    <a:pt x="1" y="953"/>
                  </a:cubicBezTo>
                  <a:lnTo>
                    <a:pt x="1" y="5144"/>
                  </a:lnTo>
                  <a:cubicBezTo>
                    <a:pt x="1" y="5644"/>
                    <a:pt x="406" y="6073"/>
                    <a:pt x="930" y="6073"/>
                  </a:cubicBezTo>
                  <a:lnTo>
                    <a:pt x="2620" y="6073"/>
                  </a:lnTo>
                  <a:lnTo>
                    <a:pt x="3120" y="5216"/>
                  </a:lnTo>
                  <a:cubicBezTo>
                    <a:pt x="3182" y="5123"/>
                    <a:pt x="3283" y="5071"/>
                    <a:pt x="3392" y="5071"/>
                  </a:cubicBezTo>
                  <a:cubicBezTo>
                    <a:pt x="3452" y="5071"/>
                    <a:pt x="3514" y="5087"/>
                    <a:pt x="3573" y="5120"/>
                  </a:cubicBezTo>
                  <a:cubicBezTo>
                    <a:pt x="3716" y="5192"/>
                    <a:pt x="3763" y="5406"/>
                    <a:pt x="3668" y="5549"/>
                  </a:cubicBezTo>
                  <a:lnTo>
                    <a:pt x="3359" y="6073"/>
                  </a:lnTo>
                  <a:lnTo>
                    <a:pt x="5954" y="6073"/>
                  </a:lnTo>
                  <a:cubicBezTo>
                    <a:pt x="6478" y="6073"/>
                    <a:pt x="6883" y="5644"/>
                    <a:pt x="6907" y="5144"/>
                  </a:cubicBezTo>
                  <a:lnTo>
                    <a:pt x="6907" y="953"/>
                  </a:lnTo>
                  <a:cubicBezTo>
                    <a:pt x="6883" y="429"/>
                    <a:pt x="6478" y="0"/>
                    <a:pt x="5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4"/>
            <p:cNvSpPr/>
            <p:nvPr/>
          </p:nvSpPr>
          <p:spPr>
            <a:xfrm>
              <a:off x="6289975" y="3780600"/>
              <a:ext cx="62525" cy="62525"/>
            </a:xfrm>
            <a:custGeom>
              <a:rect b="b" l="l" r="r" t="t"/>
              <a:pathLst>
                <a:path extrusionOk="0" h="2501" w="2501">
                  <a:moveTo>
                    <a:pt x="1239" y="0"/>
                  </a:moveTo>
                  <a:cubicBezTo>
                    <a:pt x="548" y="0"/>
                    <a:pt x="0" y="548"/>
                    <a:pt x="0" y="1262"/>
                  </a:cubicBezTo>
                  <a:cubicBezTo>
                    <a:pt x="0" y="1953"/>
                    <a:pt x="548" y="2501"/>
                    <a:pt x="1239" y="2501"/>
                  </a:cubicBezTo>
                  <a:cubicBezTo>
                    <a:pt x="1929" y="2501"/>
                    <a:pt x="2501" y="1953"/>
                    <a:pt x="2501" y="1262"/>
                  </a:cubicBezTo>
                  <a:cubicBezTo>
                    <a:pt x="2501" y="548"/>
                    <a:pt x="1929"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4"/>
            <p:cNvSpPr/>
            <p:nvPr/>
          </p:nvSpPr>
          <p:spPr>
            <a:xfrm>
              <a:off x="6266150" y="3800825"/>
              <a:ext cx="179225" cy="116125"/>
            </a:xfrm>
            <a:custGeom>
              <a:rect b="b" l="l" r="r" t="t"/>
              <a:pathLst>
                <a:path extrusionOk="0" h="4645" w="7169">
                  <a:moveTo>
                    <a:pt x="6431" y="1"/>
                  </a:moveTo>
                  <a:lnTo>
                    <a:pt x="5526" y="1501"/>
                  </a:lnTo>
                  <a:lnTo>
                    <a:pt x="3763" y="1501"/>
                  </a:lnTo>
                  <a:cubicBezTo>
                    <a:pt x="3404" y="2054"/>
                    <a:pt x="2812" y="2342"/>
                    <a:pt x="2210" y="2342"/>
                  </a:cubicBezTo>
                  <a:cubicBezTo>
                    <a:pt x="1776" y="2342"/>
                    <a:pt x="1337" y="2192"/>
                    <a:pt x="977" y="1882"/>
                  </a:cubicBezTo>
                  <a:cubicBezTo>
                    <a:pt x="358" y="2287"/>
                    <a:pt x="1" y="2978"/>
                    <a:pt x="1" y="3692"/>
                  </a:cubicBezTo>
                  <a:lnTo>
                    <a:pt x="1" y="4335"/>
                  </a:lnTo>
                  <a:cubicBezTo>
                    <a:pt x="1" y="4502"/>
                    <a:pt x="120" y="4645"/>
                    <a:pt x="310" y="4645"/>
                  </a:cubicBezTo>
                  <a:lnTo>
                    <a:pt x="4073" y="4645"/>
                  </a:lnTo>
                  <a:cubicBezTo>
                    <a:pt x="4240" y="4645"/>
                    <a:pt x="4383" y="4502"/>
                    <a:pt x="4383" y="4335"/>
                  </a:cubicBezTo>
                  <a:lnTo>
                    <a:pt x="4383" y="3692"/>
                  </a:lnTo>
                  <a:cubicBezTo>
                    <a:pt x="4383" y="3382"/>
                    <a:pt x="4311" y="3049"/>
                    <a:pt x="4168" y="2763"/>
                  </a:cubicBezTo>
                  <a:lnTo>
                    <a:pt x="5430" y="2763"/>
                  </a:lnTo>
                  <a:cubicBezTo>
                    <a:pt x="5764" y="2763"/>
                    <a:pt x="6050" y="2478"/>
                    <a:pt x="6050" y="2120"/>
                  </a:cubicBezTo>
                  <a:cubicBezTo>
                    <a:pt x="6050" y="2049"/>
                    <a:pt x="6050" y="1977"/>
                    <a:pt x="6026" y="1906"/>
                  </a:cubicBezTo>
                  <a:lnTo>
                    <a:pt x="716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84"/>
          <p:cNvGrpSpPr/>
          <p:nvPr/>
        </p:nvGrpSpPr>
        <p:grpSpPr>
          <a:xfrm>
            <a:off x="7069819" y="3443880"/>
            <a:ext cx="323999" cy="349740"/>
            <a:chOff x="5697000" y="3648425"/>
            <a:chExt cx="248275" cy="268000"/>
          </a:xfrm>
        </p:grpSpPr>
        <p:sp>
          <p:nvSpPr>
            <p:cNvPr id="10889" name="Google Shape;10889;p84"/>
            <p:cNvSpPr/>
            <p:nvPr/>
          </p:nvSpPr>
          <p:spPr>
            <a:xfrm>
              <a:off x="5723175" y="3754400"/>
              <a:ext cx="67900" cy="67900"/>
            </a:xfrm>
            <a:custGeom>
              <a:rect b="b" l="l" r="r" t="t"/>
              <a:pathLst>
                <a:path extrusionOk="0" h="2716" w="2716">
                  <a:moveTo>
                    <a:pt x="1358" y="0"/>
                  </a:moveTo>
                  <a:cubicBezTo>
                    <a:pt x="620" y="0"/>
                    <a:pt x="1" y="596"/>
                    <a:pt x="1" y="1358"/>
                  </a:cubicBezTo>
                  <a:cubicBezTo>
                    <a:pt x="1" y="2096"/>
                    <a:pt x="620" y="2715"/>
                    <a:pt x="1358" y="2715"/>
                  </a:cubicBezTo>
                  <a:cubicBezTo>
                    <a:pt x="2120" y="2715"/>
                    <a:pt x="2716" y="2096"/>
                    <a:pt x="2716" y="1358"/>
                  </a:cubicBezTo>
                  <a:cubicBezTo>
                    <a:pt x="2716" y="596"/>
                    <a:pt x="2120"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4"/>
            <p:cNvSpPr/>
            <p:nvPr/>
          </p:nvSpPr>
          <p:spPr>
            <a:xfrm>
              <a:off x="5697000" y="3754400"/>
              <a:ext cx="164925" cy="162025"/>
            </a:xfrm>
            <a:custGeom>
              <a:rect b="b" l="l" r="r" t="t"/>
              <a:pathLst>
                <a:path extrusionOk="0" h="6481" w="6597">
                  <a:moveTo>
                    <a:pt x="5977" y="0"/>
                  </a:moveTo>
                  <a:cubicBezTo>
                    <a:pt x="5620" y="0"/>
                    <a:pt x="5334" y="286"/>
                    <a:pt x="5334" y="620"/>
                  </a:cubicBezTo>
                  <a:lnTo>
                    <a:pt x="5334" y="2501"/>
                  </a:lnTo>
                  <a:lnTo>
                    <a:pt x="4025" y="2501"/>
                  </a:lnTo>
                  <a:cubicBezTo>
                    <a:pt x="3638" y="3054"/>
                    <a:pt x="3026" y="3342"/>
                    <a:pt x="2404" y="3342"/>
                  </a:cubicBezTo>
                  <a:cubicBezTo>
                    <a:pt x="1954" y="3342"/>
                    <a:pt x="1499" y="3192"/>
                    <a:pt x="1119" y="2882"/>
                  </a:cubicBezTo>
                  <a:cubicBezTo>
                    <a:pt x="429" y="3311"/>
                    <a:pt x="0" y="4096"/>
                    <a:pt x="0" y="4906"/>
                  </a:cubicBezTo>
                  <a:lnTo>
                    <a:pt x="0" y="6168"/>
                  </a:lnTo>
                  <a:cubicBezTo>
                    <a:pt x="0" y="6335"/>
                    <a:pt x="143" y="6478"/>
                    <a:pt x="310" y="6478"/>
                  </a:cubicBezTo>
                  <a:lnTo>
                    <a:pt x="4501" y="6478"/>
                  </a:lnTo>
                  <a:cubicBezTo>
                    <a:pt x="4513" y="6480"/>
                    <a:pt x="4525" y="6480"/>
                    <a:pt x="4538" y="6480"/>
                  </a:cubicBezTo>
                  <a:cubicBezTo>
                    <a:pt x="4691" y="6480"/>
                    <a:pt x="4833" y="6345"/>
                    <a:pt x="4811" y="6168"/>
                  </a:cubicBezTo>
                  <a:lnTo>
                    <a:pt x="4811" y="4906"/>
                  </a:lnTo>
                  <a:cubicBezTo>
                    <a:pt x="4811" y="4501"/>
                    <a:pt x="4715" y="4120"/>
                    <a:pt x="4525" y="3763"/>
                  </a:cubicBezTo>
                  <a:lnTo>
                    <a:pt x="5644" y="3763"/>
                  </a:lnTo>
                  <a:cubicBezTo>
                    <a:pt x="6168" y="3763"/>
                    <a:pt x="6597" y="3334"/>
                    <a:pt x="6597" y="2834"/>
                  </a:cubicBezTo>
                  <a:lnTo>
                    <a:pt x="6597" y="620"/>
                  </a:lnTo>
                  <a:cubicBezTo>
                    <a:pt x="6597" y="286"/>
                    <a:pt x="6311" y="0"/>
                    <a:pt x="5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4"/>
            <p:cNvSpPr/>
            <p:nvPr/>
          </p:nvSpPr>
          <p:spPr>
            <a:xfrm>
              <a:off x="5897025" y="3704375"/>
              <a:ext cx="6575" cy="16100"/>
            </a:xfrm>
            <a:custGeom>
              <a:rect b="b" l="l" r="r" t="t"/>
              <a:pathLst>
                <a:path extrusionOk="0" h="644" w="263">
                  <a:moveTo>
                    <a:pt x="1" y="1"/>
                  </a:moveTo>
                  <a:lnTo>
                    <a:pt x="1" y="644"/>
                  </a:lnTo>
                  <a:cubicBezTo>
                    <a:pt x="120" y="596"/>
                    <a:pt x="191" y="477"/>
                    <a:pt x="215" y="358"/>
                  </a:cubicBezTo>
                  <a:cubicBezTo>
                    <a:pt x="263" y="191"/>
                    <a:pt x="167" y="25"/>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4"/>
            <p:cNvSpPr/>
            <p:nvPr/>
          </p:nvSpPr>
          <p:spPr>
            <a:xfrm>
              <a:off x="5885125" y="3681175"/>
              <a:ext cx="4200" cy="11325"/>
            </a:xfrm>
            <a:custGeom>
              <a:rect b="b" l="l" r="r" t="t"/>
              <a:pathLst>
                <a:path extrusionOk="0" h="453" w="168">
                  <a:moveTo>
                    <a:pt x="167" y="0"/>
                  </a:moveTo>
                  <a:cubicBezTo>
                    <a:pt x="72" y="24"/>
                    <a:pt x="24" y="119"/>
                    <a:pt x="24" y="191"/>
                  </a:cubicBezTo>
                  <a:cubicBezTo>
                    <a:pt x="0" y="262"/>
                    <a:pt x="24" y="334"/>
                    <a:pt x="72" y="405"/>
                  </a:cubicBezTo>
                  <a:lnTo>
                    <a:pt x="167" y="453"/>
                  </a:lnTo>
                  <a:lnTo>
                    <a:pt x="1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4"/>
            <p:cNvSpPr/>
            <p:nvPr/>
          </p:nvSpPr>
          <p:spPr>
            <a:xfrm>
              <a:off x="5823800" y="3648425"/>
              <a:ext cx="121475" cy="104650"/>
            </a:xfrm>
            <a:custGeom>
              <a:rect b="b" l="l" r="r" t="t"/>
              <a:pathLst>
                <a:path extrusionOk="0" h="4186" w="4859">
                  <a:moveTo>
                    <a:pt x="2775" y="697"/>
                  </a:moveTo>
                  <a:cubicBezTo>
                    <a:pt x="2852" y="697"/>
                    <a:pt x="2930" y="751"/>
                    <a:pt x="2930" y="858"/>
                  </a:cubicBezTo>
                  <a:lnTo>
                    <a:pt x="2930" y="977"/>
                  </a:lnTo>
                  <a:cubicBezTo>
                    <a:pt x="3073" y="977"/>
                    <a:pt x="3192" y="1048"/>
                    <a:pt x="3287" y="1143"/>
                  </a:cubicBezTo>
                  <a:cubicBezTo>
                    <a:pt x="3378" y="1271"/>
                    <a:pt x="3274" y="1398"/>
                    <a:pt x="3157" y="1398"/>
                  </a:cubicBezTo>
                  <a:cubicBezTo>
                    <a:pt x="3120" y="1398"/>
                    <a:pt x="3083" y="1386"/>
                    <a:pt x="3049" y="1358"/>
                  </a:cubicBezTo>
                  <a:cubicBezTo>
                    <a:pt x="3025" y="1334"/>
                    <a:pt x="2977" y="1310"/>
                    <a:pt x="2930" y="1286"/>
                  </a:cubicBezTo>
                  <a:lnTo>
                    <a:pt x="2930" y="1906"/>
                  </a:lnTo>
                  <a:lnTo>
                    <a:pt x="3025" y="1953"/>
                  </a:lnTo>
                  <a:cubicBezTo>
                    <a:pt x="3335" y="2048"/>
                    <a:pt x="3501" y="2334"/>
                    <a:pt x="3454" y="2644"/>
                  </a:cubicBezTo>
                  <a:cubicBezTo>
                    <a:pt x="3406" y="2930"/>
                    <a:pt x="3192" y="3144"/>
                    <a:pt x="2930" y="3215"/>
                  </a:cubicBezTo>
                  <a:lnTo>
                    <a:pt x="2930" y="3358"/>
                  </a:lnTo>
                  <a:cubicBezTo>
                    <a:pt x="2930" y="3465"/>
                    <a:pt x="2846" y="3519"/>
                    <a:pt x="2766" y="3519"/>
                  </a:cubicBezTo>
                  <a:cubicBezTo>
                    <a:pt x="2686" y="3519"/>
                    <a:pt x="2608" y="3465"/>
                    <a:pt x="2620" y="3358"/>
                  </a:cubicBezTo>
                  <a:lnTo>
                    <a:pt x="2620" y="3215"/>
                  </a:lnTo>
                  <a:cubicBezTo>
                    <a:pt x="2453" y="3215"/>
                    <a:pt x="2287" y="3168"/>
                    <a:pt x="2168" y="3072"/>
                  </a:cubicBezTo>
                  <a:cubicBezTo>
                    <a:pt x="1995" y="2976"/>
                    <a:pt x="2085" y="2771"/>
                    <a:pt x="2227" y="2771"/>
                  </a:cubicBezTo>
                  <a:cubicBezTo>
                    <a:pt x="2261" y="2771"/>
                    <a:pt x="2298" y="2783"/>
                    <a:pt x="2334" y="2810"/>
                  </a:cubicBezTo>
                  <a:cubicBezTo>
                    <a:pt x="2406" y="2858"/>
                    <a:pt x="2501" y="2906"/>
                    <a:pt x="2620" y="2906"/>
                  </a:cubicBezTo>
                  <a:lnTo>
                    <a:pt x="2620" y="2120"/>
                  </a:lnTo>
                  <a:cubicBezTo>
                    <a:pt x="2501" y="2072"/>
                    <a:pt x="2406" y="2025"/>
                    <a:pt x="2334" y="1953"/>
                  </a:cubicBezTo>
                  <a:cubicBezTo>
                    <a:pt x="2191" y="1834"/>
                    <a:pt x="2120" y="1620"/>
                    <a:pt x="2168" y="1453"/>
                  </a:cubicBezTo>
                  <a:cubicBezTo>
                    <a:pt x="2191" y="1239"/>
                    <a:pt x="2358" y="1048"/>
                    <a:pt x="2572" y="977"/>
                  </a:cubicBezTo>
                  <a:lnTo>
                    <a:pt x="2620" y="977"/>
                  </a:lnTo>
                  <a:lnTo>
                    <a:pt x="2620" y="858"/>
                  </a:lnTo>
                  <a:cubicBezTo>
                    <a:pt x="2620" y="751"/>
                    <a:pt x="2697" y="697"/>
                    <a:pt x="2775" y="697"/>
                  </a:cubicBezTo>
                  <a:close/>
                  <a:moveTo>
                    <a:pt x="2787" y="0"/>
                  </a:moveTo>
                  <a:cubicBezTo>
                    <a:pt x="929" y="0"/>
                    <a:pt x="1" y="2239"/>
                    <a:pt x="1310" y="3573"/>
                  </a:cubicBezTo>
                  <a:cubicBezTo>
                    <a:pt x="1733" y="3996"/>
                    <a:pt x="2254" y="4185"/>
                    <a:pt x="2764" y="4185"/>
                  </a:cubicBezTo>
                  <a:cubicBezTo>
                    <a:pt x="3833" y="4185"/>
                    <a:pt x="4859" y="3353"/>
                    <a:pt x="4859" y="2096"/>
                  </a:cubicBezTo>
                  <a:cubicBezTo>
                    <a:pt x="4859" y="929"/>
                    <a:pt x="3930" y="0"/>
                    <a:pt x="2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84"/>
          <p:cNvGrpSpPr/>
          <p:nvPr/>
        </p:nvGrpSpPr>
        <p:grpSpPr>
          <a:xfrm>
            <a:off x="6312266" y="3443880"/>
            <a:ext cx="329480" cy="349642"/>
            <a:chOff x="5116500" y="3648425"/>
            <a:chExt cx="252475" cy="267925"/>
          </a:xfrm>
        </p:grpSpPr>
        <p:sp>
          <p:nvSpPr>
            <p:cNvPr id="10895" name="Google Shape;10895;p84"/>
            <p:cNvSpPr/>
            <p:nvPr/>
          </p:nvSpPr>
          <p:spPr>
            <a:xfrm>
              <a:off x="5139725" y="3754400"/>
              <a:ext cx="63125" cy="62525"/>
            </a:xfrm>
            <a:custGeom>
              <a:rect b="b" l="l" r="r" t="t"/>
              <a:pathLst>
                <a:path extrusionOk="0" h="2501" w="2525">
                  <a:moveTo>
                    <a:pt x="1263" y="0"/>
                  </a:moveTo>
                  <a:cubicBezTo>
                    <a:pt x="572" y="0"/>
                    <a:pt x="1" y="548"/>
                    <a:pt x="1" y="1263"/>
                  </a:cubicBezTo>
                  <a:cubicBezTo>
                    <a:pt x="1" y="1953"/>
                    <a:pt x="572" y="2501"/>
                    <a:pt x="1263" y="2501"/>
                  </a:cubicBezTo>
                  <a:cubicBezTo>
                    <a:pt x="1953" y="2501"/>
                    <a:pt x="2525" y="1953"/>
                    <a:pt x="2525" y="1263"/>
                  </a:cubicBezTo>
                  <a:cubicBezTo>
                    <a:pt x="2525" y="548"/>
                    <a:pt x="1953"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4"/>
            <p:cNvSpPr/>
            <p:nvPr/>
          </p:nvSpPr>
          <p:spPr>
            <a:xfrm>
              <a:off x="5116500" y="3648425"/>
              <a:ext cx="252475" cy="267925"/>
            </a:xfrm>
            <a:custGeom>
              <a:rect b="b" l="l" r="r" t="t"/>
              <a:pathLst>
                <a:path extrusionOk="0" h="10717" w="10099">
                  <a:moveTo>
                    <a:pt x="5812" y="0"/>
                  </a:moveTo>
                  <a:cubicBezTo>
                    <a:pt x="5621" y="0"/>
                    <a:pt x="5478" y="143"/>
                    <a:pt x="5478" y="310"/>
                  </a:cubicBezTo>
                  <a:lnTo>
                    <a:pt x="5478" y="6549"/>
                  </a:lnTo>
                  <a:lnTo>
                    <a:pt x="3764" y="6549"/>
                  </a:lnTo>
                  <a:cubicBezTo>
                    <a:pt x="3406" y="7086"/>
                    <a:pt x="2817" y="7368"/>
                    <a:pt x="2218" y="7368"/>
                  </a:cubicBezTo>
                  <a:cubicBezTo>
                    <a:pt x="1781" y="7368"/>
                    <a:pt x="1339" y="7218"/>
                    <a:pt x="977" y="6907"/>
                  </a:cubicBezTo>
                  <a:cubicBezTo>
                    <a:pt x="358" y="7311"/>
                    <a:pt x="1" y="8002"/>
                    <a:pt x="1" y="8740"/>
                  </a:cubicBezTo>
                  <a:lnTo>
                    <a:pt x="1" y="10407"/>
                  </a:lnTo>
                  <a:cubicBezTo>
                    <a:pt x="1" y="10574"/>
                    <a:pt x="120" y="10717"/>
                    <a:pt x="310" y="10717"/>
                  </a:cubicBezTo>
                  <a:lnTo>
                    <a:pt x="4073" y="10717"/>
                  </a:lnTo>
                  <a:cubicBezTo>
                    <a:pt x="4240" y="10717"/>
                    <a:pt x="4383" y="10574"/>
                    <a:pt x="4359" y="10407"/>
                  </a:cubicBezTo>
                  <a:lnTo>
                    <a:pt x="4359" y="8740"/>
                  </a:lnTo>
                  <a:cubicBezTo>
                    <a:pt x="4359" y="8407"/>
                    <a:pt x="4288" y="8097"/>
                    <a:pt x="4145" y="7788"/>
                  </a:cubicBezTo>
                  <a:lnTo>
                    <a:pt x="6097" y="7788"/>
                  </a:lnTo>
                  <a:cubicBezTo>
                    <a:pt x="6931" y="7788"/>
                    <a:pt x="6931" y="6526"/>
                    <a:pt x="6097" y="6526"/>
                  </a:cubicBezTo>
                  <a:lnTo>
                    <a:pt x="6097" y="3144"/>
                  </a:lnTo>
                  <a:lnTo>
                    <a:pt x="9765" y="3144"/>
                  </a:lnTo>
                  <a:cubicBezTo>
                    <a:pt x="9884" y="3144"/>
                    <a:pt x="9979" y="3072"/>
                    <a:pt x="10027" y="2977"/>
                  </a:cubicBezTo>
                  <a:cubicBezTo>
                    <a:pt x="10098" y="2882"/>
                    <a:pt x="10098" y="2763"/>
                    <a:pt x="10027" y="2668"/>
                  </a:cubicBezTo>
                  <a:lnTo>
                    <a:pt x="9312" y="1572"/>
                  </a:lnTo>
                  <a:lnTo>
                    <a:pt x="10027" y="500"/>
                  </a:lnTo>
                  <a:cubicBezTo>
                    <a:pt x="10098" y="405"/>
                    <a:pt x="10098" y="262"/>
                    <a:pt x="10027" y="167"/>
                  </a:cubicBezTo>
                  <a:cubicBezTo>
                    <a:pt x="9979" y="72"/>
                    <a:pt x="9860" y="0"/>
                    <a:pt x="9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84"/>
          <p:cNvGrpSpPr/>
          <p:nvPr/>
        </p:nvGrpSpPr>
        <p:grpSpPr>
          <a:xfrm>
            <a:off x="5544665" y="3444272"/>
            <a:ext cx="352742" cy="349642"/>
            <a:chOff x="4528300" y="3648725"/>
            <a:chExt cx="270300" cy="267925"/>
          </a:xfrm>
        </p:grpSpPr>
        <p:sp>
          <p:nvSpPr>
            <p:cNvPr id="10898" name="Google Shape;10898;p84"/>
            <p:cNvSpPr/>
            <p:nvPr/>
          </p:nvSpPr>
          <p:spPr>
            <a:xfrm>
              <a:off x="4574725" y="3655575"/>
              <a:ext cx="60750" cy="64325"/>
            </a:xfrm>
            <a:custGeom>
              <a:rect b="b" l="l" r="r" t="t"/>
              <a:pathLst>
                <a:path extrusionOk="0" h="2573" w="2430">
                  <a:moveTo>
                    <a:pt x="1882" y="0"/>
                  </a:moveTo>
                  <a:cubicBezTo>
                    <a:pt x="1168" y="214"/>
                    <a:pt x="548" y="596"/>
                    <a:pt x="1" y="1072"/>
                  </a:cubicBezTo>
                  <a:lnTo>
                    <a:pt x="1501" y="2572"/>
                  </a:lnTo>
                  <a:cubicBezTo>
                    <a:pt x="1763" y="2358"/>
                    <a:pt x="2073" y="2167"/>
                    <a:pt x="2430" y="2048"/>
                  </a:cubicBez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4"/>
            <p:cNvSpPr/>
            <p:nvPr/>
          </p:nvSpPr>
          <p:spPr>
            <a:xfrm>
              <a:off x="4583650" y="3716900"/>
              <a:ext cx="147675" cy="105400"/>
            </a:xfrm>
            <a:custGeom>
              <a:rect b="b" l="l" r="r" t="t"/>
              <a:pathLst>
                <a:path extrusionOk="0" h="4216" w="5907">
                  <a:moveTo>
                    <a:pt x="3192" y="0"/>
                  </a:moveTo>
                  <a:cubicBezTo>
                    <a:pt x="2978" y="0"/>
                    <a:pt x="2740" y="48"/>
                    <a:pt x="2525" y="95"/>
                  </a:cubicBezTo>
                  <a:cubicBezTo>
                    <a:pt x="715" y="572"/>
                    <a:pt x="1" y="2739"/>
                    <a:pt x="1120" y="4215"/>
                  </a:cubicBezTo>
                  <a:cubicBezTo>
                    <a:pt x="1311" y="3667"/>
                    <a:pt x="1716" y="3215"/>
                    <a:pt x="2239" y="2953"/>
                  </a:cubicBezTo>
                  <a:cubicBezTo>
                    <a:pt x="1978" y="2691"/>
                    <a:pt x="1835" y="2358"/>
                    <a:pt x="1835" y="2000"/>
                  </a:cubicBezTo>
                  <a:cubicBezTo>
                    <a:pt x="1835" y="1215"/>
                    <a:pt x="2467" y="629"/>
                    <a:pt x="3186" y="629"/>
                  </a:cubicBezTo>
                  <a:cubicBezTo>
                    <a:pt x="3360" y="629"/>
                    <a:pt x="3539" y="664"/>
                    <a:pt x="3716" y="738"/>
                  </a:cubicBezTo>
                  <a:cubicBezTo>
                    <a:pt x="4621" y="1095"/>
                    <a:pt x="4859" y="2262"/>
                    <a:pt x="4168" y="2953"/>
                  </a:cubicBezTo>
                  <a:cubicBezTo>
                    <a:pt x="4383" y="3048"/>
                    <a:pt x="4573" y="3191"/>
                    <a:pt x="4740" y="3358"/>
                  </a:cubicBezTo>
                  <a:cubicBezTo>
                    <a:pt x="4978" y="3596"/>
                    <a:pt x="5169" y="3882"/>
                    <a:pt x="5264" y="4215"/>
                  </a:cubicBezTo>
                  <a:cubicBezTo>
                    <a:pt x="5335" y="4120"/>
                    <a:pt x="5407" y="4025"/>
                    <a:pt x="5454" y="3929"/>
                  </a:cubicBezTo>
                  <a:cubicBezTo>
                    <a:pt x="5812" y="3334"/>
                    <a:pt x="5907" y="2620"/>
                    <a:pt x="5716" y="1953"/>
                  </a:cubicBezTo>
                  <a:cubicBezTo>
                    <a:pt x="5431" y="810"/>
                    <a:pt x="4383"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4"/>
            <p:cNvSpPr/>
            <p:nvPr/>
          </p:nvSpPr>
          <p:spPr>
            <a:xfrm>
              <a:off x="4726550" y="3693675"/>
              <a:ext cx="64325" cy="60150"/>
            </a:xfrm>
            <a:custGeom>
              <a:rect b="b" l="l" r="r" t="t"/>
              <a:pathLst>
                <a:path extrusionOk="0" h="2406" w="2573">
                  <a:moveTo>
                    <a:pt x="1501" y="0"/>
                  </a:moveTo>
                  <a:lnTo>
                    <a:pt x="0" y="1477"/>
                  </a:lnTo>
                  <a:cubicBezTo>
                    <a:pt x="239" y="1763"/>
                    <a:pt x="405" y="2072"/>
                    <a:pt x="524" y="2406"/>
                  </a:cubicBezTo>
                  <a:lnTo>
                    <a:pt x="2572" y="1858"/>
                  </a:lnTo>
                  <a:cubicBezTo>
                    <a:pt x="2334" y="1167"/>
                    <a:pt x="1977" y="548"/>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4"/>
            <p:cNvSpPr/>
            <p:nvPr/>
          </p:nvSpPr>
          <p:spPr>
            <a:xfrm>
              <a:off x="4743825" y="3755575"/>
              <a:ext cx="54775" cy="54225"/>
            </a:xfrm>
            <a:custGeom>
              <a:rect b="b" l="l" r="r" t="t"/>
              <a:pathLst>
                <a:path extrusionOk="0" h="2169" w="2191">
                  <a:moveTo>
                    <a:pt x="2048" y="1"/>
                  </a:moveTo>
                  <a:lnTo>
                    <a:pt x="0" y="549"/>
                  </a:lnTo>
                  <a:cubicBezTo>
                    <a:pt x="48" y="906"/>
                    <a:pt x="48" y="1263"/>
                    <a:pt x="0" y="1620"/>
                  </a:cubicBezTo>
                  <a:lnTo>
                    <a:pt x="2048" y="2168"/>
                  </a:lnTo>
                  <a:cubicBezTo>
                    <a:pt x="2191" y="1454"/>
                    <a:pt x="2191" y="715"/>
                    <a:pt x="2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4"/>
            <p:cNvSpPr/>
            <p:nvPr/>
          </p:nvSpPr>
          <p:spPr>
            <a:xfrm>
              <a:off x="4645575" y="3748450"/>
              <a:ext cx="36350" cy="36925"/>
            </a:xfrm>
            <a:custGeom>
              <a:rect b="b" l="l" r="r" t="t"/>
              <a:pathLst>
                <a:path extrusionOk="0" h="1477" w="1454">
                  <a:moveTo>
                    <a:pt x="715" y="0"/>
                  </a:moveTo>
                  <a:cubicBezTo>
                    <a:pt x="310" y="0"/>
                    <a:pt x="1" y="334"/>
                    <a:pt x="1" y="738"/>
                  </a:cubicBezTo>
                  <a:cubicBezTo>
                    <a:pt x="1" y="1143"/>
                    <a:pt x="310" y="1477"/>
                    <a:pt x="715" y="1477"/>
                  </a:cubicBezTo>
                  <a:cubicBezTo>
                    <a:pt x="1120" y="1477"/>
                    <a:pt x="1453" y="1143"/>
                    <a:pt x="1453" y="738"/>
                  </a:cubicBezTo>
                  <a:cubicBezTo>
                    <a:pt x="1453" y="334"/>
                    <a:pt x="112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4"/>
            <p:cNvSpPr/>
            <p:nvPr/>
          </p:nvSpPr>
          <p:spPr>
            <a:xfrm>
              <a:off x="4692025" y="3845475"/>
              <a:ext cx="60750" cy="64325"/>
            </a:xfrm>
            <a:custGeom>
              <a:rect b="b" l="l" r="r" t="t"/>
              <a:pathLst>
                <a:path extrusionOk="0" h="2573" w="2430">
                  <a:moveTo>
                    <a:pt x="929" y="1"/>
                  </a:moveTo>
                  <a:cubicBezTo>
                    <a:pt x="643" y="215"/>
                    <a:pt x="334" y="406"/>
                    <a:pt x="0" y="525"/>
                  </a:cubicBezTo>
                  <a:lnTo>
                    <a:pt x="548" y="2573"/>
                  </a:lnTo>
                  <a:cubicBezTo>
                    <a:pt x="1239" y="2335"/>
                    <a:pt x="1882" y="1978"/>
                    <a:pt x="2429" y="1477"/>
                  </a:cubicBezTo>
                  <a:lnTo>
                    <a:pt x="92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4"/>
            <p:cNvSpPr/>
            <p:nvPr/>
          </p:nvSpPr>
          <p:spPr>
            <a:xfrm>
              <a:off x="4624750" y="3800975"/>
              <a:ext cx="78000" cy="47150"/>
            </a:xfrm>
            <a:custGeom>
              <a:rect b="b" l="l" r="r" t="t"/>
              <a:pathLst>
                <a:path extrusionOk="0" h="1886" w="3120">
                  <a:moveTo>
                    <a:pt x="1560" y="1"/>
                  </a:moveTo>
                  <a:cubicBezTo>
                    <a:pt x="840" y="1"/>
                    <a:pt x="119" y="459"/>
                    <a:pt x="0" y="1376"/>
                  </a:cubicBezTo>
                  <a:cubicBezTo>
                    <a:pt x="72" y="1424"/>
                    <a:pt x="167" y="1471"/>
                    <a:pt x="238" y="1543"/>
                  </a:cubicBezTo>
                  <a:cubicBezTo>
                    <a:pt x="658" y="1769"/>
                    <a:pt x="1120" y="1885"/>
                    <a:pt x="1583" y="1885"/>
                  </a:cubicBezTo>
                  <a:cubicBezTo>
                    <a:pt x="1803" y="1885"/>
                    <a:pt x="2023" y="1859"/>
                    <a:pt x="2239" y="1805"/>
                  </a:cubicBezTo>
                  <a:cubicBezTo>
                    <a:pt x="2548" y="1709"/>
                    <a:pt x="2858" y="1567"/>
                    <a:pt x="3120" y="1376"/>
                  </a:cubicBezTo>
                  <a:cubicBezTo>
                    <a:pt x="3001" y="459"/>
                    <a:pt x="228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4"/>
            <p:cNvSpPr/>
            <p:nvPr/>
          </p:nvSpPr>
          <p:spPr>
            <a:xfrm>
              <a:off x="4536625" y="3810950"/>
              <a:ext cx="64325" cy="60750"/>
            </a:xfrm>
            <a:custGeom>
              <a:rect b="b" l="l" r="r" t="t"/>
              <a:pathLst>
                <a:path extrusionOk="0" h="2430" w="2573">
                  <a:moveTo>
                    <a:pt x="2025" y="1"/>
                  </a:moveTo>
                  <a:cubicBezTo>
                    <a:pt x="2026" y="3"/>
                    <a:pt x="2026" y="5"/>
                    <a:pt x="2027" y="6"/>
                  </a:cubicBezTo>
                  <a:lnTo>
                    <a:pt x="2027" y="6"/>
                  </a:lnTo>
                  <a:lnTo>
                    <a:pt x="2049" y="1"/>
                  </a:lnTo>
                  <a:close/>
                  <a:moveTo>
                    <a:pt x="2027" y="6"/>
                  </a:moveTo>
                  <a:lnTo>
                    <a:pt x="1" y="548"/>
                  </a:lnTo>
                  <a:cubicBezTo>
                    <a:pt x="215" y="1239"/>
                    <a:pt x="596" y="1882"/>
                    <a:pt x="1072" y="2430"/>
                  </a:cubicBezTo>
                  <a:lnTo>
                    <a:pt x="2573" y="929"/>
                  </a:lnTo>
                  <a:cubicBezTo>
                    <a:pt x="2336" y="669"/>
                    <a:pt x="2170" y="338"/>
                    <a:pt x="2027" y="6"/>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4"/>
            <p:cNvSpPr/>
            <p:nvPr/>
          </p:nvSpPr>
          <p:spPr>
            <a:xfrm>
              <a:off x="4636650" y="3862750"/>
              <a:ext cx="53600" cy="53900"/>
            </a:xfrm>
            <a:custGeom>
              <a:rect b="b" l="l" r="r" t="t"/>
              <a:pathLst>
                <a:path extrusionOk="0" h="2156" w="2144">
                  <a:moveTo>
                    <a:pt x="548" y="1"/>
                  </a:moveTo>
                  <a:lnTo>
                    <a:pt x="0" y="2049"/>
                  </a:lnTo>
                  <a:cubicBezTo>
                    <a:pt x="346" y="2120"/>
                    <a:pt x="703" y="2156"/>
                    <a:pt x="1063" y="2156"/>
                  </a:cubicBezTo>
                  <a:cubicBezTo>
                    <a:pt x="1423" y="2156"/>
                    <a:pt x="1787" y="2120"/>
                    <a:pt x="2144" y="2049"/>
                  </a:cubicBezTo>
                  <a:lnTo>
                    <a:pt x="1620" y="1"/>
                  </a:lnTo>
                  <a:cubicBezTo>
                    <a:pt x="1429" y="24"/>
                    <a:pt x="1263" y="24"/>
                    <a:pt x="1072" y="48"/>
                  </a:cubicBezTo>
                  <a:cubicBezTo>
                    <a:pt x="905" y="48"/>
                    <a:pt x="715" y="24"/>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4"/>
            <p:cNvSpPr/>
            <p:nvPr/>
          </p:nvSpPr>
          <p:spPr>
            <a:xfrm>
              <a:off x="4692025" y="3655575"/>
              <a:ext cx="60150" cy="64325"/>
            </a:xfrm>
            <a:custGeom>
              <a:rect b="b" l="l" r="r" t="t"/>
              <a:pathLst>
                <a:path extrusionOk="0" h="2573" w="2406">
                  <a:moveTo>
                    <a:pt x="548" y="0"/>
                  </a:moveTo>
                  <a:lnTo>
                    <a:pt x="0" y="2048"/>
                  </a:lnTo>
                  <a:cubicBezTo>
                    <a:pt x="167" y="2096"/>
                    <a:pt x="334" y="2191"/>
                    <a:pt x="476" y="2263"/>
                  </a:cubicBezTo>
                  <a:cubicBezTo>
                    <a:pt x="643" y="2358"/>
                    <a:pt x="786" y="2453"/>
                    <a:pt x="929" y="2572"/>
                  </a:cubicBezTo>
                  <a:lnTo>
                    <a:pt x="2405" y="1072"/>
                  </a:lnTo>
                  <a:cubicBezTo>
                    <a:pt x="1858" y="596"/>
                    <a:pt x="1239" y="238"/>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4"/>
            <p:cNvSpPr/>
            <p:nvPr/>
          </p:nvSpPr>
          <p:spPr>
            <a:xfrm>
              <a:off x="4726550" y="3810950"/>
              <a:ext cx="64325" cy="60150"/>
            </a:xfrm>
            <a:custGeom>
              <a:rect b="b" l="l" r="r" t="t"/>
              <a:pathLst>
                <a:path extrusionOk="0" h="2406" w="2573">
                  <a:moveTo>
                    <a:pt x="524" y="1"/>
                  </a:moveTo>
                  <a:cubicBezTo>
                    <a:pt x="453" y="167"/>
                    <a:pt x="381" y="334"/>
                    <a:pt x="286" y="477"/>
                  </a:cubicBezTo>
                  <a:cubicBezTo>
                    <a:pt x="215" y="644"/>
                    <a:pt x="96" y="787"/>
                    <a:pt x="0" y="929"/>
                  </a:cubicBezTo>
                  <a:lnTo>
                    <a:pt x="1477" y="2406"/>
                  </a:lnTo>
                  <a:cubicBezTo>
                    <a:pt x="1953" y="1858"/>
                    <a:pt x="2334" y="1239"/>
                    <a:pt x="2572" y="548"/>
                  </a:cubicBezTo>
                  <a:lnTo>
                    <a:pt x="52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4"/>
            <p:cNvSpPr/>
            <p:nvPr/>
          </p:nvSpPr>
          <p:spPr>
            <a:xfrm>
              <a:off x="4574725" y="3845475"/>
              <a:ext cx="60750" cy="64325"/>
            </a:xfrm>
            <a:custGeom>
              <a:rect b="b" l="l" r="r" t="t"/>
              <a:pathLst>
                <a:path extrusionOk="0" h="2573" w="2430">
                  <a:moveTo>
                    <a:pt x="1501" y="1"/>
                  </a:moveTo>
                  <a:lnTo>
                    <a:pt x="1" y="1477"/>
                  </a:lnTo>
                  <a:cubicBezTo>
                    <a:pt x="286" y="1716"/>
                    <a:pt x="572" y="1930"/>
                    <a:pt x="906" y="2120"/>
                  </a:cubicBezTo>
                  <a:cubicBezTo>
                    <a:pt x="1215" y="2287"/>
                    <a:pt x="1549" y="2454"/>
                    <a:pt x="1882" y="2573"/>
                  </a:cubicBezTo>
                  <a:lnTo>
                    <a:pt x="2430" y="525"/>
                  </a:lnTo>
                  <a:cubicBezTo>
                    <a:pt x="2239" y="453"/>
                    <a:pt x="2096" y="382"/>
                    <a:pt x="1930" y="287"/>
                  </a:cubicBezTo>
                  <a:cubicBezTo>
                    <a:pt x="1787" y="191"/>
                    <a:pt x="1644" y="96"/>
                    <a:pt x="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4"/>
            <p:cNvSpPr/>
            <p:nvPr/>
          </p:nvSpPr>
          <p:spPr>
            <a:xfrm>
              <a:off x="4636650" y="3648725"/>
              <a:ext cx="54200" cy="53900"/>
            </a:xfrm>
            <a:custGeom>
              <a:rect b="b" l="l" r="r" t="t"/>
              <a:pathLst>
                <a:path extrusionOk="0" h="2156" w="2168">
                  <a:moveTo>
                    <a:pt x="1084" y="0"/>
                  </a:moveTo>
                  <a:cubicBezTo>
                    <a:pt x="721" y="0"/>
                    <a:pt x="358" y="36"/>
                    <a:pt x="0" y="107"/>
                  </a:cubicBezTo>
                  <a:lnTo>
                    <a:pt x="548" y="2155"/>
                  </a:lnTo>
                  <a:cubicBezTo>
                    <a:pt x="727" y="2120"/>
                    <a:pt x="905" y="2102"/>
                    <a:pt x="1084" y="2102"/>
                  </a:cubicBezTo>
                  <a:cubicBezTo>
                    <a:pt x="1263" y="2102"/>
                    <a:pt x="1441" y="2120"/>
                    <a:pt x="1620" y="2155"/>
                  </a:cubicBezTo>
                  <a:lnTo>
                    <a:pt x="2168" y="107"/>
                  </a:lnTo>
                  <a:cubicBezTo>
                    <a:pt x="1810" y="36"/>
                    <a:pt x="1447"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4"/>
            <p:cNvSpPr/>
            <p:nvPr/>
          </p:nvSpPr>
          <p:spPr>
            <a:xfrm>
              <a:off x="4536625" y="3693675"/>
              <a:ext cx="64325" cy="60150"/>
            </a:xfrm>
            <a:custGeom>
              <a:rect b="b" l="l" r="r" t="t"/>
              <a:pathLst>
                <a:path extrusionOk="0" h="2406" w="2573">
                  <a:moveTo>
                    <a:pt x="1072" y="0"/>
                  </a:moveTo>
                  <a:cubicBezTo>
                    <a:pt x="834" y="286"/>
                    <a:pt x="620" y="572"/>
                    <a:pt x="453" y="905"/>
                  </a:cubicBezTo>
                  <a:cubicBezTo>
                    <a:pt x="263" y="1215"/>
                    <a:pt x="120" y="1548"/>
                    <a:pt x="1" y="1882"/>
                  </a:cubicBezTo>
                  <a:lnTo>
                    <a:pt x="2049" y="2406"/>
                  </a:lnTo>
                  <a:cubicBezTo>
                    <a:pt x="2096" y="2239"/>
                    <a:pt x="2192" y="2096"/>
                    <a:pt x="2263" y="1929"/>
                  </a:cubicBezTo>
                  <a:cubicBezTo>
                    <a:pt x="2358" y="1786"/>
                    <a:pt x="2453" y="1643"/>
                    <a:pt x="2573" y="1501"/>
                  </a:cubicBezTo>
                  <a:lnTo>
                    <a:pt x="10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4"/>
            <p:cNvSpPr/>
            <p:nvPr/>
          </p:nvSpPr>
          <p:spPr>
            <a:xfrm>
              <a:off x="4528300" y="3755575"/>
              <a:ext cx="55375" cy="54225"/>
            </a:xfrm>
            <a:custGeom>
              <a:rect b="b" l="l" r="r" t="t"/>
              <a:pathLst>
                <a:path extrusionOk="0" h="2169" w="2215">
                  <a:moveTo>
                    <a:pt x="167" y="1"/>
                  </a:moveTo>
                  <a:cubicBezTo>
                    <a:pt x="0" y="715"/>
                    <a:pt x="0" y="1454"/>
                    <a:pt x="167" y="2168"/>
                  </a:cubicBezTo>
                  <a:lnTo>
                    <a:pt x="2215" y="1620"/>
                  </a:lnTo>
                  <a:cubicBezTo>
                    <a:pt x="2167" y="1263"/>
                    <a:pt x="2167" y="906"/>
                    <a:pt x="2215" y="549"/>
                  </a:cubicBezTo>
                  <a:lnTo>
                    <a:pt x="1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84"/>
          <p:cNvGrpSpPr/>
          <p:nvPr/>
        </p:nvGrpSpPr>
        <p:grpSpPr>
          <a:xfrm>
            <a:off x="4836866" y="3443880"/>
            <a:ext cx="255649" cy="350490"/>
            <a:chOff x="3985925" y="3648425"/>
            <a:chExt cx="195900" cy="268575"/>
          </a:xfrm>
        </p:grpSpPr>
        <p:sp>
          <p:nvSpPr>
            <p:cNvPr id="10914" name="Google Shape;10914;p84"/>
            <p:cNvSpPr/>
            <p:nvPr/>
          </p:nvSpPr>
          <p:spPr>
            <a:xfrm>
              <a:off x="4056175" y="3648425"/>
              <a:ext cx="57775" cy="57775"/>
            </a:xfrm>
            <a:custGeom>
              <a:rect b="b" l="l" r="r" t="t"/>
              <a:pathLst>
                <a:path extrusionOk="0" h="2311" w="2311">
                  <a:moveTo>
                    <a:pt x="1143" y="0"/>
                  </a:moveTo>
                  <a:cubicBezTo>
                    <a:pt x="500" y="0"/>
                    <a:pt x="0" y="524"/>
                    <a:pt x="0" y="1167"/>
                  </a:cubicBezTo>
                  <a:cubicBezTo>
                    <a:pt x="0" y="1786"/>
                    <a:pt x="500" y="2310"/>
                    <a:pt x="1143" y="2310"/>
                  </a:cubicBezTo>
                  <a:cubicBezTo>
                    <a:pt x="1786" y="2310"/>
                    <a:pt x="2310" y="1786"/>
                    <a:pt x="2310" y="1167"/>
                  </a:cubicBezTo>
                  <a:cubicBezTo>
                    <a:pt x="2310" y="524"/>
                    <a:pt x="1786"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4"/>
            <p:cNvSpPr/>
            <p:nvPr/>
          </p:nvSpPr>
          <p:spPr>
            <a:xfrm>
              <a:off x="3985925" y="3703575"/>
              <a:ext cx="195900" cy="88950"/>
            </a:xfrm>
            <a:custGeom>
              <a:rect b="b" l="l" r="r" t="t"/>
              <a:pathLst>
                <a:path extrusionOk="0" h="3558" w="7836">
                  <a:moveTo>
                    <a:pt x="1637" y="1"/>
                  </a:moveTo>
                  <a:cubicBezTo>
                    <a:pt x="1594" y="1"/>
                    <a:pt x="1548" y="11"/>
                    <a:pt x="1501" y="33"/>
                  </a:cubicBezTo>
                  <a:lnTo>
                    <a:pt x="667" y="462"/>
                  </a:lnTo>
                  <a:cubicBezTo>
                    <a:pt x="572" y="509"/>
                    <a:pt x="500" y="604"/>
                    <a:pt x="500" y="724"/>
                  </a:cubicBezTo>
                  <a:lnTo>
                    <a:pt x="500" y="2295"/>
                  </a:lnTo>
                  <a:lnTo>
                    <a:pt x="405" y="2295"/>
                  </a:lnTo>
                  <a:cubicBezTo>
                    <a:pt x="143" y="2295"/>
                    <a:pt x="0" y="2581"/>
                    <a:pt x="143" y="2795"/>
                  </a:cubicBezTo>
                  <a:lnTo>
                    <a:pt x="548" y="3415"/>
                  </a:lnTo>
                  <a:cubicBezTo>
                    <a:pt x="596" y="3510"/>
                    <a:pt x="715" y="3557"/>
                    <a:pt x="810" y="3557"/>
                  </a:cubicBezTo>
                  <a:lnTo>
                    <a:pt x="7097" y="3557"/>
                  </a:lnTo>
                  <a:cubicBezTo>
                    <a:pt x="7192" y="3557"/>
                    <a:pt x="7287" y="3510"/>
                    <a:pt x="7359" y="3415"/>
                  </a:cubicBezTo>
                  <a:lnTo>
                    <a:pt x="7764" y="2795"/>
                  </a:lnTo>
                  <a:cubicBezTo>
                    <a:pt x="7835" y="2700"/>
                    <a:pt x="7835" y="2557"/>
                    <a:pt x="7764" y="2462"/>
                  </a:cubicBezTo>
                  <a:lnTo>
                    <a:pt x="7788" y="2462"/>
                  </a:lnTo>
                  <a:cubicBezTo>
                    <a:pt x="7740" y="2367"/>
                    <a:pt x="7621" y="2295"/>
                    <a:pt x="7526" y="2295"/>
                  </a:cubicBezTo>
                  <a:lnTo>
                    <a:pt x="7406" y="2295"/>
                  </a:lnTo>
                  <a:lnTo>
                    <a:pt x="7406" y="724"/>
                  </a:lnTo>
                  <a:cubicBezTo>
                    <a:pt x="7406" y="604"/>
                    <a:pt x="7335" y="509"/>
                    <a:pt x="7240" y="462"/>
                  </a:cubicBezTo>
                  <a:lnTo>
                    <a:pt x="6406" y="33"/>
                  </a:lnTo>
                  <a:cubicBezTo>
                    <a:pt x="6363" y="16"/>
                    <a:pt x="6321" y="8"/>
                    <a:pt x="6281" y="8"/>
                  </a:cubicBezTo>
                  <a:cubicBezTo>
                    <a:pt x="5994" y="8"/>
                    <a:pt x="5828" y="416"/>
                    <a:pt x="6121" y="604"/>
                  </a:cubicBezTo>
                  <a:lnTo>
                    <a:pt x="6787" y="938"/>
                  </a:lnTo>
                  <a:lnTo>
                    <a:pt x="6787" y="2295"/>
                  </a:lnTo>
                  <a:lnTo>
                    <a:pt x="1119" y="2295"/>
                  </a:lnTo>
                  <a:lnTo>
                    <a:pt x="1119" y="938"/>
                  </a:lnTo>
                  <a:lnTo>
                    <a:pt x="1786" y="604"/>
                  </a:lnTo>
                  <a:cubicBezTo>
                    <a:pt x="2075" y="419"/>
                    <a:pt x="1917"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4"/>
            <p:cNvSpPr/>
            <p:nvPr/>
          </p:nvSpPr>
          <p:spPr>
            <a:xfrm>
              <a:off x="4066875" y="3839525"/>
              <a:ext cx="35750" cy="37550"/>
            </a:xfrm>
            <a:custGeom>
              <a:rect b="b" l="l" r="r" t="t"/>
              <a:pathLst>
                <a:path extrusionOk="0" h="1502" w="1430">
                  <a:moveTo>
                    <a:pt x="1" y="1"/>
                  </a:moveTo>
                  <a:lnTo>
                    <a:pt x="215" y="1501"/>
                  </a:lnTo>
                  <a:lnTo>
                    <a:pt x="1239" y="1501"/>
                  </a:lnTo>
                  <a:lnTo>
                    <a:pt x="1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4"/>
            <p:cNvSpPr/>
            <p:nvPr/>
          </p:nvSpPr>
          <p:spPr>
            <a:xfrm>
              <a:off x="3989850" y="3808575"/>
              <a:ext cx="188400" cy="108425"/>
            </a:xfrm>
            <a:custGeom>
              <a:rect b="b" l="l" r="r" t="t"/>
              <a:pathLst>
                <a:path extrusionOk="0" h="4337" w="7536">
                  <a:moveTo>
                    <a:pt x="4868" y="620"/>
                  </a:moveTo>
                  <a:cubicBezTo>
                    <a:pt x="4939" y="620"/>
                    <a:pt x="5035" y="643"/>
                    <a:pt x="5106" y="715"/>
                  </a:cubicBezTo>
                  <a:cubicBezTo>
                    <a:pt x="5154" y="786"/>
                    <a:pt x="5178" y="882"/>
                    <a:pt x="5178" y="977"/>
                  </a:cubicBezTo>
                  <a:lnTo>
                    <a:pt x="4892" y="3096"/>
                  </a:lnTo>
                  <a:cubicBezTo>
                    <a:pt x="4868" y="3263"/>
                    <a:pt x="4725" y="3382"/>
                    <a:pt x="4582" y="3382"/>
                  </a:cubicBezTo>
                  <a:lnTo>
                    <a:pt x="3011" y="3382"/>
                  </a:lnTo>
                  <a:cubicBezTo>
                    <a:pt x="2844" y="3358"/>
                    <a:pt x="2725" y="3263"/>
                    <a:pt x="2701" y="3096"/>
                  </a:cubicBezTo>
                  <a:lnTo>
                    <a:pt x="2415" y="977"/>
                  </a:lnTo>
                  <a:cubicBezTo>
                    <a:pt x="2391" y="882"/>
                    <a:pt x="2415" y="786"/>
                    <a:pt x="2487" y="715"/>
                  </a:cubicBezTo>
                  <a:cubicBezTo>
                    <a:pt x="2534" y="643"/>
                    <a:pt x="2629" y="620"/>
                    <a:pt x="2725" y="620"/>
                  </a:cubicBezTo>
                  <a:close/>
                  <a:moveTo>
                    <a:pt x="1058" y="0"/>
                  </a:moveTo>
                  <a:lnTo>
                    <a:pt x="1558" y="3715"/>
                  </a:lnTo>
                  <a:lnTo>
                    <a:pt x="462" y="3715"/>
                  </a:lnTo>
                  <a:cubicBezTo>
                    <a:pt x="447" y="3714"/>
                    <a:pt x="432" y="3713"/>
                    <a:pt x="418" y="3713"/>
                  </a:cubicBezTo>
                  <a:cubicBezTo>
                    <a:pt x="1" y="3713"/>
                    <a:pt x="1" y="4337"/>
                    <a:pt x="418" y="4337"/>
                  </a:cubicBezTo>
                  <a:cubicBezTo>
                    <a:pt x="432" y="4337"/>
                    <a:pt x="447" y="4336"/>
                    <a:pt x="462" y="4335"/>
                  </a:cubicBezTo>
                  <a:lnTo>
                    <a:pt x="7154" y="4335"/>
                  </a:lnTo>
                  <a:cubicBezTo>
                    <a:pt x="7535" y="4287"/>
                    <a:pt x="7535" y="3739"/>
                    <a:pt x="7154" y="3715"/>
                  </a:cubicBezTo>
                  <a:lnTo>
                    <a:pt x="7154" y="3692"/>
                  </a:lnTo>
                  <a:lnTo>
                    <a:pt x="6035" y="3692"/>
                  </a:lnTo>
                  <a:lnTo>
                    <a:pt x="653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4"/>
            <p:cNvSpPr/>
            <p:nvPr/>
          </p:nvSpPr>
          <p:spPr>
            <a:xfrm>
              <a:off x="4030575" y="3709750"/>
              <a:ext cx="108375" cy="35750"/>
            </a:xfrm>
            <a:custGeom>
              <a:rect b="b" l="l" r="r" t="t"/>
              <a:pathLst>
                <a:path extrusionOk="0" h="1430" w="4335">
                  <a:moveTo>
                    <a:pt x="953" y="0"/>
                  </a:moveTo>
                  <a:cubicBezTo>
                    <a:pt x="477" y="334"/>
                    <a:pt x="119" y="834"/>
                    <a:pt x="0" y="1429"/>
                  </a:cubicBezTo>
                  <a:lnTo>
                    <a:pt x="4335" y="1429"/>
                  </a:lnTo>
                  <a:cubicBezTo>
                    <a:pt x="4215" y="858"/>
                    <a:pt x="3882" y="334"/>
                    <a:pt x="3382" y="0"/>
                  </a:cubicBezTo>
                  <a:cubicBezTo>
                    <a:pt x="3037" y="322"/>
                    <a:pt x="2602" y="483"/>
                    <a:pt x="2167" y="483"/>
                  </a:cubicBezTo>
                  <a:cubicBezTo>
                    <a:pt x="1733" y="483"/>
                    <a:pt x="1298" y="322"/>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84"/>
          <p:cNvGrpSpPr/>
          <p:nvPr/>
        </p:nvGrpSpPr>
        <p:grpSpPr>
          <a:xfrm>
            <a:off x="4036607" y="3443880"/>
            <a:ext cx="348826" cy="349740"/>
            <a:chOff x="3372700" y="3648425"/>
            <a:chExt cx="267300" cy="268000"/>
          </a:xfrm>
        </p:grpSpPr>
        <p:sp>
          <p:nvSpPr>
            <p:cNvPr id="10920" name="Google Shape;10920;p84"/>
            <p:cNvSpPr/>
            <p:nvPr/>
          </p:nvSpPr>
          <p:spPr>
            <a:xfrm>
              <a:off x="3479850" y="3648425"/>
              <a:ext cx="52425" cy="52425"/>
            </a:xfrm>
            <a:custGeom>
              <a:rect b="b" l="l" r="r" t="t"/>
              <a:pathLst>
                <a:path extrusionOk="0" h="2097" w="2097">
                  <a:moveTo>
                    <a:pt x="1049" y="0"/>
                  </a:moveTo>
                  <a:cubicBezTo>
                    <a:pt x="477" y="0"/>
                    <a:pt x="1" y="477"/>
                    <a:pt x="1" y="1048"/>
                  </a:cubicBezTo>
                  <a:cubicBezTo>
                    <a:pt x="1" y="1644"/>
                    <a:pt x="477" y="2096"/>
                    <a:pt x="1049" y="2096"/>
                  </a:cubicBezTo>
                  <a:cubicBezTo>
                    <a:pt x="1620" y="2096"/>
                    <a:pt x="2097" y="1644"/>
                    <a:pt x="2097" y="1048"/>
                  </a:cubicBezTo>
                  <a:cubicBezTo>
                    <a:pt x="2097" y="477"/>
                    <a:pt x="1620" y="0"/>
                    <a:pt x="1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4"/>
            <p:cNvSpPr/>
            <p:nvPr/>
          </p:nvSpPr>
          <p:spPr>
            <a:xfrm>
              <a:off x="3456650" y="3704975"/>
              <a:ext cx="98250" cy="32775"/>
            </a:xfrm>
            <a:custGeom>
              <a:rect b="b" l="l" r="r" t="t"/>
              <a:pathLst>
                <a:path extrusionOk="0" h="1311" w="3930">
                  <a:moveTo>
                    <a:pt x="810" y="1"/>
                  </a:moveTo>
                  <a:cubicBezTo>
                    <a:pt x="381" y="310"/>
                    <a:pt x="95" y="787"/>
                    <a:pt x="0" y="1311"/>
                  </a:cubicBezTo>
                  <a:lnTo>
                    <a:pt x="3930" y="1311"/>
                  </a:lnTo>
                  <a:cubicBezTo>
                    <a:pt x="3858" y="787"/>
                    <a:pt x="3572" y="310"/>
                    <a:pt x="3144" y="1"/>
                  </a:cubicBezTo>
                  <a:cubicBezTo>
                    <a:pt x="2810" y="310"/>
                    <a:pt x="2393" y="465"/>
                    <a:pt x="1977" y="465"/>
                  </a:cubicBezTo>
                  <a:cubicBezTo>
                    <a:pt x="1560" y="465"/>
                    <a:pt x="1143" y="310"/>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4"/>
            <p:cNvSpPr/>
            <p:nvPr/>
          </p:nvSpPr>
          <p:spPr>
            <a:xfrm>
              <a:off x="3428650" y="3753150"/>
              <a:ext cx="156825" cy="41825"/>
            </a:xfrm>
            <a:custGeom>
              <a:rect b="b" l="l" r="r" t="t"/>
              <a:pathLst>
                <a:path extrusionOk="0" h="1673" w="6273">
                  <a:moveTo>
                    <a:pt x="5856" y="0"/>
                  </a:moveTo>
                  <a:cubicBezTo>
                    <a:pt x="5842" y="0"/>
                    <a:pt x="5827" y="1"/>
                    <a:pt x="5812" y="3"/>
                  </a:cubicBezTo>
                  <a:lnTo>
                    <a:pt x="382" y="3"/>
                  </a:lnTo>
                  <a:cubicBezTo>
                    <a:pt x="1" y="50"/>
                    <a:pt x="1" y="598"/>
                    <a:pt x="382" y="622"/>
                  </a:cubicBezTo>
                  <a:lnTo>
                    <a:pt x="691" y="622"/>
                  </a:lnTo>
                  <a:lnTo>
                    <a:pt x="691" y="1360"/>
                  </a:lnTo>
                  <a:cubicBezTo>
                    <a:pt x="668" y="1527"/>
                    <a:pt x="811" y="1670"/>
                    <a:pt x="1001" y="1670"/>
                  </a:cubicBezTo>
                  <a:lnTo>
                    <a:pt x="5169" y="1670"/>
                  </a:lnTo>
                  <a:cubicBezTo>
                    <a:pt x="5183" y="1671"/>
                    <a:pt x="5196" y="1672"/>
                    <a:pt x="5210" y="1672"/>
                  </a:cubicBezTo>
                  <a:cubicBezTo>
                    <a:pt x="5379" y="1672"/>
                    <a:pt x="5502" y="1537"/>
                    <a:pt x="5502" y="1360"/>
                  </a:cubicBezTo>
                  <a:lnTo>
                    <a:pt x="5502" y="622"/>
                  </a:lnTo>
                  <a:lnTo>
                    <a:pt x="5812" y="622"/>
                  </a:lnTo>
                  <a:cubicBezTo>
                    <a:pt x="5827" y="623"/>
                    <a:pt x="5842" y="624"/>
                    <a:pt x="5856" y="624"/>
                  </a:cubicBezTo>
                  <a:cubicBezTo>
                    <a:pt x="6273" y="624"/>
                    <a:pt x="6273" y="0"/>
                    <a:pt x="5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4"/>
            <p:cNvSpPr/>
            <p:nvPr/>
          </p:nvSpPr>
          <p:spPr>
            <a:xfrm>
              <a:off x="3385800" y="3811550"/>
              <a:ext cx="52400" cy="52425"/>
            </a:xfrm>
            <a:custGeom>
              <a:rect b="b" l="l" r="r" t="t"/>
              <a:pathLst>
                <a:path extrusionOk="0" h="2097" w="2096">
                  <a:moveTo>
                    <a:pt x="1048" y="1"/>
                  </a:moveTo>
                  <a:cubicBezTo>
                    <a:pt x="453" y="1"/>
                    <a:pt x="0" y="477"/>
                    <a:pt x="0" y="1048"/>
                  </a:cubicBezTo>
                  <a:cubicBezTo>
                    <a:pt x="0" y="1644"/>
                    <a:pt x="453"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4"/>
            <p:cNvSpPr/>
            <p:nvPr/>
          </p:nvSpPr>
          <p:spPr>
            <a:xfrm>
              <a:off x="3372700" y="3869300"/>
              <a:ext cx="78600" cy="47050"/>
            </a:xfrm>
            <a:custGeom>
              <a:rect b="b" l="l" r="r" t="t"/>
              <a:pathLst>
                <a:path extrusionOk="0" h="1882" w="3144">
                  <a:moveTo>
                    <a:pt x="2644" y="1"/>
                  </a:moveTo>
                  <a:cubicBezTo>
                    <a:pt x="2358" y="262"/>
                    <a:pt x="1953" y="429"/>
                    <a:pt x="1572" y="429"/>
                  </a:cubicBezTo>
                  <a:cubicBezTo>
                    <a:pt x="1167" y="429"/>
                    <a:pt x="786" y="286"/>
                    <a:pt x="477" y="24"/>
                  </a:cubicBezTo>
                  <a:cubicBezTo>
                    <a:pt x="167" y="310"/>
                    <a:pt x="0" y="739"/>
                    <a:pt x="0" y="1167"/>
                  </a:cubicBezTo>
                  <a:lnTo>
                    <a:pt x="0" y="1572"/>
                  </a:lnTo>
                  <a:cubicBezTo>
                    <a:pt x="0" y="1739"/>
                    <a:pt x="143" y="1882"/>
                    <a:pt x="310" y="1882"/>
                  </a:cubicBezTo>
                  <a:lnTo>
                    <a:pt x="2810" y="1882"/>
                  </a:lnTo>
                  <a:cubicBezTo>
                    <a:pt x="3001" y="1882"/>
                    <a:pt x="3144" y="1739"/>
                    <a:pt x="3144" y="1572"/>
                  </a:cubicBezTo>
                  <a:lnTo>
                    <a:pt x="3144" y="1144"/>
                  </a:lnTo>
                  <a:cubicBezTo>
                    <a:pt x="3144" y="715"/>
                    <a:pt x="2953" y="310"/>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4"/>
            <p:cNvSpPr/>
            <p:nvPr/>
          </p:nvSpPr>
          <p:spPr>
            <a:xfrm>
              <a:off x="3573925" y="3811550"/>
              <a:ext cx="52425" cy="52425"/>
            </a:xfrm>
            <a:custGeom>
              <a:rect b="b" l="l" r="r" t="t"/>
              <a:pathLst>
                <a:path extrusionOk="0" h="2097" w="2097">
                  <a:moveTo>
                    <a:pt x="1048" y="1"/>
                  </a:moveTo>
                  <a:cubicBezTo>
                    <a:pt x="477" y="1"/>
                    <a:pt x="1" y="477"/>
                    <a:pt x="1" y="1048"/>
                  </a:cubicBezTo>
                  <a:cubicBezTo>
                    <a:pt x="1" y="1644"/>
                    <a:pt x="477"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4"/>
            <p:cNvSpPr/>
            <p:nvPr/>
          </p:nvSpPr>
          <p:spPr>
            <a:xfrm>
              <a:off x="3560825" y="3869900"/>
              <a:ext cx="79175" cy="46525"/>
            </a:xfrm>
            <a:custGeom>
              <a:rect b="b" l="l" r="r" t="t"/>
              <a:pathLst>
                <a:path extrusionOk="0" h="1861" w="3167">
                  <a:moveTo>
                    <a:pt x="501" y="0"/>
                  </a:moveTo>
                  <a:cubicBezTo>
                    <a:pt x="167" y="286"/>
                    <a:pt x="1" y="715"/>
                    <a:pt x="1" y="1143"/>
                  </a:cubicBezTo>
                  <a:lnTo>
                    <a:pt x="1" y="1548"/>
                  </a:lnTo>
                  <a:cubicBezTo>
                    <a:pt x="1" y="1715"/>
                    <a:pt x="144" y="1858"/>
                    <a:pt x="310" y="1858"/>
                  </a:cubicBezTo>
                  <a:lnTo>
                    <a:pt x="2835" y="1858"/>
                  </a:lnTo>
                  <a:cubicBezTo>
                    <a:pt x="2847" y="1860"/>
                    <a:pt x="2859" y="1860"/>
                    <a:pt x="2871" y="1860"/>
                  </a:cubicBezTo>
                  <a:cubicBezTo>
                    <a:pt x="3025" y="1860"/>
                    <a:pt x="3166" y="1725"/>
                    <a:pt x="3144" y="1548"/>
                  </a:cubicBezTo>
                  <a:lnTo>
                    <a:pt x="3144" y="1120"/>
                  </a:lnTo>
                  <a:cubicBezTo>
                    <a:pt x="3144" y="691"/>
                    <a:pt x="2977" y="286"/>
                    <a:pt x="2668" y="0"/>
                  </a:cubicBezTo>
                  <a:cubicBezTo>
                    <a:pt x="2346" y="262"/>
                    <a:pt x="1959" y="393"/>
                    <a:pt x="1575" y="393"/>
                  </a:cubicBezTo>
                  <a:cubicBezTo>
                    <a:pt x="1191" y="393"/>
                    <a:pt x="810" y="262"/>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4"/>
            <p:cNvSpPr/>
            <p:nvPr/>
          </p:nvSpPr>
          <p:spPr>
            <a:xfrm>
              <a:off x="3479850" y="3811550"/>
              <a:ext cx="52425" cy="52425"/>
            </a:xfrm>
            <a:custGeom>
              <a:rect b="b" l="l" r="r" t="t"/>
              <a:pathLst>
                <a:path extrusionOk="0" h="2097" w="2097">
                  <a:moveTo>
                    <a:pt x="1049" y="1"/>
                  </a:moveTo>
                  <a:cubicBezTo>
                    <a:pt x="477" y="1"/>
                    <a:pt x="1" y="477"/>
                    <a:pt x="1" y="1048"/>
                  </a:cubicBezTo>
                  <a:cubicBezTo>
                    <a:pt x="1" y="1644"/>
                    <a:pt x="477" y="2096"/>
                    <a:pt x="1049" y="2096"/>
                  </a:cubicBezTo>
                  <a:cubicBezTo>
                    <a:pt x="1620" y="2096"/>
                    <a:pt x="2097" y="1644"/>
                    <a:pt x="2097" y="1048"/>
                  </a:cubicBezTo>
                  <a:cubicBezTo>
                    <a:pt x="2097" y="477"/>
                    <a:pt x="1620" y="1"/>
                    <a:pt x="1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4"/>
            <p:cNvSpPr/>
            <p:nvPr/>
          </p:nvSpPr>
          <p:spPr>
            <a:xfrm>
              <a:off x="3466750" y="3869300"/>
              <a:ext cx="78625" cy="47125"/>
            </a:xfrm>
            <a:custGeom>
              <a:rect b="b" l="l" r="r" t="t"/>
              <a:pathLst>
                <a:path extrusionOk="0" h="1885" w="3145">
                  <a:moveTo>
                    <a:pt x="2668" y="1"/>
                  </a:moveTo>
                  <a:cubicBezTo>
                    <a:pt x="2359" y="262"/>
                    <a:pt x="1978" y="405"/>
                    <a:pt x="1573" y="405"/>
                  </a:cubicBezTo>
                  <a:lnTo>
                    <a:pt x="1573" y="429"/>
                  </a:lnTo>
                  <a:cubicBezTo>
                    <a:pt x="1168" y="429"/>
                    <a:pt x="787" y="286"/>
                    <a:pt x="477" y="24"/>
                  </a:cubicBezTo>
                  <a:cubicBezTo>
                    <a:pt x="168" y="310"/>
                    <a:pt x="1" y="739"/>
                    <a:pt x="1" y="1167"/>
                  </a:cubicBezTo>
                  <a:lnTo>
                    <a:pt x="1" y="1572"/>
                  </a:lnTo>
                  <a:cubicBezTo>
                    <a:pt x="1" y="1749"/>
                    <a:pt x="124" y="1884"/>
                    <a:pt x="274" y="1884"/>
                  </a:cubicBezTo>
                  <a:cubicBezTo>
                    <a:pt x="286" y="1884"/>
                    <a:pt x="298" y="1884"/>
                    <a:pt x="311" y="1882"/>
                  </a:cubicBezTo>
                  <a:lnTo>
                    <a:pt x="2835" y="1882"/>
                  </a:lnTo>
                  <a:cubicBezTo>
                    <a:pt x="2847" y="1884"/>
                    <a:pt x="2859" y="1884"/>
                    <a:pt x="2871" y="1884"/>
                  </a:cubicBezTo>
                  <a:cubicBezTo>
                    <a:pt x="3022" y="1884"/>
                    <a:pt x="3144" y="1749"/>
                    <a:pt x="3144" y="1572"/>
                  </a:cubicBezTo>
                  <a:lnTo>
                    <a:pt x="3144" y="1144"/>
                  </a:lnTo>
                  <a:cubicBezTo>
                    <a:pt x="3144" y="715"/>
                    <a:pt x="2954" y="310"/>
                    <a:pt x="2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84"/>
          <p:cNvGrpSpPr/>
          <p:nvPr/>
        </p:nvGrpSpPr>
        <p:grpSpPr>
          <a:xfrm>
            <a:off x="3270931" y="3443880"/>
            <a:ext cx="359364" cy="349609"/>
            <a:chOff x="2785975" y="3648425"/>
            <a:chExt cx="275375" cy="267900"/>
          </a:xfrm>
        </p:grpSpPr>
        <p:sp>
          <p:nvSpPr>
            <p:cNvPr id="10930" name="Google Shape;10930;p84"/>
            <p:cNvSpPr/>
            <p:nvPr/>
          </p:nvSpPr>
          <p:spPr>
            <a:xfrm>
              <a:off x="2967250" y="3648425"/>
              <a:ext cx="67900" cy="68500"/>
            </a:xfrm>
            <a:custGeom>
              <a:rect b="b" l="l" r="r" t="t"/>
              <a:pathLst>
                <a:path extrusionOk="0" h="2740" w="2716">
                  <a:moveTo>
                    <a:pt x="1358" y="0"/>
                  </a:moveTo>
                  <a:cubicBezTo>
                    <a:pt x="596" y="0"/>
                    <a:pt x="1" y="620"/>
                    <a:pt x="1" y="1358"/>
                  </a:cubicBezTo>
                  <a:cubicBezTo>
                    <a:pt x="1" y="2120"/>
                    <a:pt x="596" y="2739"/>
                    <a:pt x="1358" y="2739"/>
                  </a:cubicBezTo>
                  <a:cubicBezTo>
                    <a:pt x="2096" y="2739"/>
                    <a:pt x="2715" y="2120"/>
                    <a:pt x="2715" y="1358"/>
                  </a:cubicBezTo>
                  <a:cubicBezTo>
                    <a:pt x="2715" y="620"/>
                    <a:pt x="2096"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4"/>
            <p:cNvSpPr/>
            <p:nvPr/>
          </p:nvSpPr>
          <p:spPr>
            <a:xfrm>
              <a:off x="2785975" y="3830000"/>
              <a:ext cx="93775" cy="86325"/>
            </a:xfrm>
            <a:custGeom>
              <a:rect b="b" l="l" r="r" t="t"/>
              <a:pathLst>
                <a:path extrusionOk="0" h="3453" w="3751">
                  <a:moveTo>
                    <a:pt x="2655" y="1"/>
                  </a:moveTo>
                  <a:lnTo>
                    <a:pt x="536" y="2120"/>
                  </a:lnTo>
                  <a:cubicBezTo>
                    <a:pt x="0" y="2693"/>
                    <a:pt x="511" y="3452"/>
                    <a:pt x="1112" y="3452"/>
                  </a:cubicBezTo>
                  <a:cubicBezTo>
                    <a:pt x="1285" y="3452"/>
                    <a:pt x="1466" y="3389"/>
                    <a:pt x="1631" y="3240"/>
                  </a:cubicBezTo>
                  <a:lnTo>
                    <a:pt x="3751" y="1120"/>
                  </a:lnTo>
                  <a:cubicBezTo>
                    <a:pt x="3298" y="834"/>
                    <a:pt x="2917" y="453"/>
                    <a:pt x="2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4"/>
            <p:cNvSpPr/>
            <p:nvPr/>
          </p:nvSpPr>
          <p:spPr>
            <a:xfrm>
              <a:off x="2961300" y="3720450"/>
              <a:ext cx="100050" cy="69700"/>
            </a:xfrm>
            <a:custGeom>
              <a:rect b="b" l="l" r="r" t="t"/>
              <a:pathLst>
                <a:path extrusionOk="0" h="2788" w="4002">
                  <a:moveTo>
                    <a:pt x="310" y="1"/>
                  </a:moveTo>
                  <a:cubicBezTo>
                    <a:pt x="191" y="72"/>
                    <a:pt x="96" y="168"/>
                    <a:pt x="0" y="239"/>
                  </a:cubicBezTo>
                  <a:cubicBezTo>
                    <a:pt x="858" y="811"/>
                    <a:pt x="1358" y="1763"/>
                    <a:pt x="1382" y="2787"/>
                  </a:cubicBezTo>
                  <a:lnTo>
                    <a:pt x="3692" y="2787"/>
                  </a:lnTo>
                  <a:cubicBezTo>
                    <a:pt x="3858" y="2787"/>
                    <a:pt x="4001" y="2644"/>
                    <a:pt x="4001" y="2454"/>
                  </a:cubicBezTo>
                  <a:lnTo>
                    <a:pt x="4001" y="2049"/>
                  </a:lnTo>
                  <a:cubicBezTo>
                    <a:pt x="4001" y="1215"/>
                    <a:pt x="3573" y="453"/>
                    <a:pt x="2882" y="1"/>
                  </a:cubicBezTo>
                  <a:cubicBezTo>
                    <a:pt x="2513" y="311"/>
                    <a:pt x="2054" y="465"/>
                    <a:pt x="1596" y="465"/>
                  </a:cubicBezTo>
                  <a:cubicBezTo>
                    <a:pt x="1138" y="465"/>
                    <a:pt x="679" y="31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4"/>
            <p:cNvSpPr/>
            <p:nvPr/>
          </p:nvSpPr>
          <p:spPr>
            <a:xfrm>
              <a:off x="2857100" y="3729400"/>
              <a:ext cx="123275" cy="123250"/>
            </a:xfrm>
            <a:custGeom>
              <a:rect b="b" l="l" r="r" t="t"/>
              <a:pathLst>
                <a:path extrusionOk="0" h="4930" w="4931">
                  <a:moveTo>
                    <a:pt x="2478" y="0"/>
                  </a:moveTo>
                  <a:cubicBezTo>
                    <a:pt x="1120" y="0"/>
                    <a:pt x="1" y="1119"/>
                    <a:pt x="1" y="2477"/>
                  </a:cubicBezTo>
                  <a:cubicBezTo>
                    <a:pt x="1" y="3834"/>
                    <a:pt x="1120" y="4930"/>
                    <a:pt x="2478" y="4930"/>
                  </a:cubicBezTo>
                  <a:cubicBezTo>
                    <a:pt x="3835" y="4930"/>
                    <a:pt x="4931" y="3834"/>
                    <a:pt x="4931" y="2477"/>
                  </a:cubicBezTo>
                  <a:cubicBezTo>
                    <a:pt x="4931" y="1119"/>
                    <a:pt x="3835" y="0"/>
                    <a:pt x="2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84"/>
          <p:cNvGrpSpPr/>
          <p:nvPr/>
        </p:nvGrpSpPr>
        <p:grpSpPr>
          <a:xfrm>
            <a:off x="2524667" y="3444207"/>
            <a:ext cx="351991" cy="350099"/>
            <a:chOff x="2214125" y="3648675"/>
            <a:chExt cx="269725" cy="268275"/>
          </a:xfrm>
        </p:grpSpPr>
        <p:sp>
          <p:nvSpPr>
            <p:cNvPr id="10935" name="Google Shape;10935;p84"/>
            <p:cNvSpPr/>
            <p:nvPr/>
          </p:nvSpPr>
          <p:spPr>
            <a:xfrm>
              <a:off x="2361175" y="3732975"/>
              <a:ext cx="36350" cy="36925"/>
            </a:xfrm>
            <a:custGeom>
              <a:rect b="b" l="l" r="r" t="t"/>
              <a:pathLst>
                <a:path extrusionOk="0" h="1477" w="1454">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4"/>
            <p:cNvSpPr/>
            <p:nvPr/>
          </p:nvSpPr>
          <p:spPr>
            <a:xfrm>
              <a:off x="2406425" y="3648675"/>
              <a:ext cx="77425" cy="75975"/>
            </a:xfrm>
            <a:custGeom>
              <a:rect b="b" l="l" r="r" t="t"/>
              <a:pathLst>
                <a:path extrusionOk="0" h="3039" w="3097">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4"/>
            <p:cNvSpPr/>
            <p:nvPr/>
          </p:nvSpPr>
          <p:spPr>
            <a:xfrm>
              <a:off x="2363550" y="3824650"/>
              <a:ext cx="71475" cy="78825"/>
            </a:xfrm>
            <a:custGeom>
              <a:rect b="b" l="l" r="r" t="t"/>
              <a:pathLst>
                <a:path extrusionOk="0" h="3153" w="2859">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4"/>
            <p:cNvSpPr/>
            <p:nvPr/>
          </p:nvSpPr>
          <p:spPr>
            <a:xfrm>
              <a:off x="2226625" y="3696050"/>
              <a:ext cx="79200" cy="71475"/>
            </a:xfrm>
            <a:custGeom>
              <a:rect b="b" l="l" r="r" t="t"/>
              <a:pathLst>
                <a:path extrusionOk="0" h="2859" w="3168">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4"/>
            <p:cNvSpPr/>
            <p:nvPr/>
          </p:nvSpPr>
          <p:spPr>
            <a:xfrm>
              <a:off x="2214125" y="3822275"/>
              <a:ext cx="94075" cy="94675"/>
            </a:xfrm>
            <a:custGeom>
              <a:rect b="b" l="l" r="r" t="t"/>
              <a:pathLst>
                <a:path extrusionOk="0" h="3787" w="3763">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4"/>
            <p:cNvSpPr/>
            <p:nvPr/>
          </p:nvSpPr>
          <p:spPr>
            <a:xfrm>
              <a:off x="2256400" y="3657350"/>
              <a:ext cx="217325" cy="216950"/>
            </a:xfrm>
            <a:custGeom>
              <a:rect b="b" l="l" r="r" t="t"/>
              <a:pathLst>
                <a:path extrusionOk="0" h="8678" w="8693">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84"/>
          <p:cNvGrpSpPr/>
          <p:nvPr/>
        </p:nvGrpSpPr>
        <p:grpSpPr>
          <a:xfrm>
            <a:off x="1769464" y="3443880"/>
            <a:ext cx="349675" cy="349642"/>
            <a:chOff x="1635425" y="3648425"/>
            <a:chExt cx="267950" cy="267925"/>
          </a:xfrm>
        </p:grpSpPr>
        <p:sp>
          <p:nvSpPr>
            <p:cNvPr id="10942" name="Google Shape;10942;p84"/>
            <p:cNvSpPr/>
            <p:nvPr/>
          </p:nvSpPr>
          <p:spPr>
            <a:xfrm>
              <a:off x="1683050" y="3863950"/>
              <a:ext cx="172675" cy="52400"/>
            </a:xfrm>
            <a:custGeom>
              <a:rect b="b" l="l" r="r" t="t"/>
              <a:pathLst>
                <a:path extrusionOk="0" h="2096" w="6907">
                  <a:moveTo>
                    <a:pt x="5550" y="738"/>
                  </a:moveTo>
                  <a:cubicBezTo>
                    <a:pt x="5931" y="786"/>
                    <a:pt x="5931" y="1334"/>
                    <a:pt x="5550" y="1381"/>
                  </a:cubicBezTo>
                  <a:lnTo>
                    <a:pt x="5145" y="1381"/>
                  </a:lnTo>
                  <a:cubicBezTo>
                    <a:pt x="4764" y="1334"/>
                    <a:pt x="4764" y="786"/>
                    <a:pt x="5145" y="738"/>
                  </a:cubicBezTo>
                  <a:close/>
                  <a:moveTo>
                    <a:pt x="1831" y="736"/>
                  </a:moveTo>
                  <a:cubicBezTo>
                    <a:pt x="2255" y="736"/>
                    <a:pt x="2248" y="1382"/>
                    <a:pt x="1810" y="1382"/>
                  </a:cubicBezTo>
                  <a:cubicBezTo>
                    <a:pt x="1802" y="1382"/>
                    <a:pt x="1795" y="1382"/>
                    <a:pt x="1787" y="1381"/>
                  </a:cubicBezTo>
                  <a:lnTo>
                    <a:pt x="1382" y="1381"/>
                  </a:lnTo>
                  <a:cubicBezTo>
                    <a:pt x="1374" y="1382"/>
                    <a:pt x="1367" y="1382"/>
                    <a:pt x="1359" y="1382"/>
                  </a:cubicBezTo>
                  <a:cubicBezTo>
                    <a:pt x="921" y="1382"/>
                    <a:pt x="914" y="736"/>
                    <a:pt x="1337" y="736"/>
                  </a:cubicBezTo>
                  <a:cubicBezTo>
                    <a:pt x="1352" y="736"/>
                    <a:pt x="1367" y="737"/>
                    <a:pt x="1382" y="738"/>
                  </a:cubicBezTo>
                  <a:lnTo>
                    <a:pt x="1787" y="738"/>
                  </a:lnTo>
                  <a:cubicBezTo>
                    <a:pt x="1802" y="737"/>
                    <a:pt x="1817" y="736"/>
                    <a:pt x="1831" y="736"/>
                  </a:cubicBezTo>
                  <a:close/>
                  <a:moveTo>
                    <a:pt x="3927" y="736"/>
                  </a:moveTo>
                  <a:cubicBezTo>
                    <a:pt x="4351" y="736"/>
                    <a:pt x="4344" y="1382"/>
                    <a:pt x="3906" y="1382"/>
                  </a:cubicBezTo>
                  <a:cubicBezTo>
                    <a:pt x="3898" y="1382"/>
                    <a:pt x="3890" y="1382"/>
                    <a:pt x="3883" y="1381"/>
                  </a:cubicBezTo>
                  <a:lnTo>
                    <a:pt x="3049" y="1381"/>
                  </a:lnTo>
                  <a:cubicBezTo>
                    <a:pt x="2668" y="1334"/>
                    <a:pt x="2668" y="786"/>
                    <a:pt x="3049" y="738"/>
                  </a:cubicBezTo>
                  <a:lnTo>
                    <a:pt x="3883" y="738"/>
                  </a:lnTo>
                  <a:cubicBezTo>
                    <a:pt x="3898" y="737"/>
                    <a:pt x="3913" y="736"/>
                    <a:pt x="3927" y="736"/>
                  </a:cubicBezTo>
                  <a:close/>
                  <a:moveTo>
                    <a:pt x="1" y="0"/>
                  </a:moveTo>
                  <a:lnTo>
                    <a:pt x="1" y="953"/>
                  </a:lnTo>
                  <a:cubicBezTo>
                    <a:pt x="1" y="1572"/>
                    <a:pt x="501" y="2096"/>
                    <a:pt x="1144" y="2096"/>
                  </a:cubicBezTo>
                  <a:lnTo>
                    <a:pt x="5740" y="2096"/>
                  </a:lnTo>
                  <a:cubicBezTo>
                    <a:pt x="6383" y="2096"/>
                    <a:pt x="6907" y="1596"/>
                    <a:pt x="6907" y="953"/>
                  </a:cubicBezTo>
                  <a:lnTo>
                    <a:pt x="690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4"/>
            <p:cNvSpPr/>
            <p:nvPr/>
          </p:nvSpPr>
          <p:spPr>
            <a:xfrm>
              <a:off x="1635425" y="3741825"/>
              <a:ext cx="108375" cy="75700"/>
            </a:xfrm>
            <a:custGeom>
              <a:rect b="b" l="l" r="r" t="t"/>
              <a:pathLst>
                <a:path extrusionOk="0" h="3028" w="4335">
                  <a:moveTo>
                    <a:pt x="2906" y="884"/>
                  </a:moveTo>
                  <a:cubicBezTo>
                    <a:pt x="3287" y="932"/>
                    <a:pt x="3287" y="1480"/>
                    <a:pt x="2906" y="1504"/>
                  </a:cubicBezTo>
                  <a:lnTo>
                    <a:pt x="1429" y="1504"/>
                  </a:lnTo>
                  <a:cubicBezTo>
                    <a:pt x="1415" y="1505"/>
                    <a:pt x="1402" y="1506"/>
                    <a:pt x="1388" y="1506"/>
                  </a:cubicBezTo>
                  <a:cubicBezTo>
                    <a:pt x="1219" y="1506"/>
                    <a:pt x="1096" y="1370"/>
                    <a:pt x="1096" y="1194"/>
                  </a:cubicBezTo>
                  <a:cubicBezTo>
                    <a:pt x="1096" y="1027"/>
                    <a:pt x="1239" y="884"/>
                    <a:pt x="1429" y="884"/>
                  </a:cubicBezTo>
                  <a:close/>
                  <a:moveTo>
                    <a:pt x="274" y="1"/>
                  </a:moveTo>
                  <a:cubicBezTo>
                    <a:pt x="123" y="1"/>
                    <a:pt x="1" y="136"/>
                    <a:pt x="1" y="313"/>
                  </a:cubicBezTo>
                  <a:lnTo>
                    <a:pt x="1" y="2099"/>
                  </a:lnTo>
                  <a:cubicBezTo>
                    <a:pt x="1" y="2266"/>
                    <a:pt x="143" y="2408"/>
                    <a:pt x="310" y="2408"/>
                  </a:cubicBezTo>
                  <a:lnTo>
                    <a:pt x="2882" y="2408"/>
                  </a:lnTo>
                  <a:lnTo>
                    <a:pt x="3835" y="2980"/>
                  </a:lnTo>
                  <a:cubicBezTo>
                    <a:pt x="3882" y="3004"/>
                    <a:pt x="3954" y="3028"/>
                    <a:pt x="4001" y="3028"/>
                  </a:cubicBezTo>
                  <a:cubicBezTo>
                    <a:pt x="4097" y="3028"/>
                    <a:pt x="4168" y="3004"/>
                    <a:pt x="4216" y="2932"/>
                  </a:cubicBezTo>
                  <a:cubicBezTo>
                    <a:pt x="4287" y="2885"/>
                    <a:pt x="4311" y="2790"/>
                    <a:pt x="4311" y="2694"/>
                  </a:cubicBezTo>
                  <a:lnTo>
                    <a:pt x="4311" y="313"/>
                  </a:lnTo>
                  <a:cubicBezTo>
                    <a:pt x="4335" y="146"/>
                    <a:pt x="4192" y="3"/>
                    <a:pt x="4025" y="3"/>
                  </a:cubicBezTo>
                  <a:lnTo>
                    <a:pt x="310" y="3"/>
                  </a:lnTo>
                  <a:cubicBezTo>
                    <a:pt x="298" y="1"/>
                    <a:pt x="286"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4"/>
            <p:cNvSpPr/>
            <p:nvPr/>
          </p:nvSpPr>
          <p:spPr>
            <a:xfrm>
              <a:off x="1683050" y="3648425"/>
              <a:ext cx="172675" cy="200050"/>
            </a:xfrm>
            <a:custGeom>
              <a:rect b="b" l="l" r="r" t="t"/>
              <a:pathLst>
                <a:path extrusionOk="0" h="8002" w="6907">
                  <a:moveTo>
                    <a:pt x="1144" y="0"/>
                  </a:moveTo>
                  <a:cubicBezTo>
                    <a:pt x="501" y="0"/>
                    <a:pt x="1" y="524"/>
                    <a:pt x="1" y="1167"/>
                  </a:cubicBezTo>
                  <a:lnTo>
                    <a:pt x="1" y="3096"/>
                  </a:lnTo>
                  <a:lnTo>
                    <a:pt x="2073" y="3096"/>
                  </a:lnTo>
                  <a:cubicBezTo>
                    <a:pt x="2597" y="3096"/>
                    <a:pt x="3025" y="3525"/>
                    <a:pt x="3025" y="4049"/>
                  </a:cubicBezTo>
                  <a:lnTo>
                    <a:pt x="3025" y="6454"/>
                  </a:lnTo>
                  <a:cubicBezTo>
                    <a:pt x="3025" y="6692"/>
                    <a:pt x="2906" y="6954"/>
                    <a:pt x="2716" y="7121"/>
                  </a:cubicBezTo>
                  <a:cubicBezTo>
                    <a:pt x="2549" y="7288"/>
                    <a:pt x="2311" y="7407"/>
                    <a:pt x="2073" y="7407"/>
                  </a:cubicBezTo>
                  <a:cubicBezTo>
                    <a:pt x="1882" y="7383"/>
                    <a:pt x="1715" y="7359"/>
                    <a:pt x="1573" y="7264"/>
                  </a:cubicBezTo>
                  <a:lnTo>
                    <a:pt x="858" y="6764"/>
                  </a:lnTo>
                  <a:lnTo>
                    <a:pt x="1" y="6764"/>
                  </a:lnTo>
                  <a:lnTo>
                    <a:pt x="1" y="8002"/>
                  </a:lnTo>
                  <a:lnTo>
                    <a:pt x="6907" y="8002"/>
                  </a:lnTo>
                  <a:lnTo>
                    <a:pt x="6907" y="4287"/>
                  </a:lnTo>
                  <a:lnTo>
                    <a:pt x="6121" y="4287"/>
                  </a:lnTo>
                  <a:lnTo>
                    <a:pt x="5311" y="4787"/>
                  </a:lnTo>
                  <a:cubicBezTo>
                    <a:pt x="5162" y="4876"/>
                    <a:pt x="4993" y="4920"/>
                    <a:pt x="4823" y="4920"/>
                  </a:cubicBezTo>
                  <a:cubicBezTo>
                    <a:pt x="4586" y="4920"/>
                    <a:pt x="4349" y="4835"/>
                    <a:pt x="4168" y="4668"/>
                  </a:cubicBezTo>
                  <a:cubicBezTo>
                    <a:pt x="3978" y="4477"/>
                    <a:pt x="3883" y="4239"/>
                    <a:pt x="3883" y="3977"/>
                  </a:cubicBezTo>
                  <a:lnTo>
                    <a:pt x="3883" y="1572"/>
                  </a:lnTo>
                  <a:cubicBezTo>
                    <a:pt x="3883" y="1048"/>
                    <a:pt x="4311" y="643"/>
                    <a:pt x="4835" y="643"/>
                  </a:cubicBezTo>
                  <a:lnTo>
                    <a:pt x="6812" y="643"/>
                  </a:lnTo>
                  <a:cubicBezTo>
                    <a:pt x="6597" y="239"/>
                    <a:pt x="6216" y="0"/>
                    <a:pt x="5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4"/>
            <p:cNvSpPr/>
            <p:nvPr/>
          </p:nvSpPr>
          <p:spPr>
            <a:xfrm>
              <a:off x="1795575" y="3679375"/>
              <a:ext cx="107800" cy="76225"/>
            </a:xfrm>
            <a:custGeom>
              <a:rect b="b" l="l" r="r" t="t"/>
              <a:pathLst>
                <a:path extrusionOk="0" h="3049" w="4312">
                  <a:moveTo>
                    <a:pt x="2947" y="903"/>
                  </a:moveTo>
                  <a:cubicBezTo>
                    <a:pt x="3345" y="903"/>
                    <a:pt x="3345" y="1551"/>
                    <a:pt x="2947" y="1551"/>
                  </a:cubicBezTo>
                  <a:cubicBezTo>
                    <a:pt x="2934" y="1551"/>
                    <a:pt x="2920" y="1550"/>
                    <a:pt x="2906" y="1549"/>
                  </a:cubicBezTo>
                  <a:lnTo>
                    <a:pt x="1406" y="1549"/>
                  </a:lnTo>
                  <a:cubicBezTo>
                    <a:pt x="1392" y="1550"/>
                    <a:pt x="1378" y="1551"/>
                    <a:pt x="1365" y="1551"/>
                  </a:cubicBezTo>
                  <a:cubicBezTo>
                    <a:pt x="967" y="1551"/>
                    <a:pt x="967" y="903"/>
                    <a:pt x="1365" y="903"/>
                  </a:cubicBezTo>
                  <a:cubicBezTo>
                    <a:pt x="1378" y="903"/>
                    <a:pt x="1392" y="904"/>
                    <a:pt x="1406" y="906"/>
                  </a:cubicBezTo>
                  <a:lnTo>
                    <a:pt x="2906" y="906"/>
                  </a:lnTo>
                  <a:cubicBezTo>
                    <a:pt x="2920" y="904"/>
                    <a:pt x="2934" y="903"/>
                    <a:pt x="2947" y="903"/>
                  </a:cubicBezTo>
                  <a:close/>
                  <a:moveTo>
                    <a:pt x="4002" y="1"/>
                  </a:moveTo>
                  <a:lnTo>
                    <a:pt x="4002" y="25"/>
                  </a:lnTo>
                  <a:lnTo>
                    <a:pt x="310" y="25"/>
                  </a:lnTo>
                  <a:cubicBezTo>
                    <a:pt x="144" y="25"/>
                    <a:pt x="25" y="144"/>
                    <a:pt x="1" y="334"/>
                  </a:cubicBezTo>
                  <a:lnTo>
                    <a:pt x="1" y="2716"/>
                  </a:lnTo>
                  <a:cubicBezTo>
                    <a:pt x="1" y="2811"/>
                    <a:pt x="48" y="2882"/>
                    <a:pt x="96" y="2954"/>
                  </a:cubicBezTo>
                  <a:cubicBezTo>
                    <a:pt x="167" y="3001"/>
                    <a:pt x="239" y="3049"/>
                    <a:pt x="310" y="3049"/>
                  </a:cubicBezTo>
                  <a:cubicBezTo>
                    <a:pt x="382" y="3049"/>
                    <a:pt x="429" y="3025"/>
                    <a:pt x="477" y="3001"/>
                  </a:cubicBezTo>
                  <a:lnTo>
                    <a:pt x="1453" y="2406"/>
                  </a:lnTo>
                  <a:lnTo>
                    <a:pt x="4002" y="2406"/>
                  </a:lnTo>
                  <a:cubicBezTo>
                    <a:pt x="4168" y="2406"/>
                    <a:pt x="4311" y="2263"/>
                    <a:pt x="4311" y="2096"/>
                  </a:cubicBezTo>
                  <a:lnTo>
                    <a:pt x="4311" y="310"/>
                  </a:lnTo>
                  <a:cubicBezTo>
                    <a:pt x="4311" y="144"/>
                    <a:pt x="4168" y="1"/>
                    <a:pt x="4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84"/>
          <p:cNvGrpSpPr/>
          <p:nvPr/>
        </p:nvGrpSpPr>
        <p:grpSpPr>
          <a:xfrm>
            <a:off x="1009334" y="3444663"/>
            <a:ext cx="356918" cy="348859"/>
            <a:chOff x="1052950" y="3649025"/>
            <a:chExt cx="273500" cy="267325"/>
          </a:xfrm>
        </p:grpSpPr>
        <p:sp>
          <p:nvSpPr>
            <p:cNvPr id="10947" name="Google Shape;10947;p84"/>
            <p:cNvSpPr/>
            <p:nvPr/>
          </p:nvSpPr>
          <p:spPr>
            <a:xfrm>
              <a:off x="1160325" y="3720450"/>
              <a:ext cx="145300" cy="125425"/>
            </a:xfrm>
            <a:custGeom>
              <a:rect b="b" l="l" r="r" t="t"/>
              <a:pathLst>
                <a:path extrusionOk="0" h="5017" w="5812">
                  <a:moveTo>
                    <a:pt x="2501" y="1"/>
                  </a:moveTo>
                  <a:cubicBezTo>
                    <a:pt x="1215" y="1"/>
                    <a:pt x="167" y="930"/>
                    <a:pt x="1" y="2192"/>
                  </a:cubicBezTo>
                  <a:lnTo>
                    <a:pt x="953" y="2192"/>
                  </a:lnTo>
                  <a:cubicBezTo>
                    <a:pt x="1129" y="1337"/>
                    <a:pt x="1799" y="936"/>
                    <a:pt x="2471" y="936"/>
                  </a:cubicBezTo>
                  <a:cubicBezTo>
                    <a:pt x="3259" y="936"/>
                    <a:pt x="4049" y="1486"/>
                    <a:pt x="4049" y="2501"/>
                  </a:cubicBezTo>
                  <a:cubicBezTo>
                    <a:pt x="4049" y="3517"/>
                    <a:pt x="3259" y="4067"/>
                    <a:pt x="2471" y="4067"/>
                  </a:cubicBezTo>
                  <a:cubicBezTo>
                    <a:pt x="1799" y="4067"/>
                    <a:pt x="1129" y="3666"/>
                    <a:pt x="953" y="2811"/>
                  </a:cubicBezTo>
                  <a:lnTo>
                    <a:pt x="1" y="2811"/>
                  </a:lnTo>
                  <a:cubicBezTo>
                    <a:pt x="168" y="4182"/>
                    <a:pt x="1330" y="5017"/>
                    <a:pt x="2519" y="5017"/>
                  </a:cubicBezTo>
                  <a:cubicBezTo>
                    <a:pt x="3189" y="5017"/>
                    <a:pt x="3868" y="4752"/>
                    <a:pt x="4383" y="4168"/>
                  </a:cubicBezTo>
                  <a:cubicBezTo>
                    <a:pt x="5811" y="2549"/>
                    <a:pt x="4644"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4"/>
            <p:cNvSpPr/>
            <p:nvPr/>
          </p:nvSpPr>
          <p:spPr>
            <a:xfrm>
              <a:off x="1200225" y="3759525"/>
              <a:ext cx="45850" cy="47100"/>
            </a:xfrm>
            <a:custGeom>
              <a:rect b="b" l="l" r="r" t="t"/>
              <a:pathLst>
                <a:path extrusionOk="0" h="1884" w="1834">
                  <a:moveTo>
                    <a:pt x="879" y="1"/>
                  </a:moveTo>
                  <a:cubicBezTo>
                    <a:pt x="517" y="1"/>
                    <a:pt x="154" y="197"/>
                    <a:pt x="0" y="629"/>
                  </a:cubicBezTo>
                  <a:lnTo>
                    <a:pt x="905" y="629"/>
                  </a:lnTo>
                  <a:cubicBezTo>
                    <a:pt x="1310" y="629"/>
                    <a:pt x="1310" y="1248"/>
                    <a:pt x="905" y="1248"/>
                  </a:cubicBezTo>
                  <a:lnTo>
                    <a:pt x="0" y="1248"/>
                  </a:lnTo>
                  <a:cubicBezTo>
                    <a:pt x="156" y="1683"/>
                    <a:pt x="522" y="1884"/>
                    <a:pt x="887" y="1884"/>
                  </a:cubicBezTo>
                  <a:cubicBezTo>
                    <a:pt x="1362" y="1884"/>
                    <a:pt x="1834" y="1544"/>
                    <a:pt x="1834" y="938"/>
                  </a:cubicBezTo>
                  <a:cubicBezTo>
                    <a:pt x="1834" y="343"/>
                    <a:pt x="1356"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4"/>
            <p:cNvSpPr/>
            <p:nvPr/>
          </p:nvSpPr>
          <p:spPr>
            <a:xfrm>
              <a:off x="1269875" y="3862150"/>
              <a:ext cx="55400" cy="54200"/>
            </a:xfrm>
            <a:custGeom>
              <a:rect b="b" l="l" r="r" t="t"/>
              <a:pathLst>
                <a:path extrusionOk="0" h="2168" w="2216">
                  <a:moveTo>
                    <a:pt x="1596" y="1"/>
                  </a:moveTo>
                  <a:cubicBezTo>
                    <a:pt x="1144" y="501"/>
                    <a:pt x="596" y="882"/>
                    <a:pt x="1" y="1168"/>
                  </a:cubicBezTo>
                  <a:lnTo>
                    <a:pt x="596" y="2025"/>
                  </a:lnTo>
                  <a:cubicBezTo>
                    <a:pt x="643" y="2120"/>
                    <a:pt x="739" y="2168"/>
                    <a:pt x="858" y="2168"/>
                  </a:cubicBezTo>
                  <a:lnTo>
                    <a:pt x="1906" y="2168"/>
                  </a:lnTo>
                  <a:cubicBezTo>
                    <a:pt x="2001" y="2168"/>
                    <a:pt x="2096" y="2120"/>
                    <a:pt x="2144" y="2049"/>
                  </a:cubicBezTo>
                  <a:cubicBezTo>
                    <a:pt x="2215" y="1954"/>
                    <a:pt x="2215" y="1858"/>
                    <a:pt x="2191" y="1763"/>
                  </a:cubicBez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4"/>
            <p:cNvSpPr/>
            <p:nvPr/>
          </p:nvSpPr>
          <p:spPr>
            <a:xfrm>
              <a:off x="1119850" y="3862150"/>
              <a:ext cx="55975" cy="54200"/>
            </a:xfrm>
            <a:custGeom>
              <a:rect b="b" l="l" r="r" t="t"/>
              <a:pathLst>
                <a:path extrusionOk="0" h="2168" w="2239">
                  <a:moveTo>
                    <a:pt x="643" y="1"/>
                  </a:moveTo>
                  <a:lnTo>
                    <a:pt x="48" y="1763"/>
                  </a:lnTo>
                  <a:cubicBezTo>
                    <a:pt x="0" y="1858"/>
                    <a:pt x="24" y="1954"/>
                    <a:pt x="72" y="2049"/>
                  </a:cubicBezTo>
                  <a:cubicBezTo>
                    <a:pt x="143" y="2120"/>
                    <a:pt x="238" y="2168"/>
                    <a:pt x="334" y="2168"/>
                  </a:cubicBezTo>
                  <a:lnTo>
                    <a:pt x="1381" y="2168"/>
                  </a:lnTo>
                  <a:cubicBezTo>
                    <a:pt x="1477" y="2168"/>
                    <a:pt x="1596" y="2120"/>
                    <a:pt x="1643" y="2025"/>
                  </a:cubicBezTo>
                  <a:lnTo>
                    <a:pt x="2239" y="1144"/>
                  </a:lnTo>
                  <a:cubicBezTo>
                    <a:pt x="1739" y="929"/>
                    <a:pt x="1310" y="644"/>
                    <a:pt x="905" y="287"/>
                  </a:cubicBezTo>
                  <a:cubicBezTo>
                    <a:pt x="810" y="191"/>
                    <a:pt x="715" y="96"/>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4"/>
            <p:cNvSpPr/>
            <p:nvPr/>
          </p:nvSpPr>
          <p:spPr>
            <a:xfrm>
              <a:off x="1052950" y="3681075"/>
              <a:ext cx="273500" cy="203825"/>
            </a:xfrm>
            <a:custGeom>
              <a:rect b="b" l="l" r="r" t="t"/>
              <a:pathLst>
                <a:path extrusionOk="0" h="8153" w="10940">
                  <a:moveTo>
                    <a:pt x="463" y="2903"/>
                  </a:moveTo>
                  <a:cubicBezTo>
                    <a:pt x="223" y="2903"/>
                    <a:pt x="0" y="3193"/>
                    <a:pt x="223" y="3433"/>
                  </a:cubicBezTo>
                  <a:lnTo>
                    <a:pt x="462" y="3767"/>
                  </a:lnTo>
                  <a:cubicBezTo>
                    <a:pt x="57" y="3767"/>
                    <a:pt x="57" y="4386"/>
                    <a:pt x="462" y="4386"/>
                  </a:cubicBezTo>
                  <a:lnTo>
                    <a:pt x="223" y="4719"/>
                  </a:lnTo>
                  <a:cubicBezTo>
                    <a:pt x="57" y="4934"/>
                    <a:pt x="200" y="5243"/>
                    <a:pt x="462" y="5243"/>
                  </a:cubicBezTo>
                  <a:cubicBezTo>
                    <a:pt x="557" y="5220"/>
                    <a:pt x="652" y="5196"/>
                    <a:pt x="723" y="5100"/>
                  </a:cubicBezTo>
                  <a:lnTo>
                    <a:pt x="1247" y="4386"/>
                  </a:lnTo>
                  <a:lnTo>
                    <a:pt x="1724" y="4386"/>
                  </a:lnTo>
                  <a:lnTo>
                    <a:pt x="1462" y="4719"/>
                  </a:lnTo>
                  <a:cubicBezTo>
                    <a:pt x="1319" y="4934"/>
                    <a:pt x="1462" y="5243"/>
                    <a:pt x="1724" y="5243"/>
                  </a:cubicBezTo>
                  <a:cubicBezTo>
                    <a:pt x="1819" y="5220"/>
                    <a:pt x="1914" y="5196"/>
                    <a:pt x="1986" y="5100"/>
                  </a:cubicBezTo>
                  <a:lnTo>
                    <a:pt x="2510" y="4386"/>
                  </a:lnTo>
                  <a:lnTo>
                    <a:pt x="2724" y="4386"/>
                  </a:lnTo>
                  <a:lnTo>
                    <a:pt x="2724" y="4076"/>
                  </a:lnTo>
                  <a:lnTo>
                    <a:pt x="2724" y="3767"/>
                  </a:lnTo>
                  <a:lnTo>
                    <a:pt x="2510" y="3767"/>
                  </a:lnTo>
                  <a:lnTo>
                    <a:pt x="1986" y="3052"/>
                  </a:lnTo>
                  <a:cubicBezTo>
                    <a:pt x="1913" y="2946"/>
                    <a:pt x="1817" y="2903"/>
                    <a:pt x="1724" y="2903"/>
                  </a:cubicBezTo>
                  <a:cubicBezTo>
                    <a:pt x="1483" y="2903"/>
                    <a:pt x="1256" y="3193"/>
                    <a:pt x="1462" y="3433"/>
                  </a:cubicBezTo>
                  <a:lnTo>
                    <a:pt x="1724" y="3767"/>
                  </a:lnTo>
                  <a:lnTo>
                    <a:pt x="1247" y="3767"/>
                  </a:lnTo>
                  <a:lnTo>
                    <a:pt x="723" y="3052"/>
                  </a:lnTo>
                  <a:cubicBezTo>
                    <a:pt x="650" y="2946"/>
                    <a:pt x="555" y="2903"/>
                    <a:pt x="463" y="2903"/>
                  </a:cubicBezTo>
                  <a:close/>
                  <a:moveTo>
                    <a:pt x="6760" y="0"/>
                  </a:moveTo>
                  <a:cubicBezTo>
                    <a:pt x="4648" y="0"/>
                    <a:pt x="2886" y="1636"/>
                    <a:pt x="2724" y="3767"/>
                  </a:cubicBezTo>
                  <a:lnTo>
                    <a:pt x="3653" y="3767"/>
                  </a:lnTo>
                  <a:cubicBezTo>
                    <a:pt x="3837" y="2015"/>
                    <a:pt x="5301" y="937"/>
                    <a:pt x="6802" y="937"/>
                  </a:cubicBezTo>
                  <a:cubicBezTo>
                    <a:pt x="7628" y="937"/>
                    <a:pt x="8464" y="1263"/>
                    <a:pt x="9106" y="1981"/>
                  </a:cubicBezTo>
                  <a:cubicBezTo>
                    <a:pt x="10940" y="3981"/>
                    <a:pt x="9511" y="7220"/>
                    <a:pt x="6796" y="7220"/>
                  </a:cubicBezTo>
                  <a:cubicBezTo>
                    <a:pt x="5177" y="7220"/>
                    <a:pt x="3819" y="6005"/>
                    <a:pt x="3653" y="4386"/>
                  </a:cubicBezTo>
                  <a:lnTo>
                    <a:pt x="2724" y="4386"/>
                  </a:lnTo>
                  <a:cubicBezTo>
                    <a:pt x="2886" y="6517"/>
                    <a:pt x="4648" y="8153"/>
                    <a:pt x="6760" y="8153"/>
                  </a:cubicBezTo>
                  <a:cubicBezTo>
                    <a:pt x="6820" y="8153"/>
                    <a:pt x="6879" y="8151"/>
                    <a:pt x="6939" y="8149"/>
                  </a:cubicBezTo>
                  <a:cubicBezTo>
                    <a:pt x="9130" y="8077"/>
                    <a:pt x="10868" y="6267"/>
                    <a:pt x="10868" y="4076"/>
                  </a:cubicBezTo>
                  <a:cubicBezTo>
                    <a:pt x="10868" y="1886"/>
                    <a:pt x="9130" y="76"/>
                    <a:pt x="6939" y="4"/>
                  </a:cubicBezTo>
                  <a:cubicBezTo>
                    <a:pt x="6879" y="2"/>
                    <a:pt x="6820" y="0"/>
                    <a:pt x="6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4"/>
            <p:cNvSpPr/>
            <p:nvPr/>
          </p:nvSpPr>
          <p:spPr>
            <a:xfrm>
              <a:off x="1203200" y="3649025"/>
              <a:ext cx="39325" cy="18475"/>
            </a:xfrm>
            <a:custGeom>
              <a:rect b="b" l="l" r="r" t="t"/>
              <a:pathLst>
                <a:path extrusionOk="0" h="739" w="1573">
                  <a:moveTo>
                    <a:pt x="310" y="0"/>
                  </a:moveTo>
                  <a:cubicBezTo>
                    <a:pt x="143" y="0"/>
                    <a:pt x="0" y="119"/>
                    <a:pt x="0" y="310"/>
                  </a:cubicBezTo>
                  <a:lnTo>
                    <a:pt x="0" y="738"/>
                  </a:lnTo>
                  <a:cubicBezTo>
                    <a:pt x="262" y="691"/>
                    <a:pt x="524" y="667"/>
                    <a:pt x="786" y="667"/>
                  </a:cubicBezTo>
                  <a:cubicBezTo>
                    <a:pt x="1048" y="667"/>
                    <a:pt x="1310" y="691"/>
                    <a:pt x="1572" y="738"/>
                  </a:cubicBezTo>
                  <a:lnTo>
                    <a:pt x="1572" y="310"/>
                  </a:lnTo>
                  <a:cubicBezTo>
                    <a:pt x="1572" y="119"/>
                    <a:pt x="1429"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84"/>
          <p:cNvGrpSpPr/>
          <p:nvPr/>
        </p:nvGrpSpPr>
        <p:grpSpPr>
          <a:xfrm>
            <a:off x="1068960" y="4001136"/>
            <a:ext cx="282826" cy="349675"/>
            <a:chOff x="1081150" y="4076475"/>
            <a:chExt cx="216725" cy="267950"/>
          </a:xfrm>
        </p:grpSpPr>
        <p:sp>
          <p:nvSpPr>
            <p:cNvPr id="10954" name="Google Shape;10954;p84"/>
            <p:cNvSpPr/>
            <p:nvPr/>
          </p:nvSpPr>
          <p:spPr>
            <a:xfrm>
              <a:off x="1205575" y="4077075"/>
              <a:ext cx="92300" cy="164350"/>
            </a:xfrm>
            <a:custGeom>
              <a:rect b="b" l="l" r="r" t="t"/>
              <a:pathLst>
                <a:path extrusionOk="0" h="6574" w="3692">
                  <a:moveTo>
                    <a:pt x="1" y="1"/>
                  </a:moveTo>
                  <a:cubicBezTo>
                    <a:pt x="167" y="215"/>
                    <a:pt x="286" y="453"/>
                    <a:pt x="358" y="691"/>
                  </a:cubicBezTo>
                  <a:cubicBezTo>
                    <a:pt x="1930" y="1072"/>
                    <a:pt x="3049" y="2477"/>
                    <a:pt x="3049" y="4121"/>
                  </a:cubicBezTo>
                  <a:lnTo>
                    <a:pt x="3049" y="6573"/>
                  </a:lnTo>
                  <a:cubicBezTo>
                    <a:pt x="3454" y="6264"/>
                    <a:pt x="3692" y="5811"/>
                    <a:pt x="3692" y="5311"/>
                  </a:cubicBezTo>
                  <a:lnTo>
                    <a:pt x="3692" y="4121"/>
                  </a:lnTo>
                  <a:cubicBezTo>
                    <a:pt x="3692" y="2001"/>
                    <a:pt x="2096" y="239"/>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4"/>
            <p:cNvSpPr/>
            <p:nvPr/>
          </p:nvSpPr>
          <p:spPr>
            <a:xfrm>
              <a:off x="1083525" y="4312250"/>
              <a:ext cx="213750" cy="32175"/>
            </a:xfrm>
            <a:custGeom>
              <a:rect b="b" l="l" r="r" t="t"/>
              <a:pathLst>
                <a:path extrusionOk="0" h="1287" w="8550">
                  <a:moveTo>
                    <a:pt x="977" y="0"/>
                  </a:moveTo>
                  <a:cubicBezTo>
                    <a:pt x="429" y="0"/>
                    <a:pt x="1" y="429"/>
                    <a:pt x="1" y="977"/>
                  </a:cubicBezTo>
                  <a:cubicBezTo>
                    <a:pt x="1" y="1143"/>
                    <a:pt x="120" y="1286"/>
                    <a:pt x="286" y="1286"/>
                  </a:cubicBezTo>
                  <a:lnTo>
                    <a:pt x="8240" y="1286"/>
                  </a:lnTo>
                  <a:cubicBezTo>
                    <a:pt x="8431" y="1286"/>
                    <a:pt x="8550" y="1143"/>
                    <a:pt x="8550" y="977"/>
                  </a:cubicBezTo>
                  <a:cubicBezTo>
                    <a:pt x="8550" y="453"/>
                    <a:pt x="8121" y="0"/>
                    <a:pt x="7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4"/>
            <p:cNvSpPr/>
            <p:nvPr/>
          </p:nvSpPr>
          <p:spPr>
            <a:xfrm>
              <a:off x="1081150" y="4076475"/>
              <a:ext cx="185175" cy="219725"/>
            </a:xfrm>
            <a:custGeom>
              <a:rect b="b" l="l" r="r" t="t"/>
              <a:pathLst>
                <a:path extrusionOk="0" h="8789" w="7407">
                  <a:moveTo>
                    <a:pt x="3412" y="3047"/>
                  </a:moveTo>
                  <a:cubicBezTo>
                    <a:pt x="3426" y="3047"/>
                    <a:pt x="3439" y="3047"/>
                    <a:pt x="3453" y="3049"/>
                  </a:cubicBezTo>
                  <a:cubicBezTo>
                    <a:pt x="3739" y="3049"/>
                    <a:pt x="3858" y="3383"/>
                    <a:pt x="3668" y="3573"/>
                  </a:cubicBezTo>
                  <a:cubicBezTo>
                    <a:pt x="3607" y="3634"/>
                    <a:pt x="3532" y="3661"/>
                    <a:pt x="3458" y="3661"/>
                  </a:cubicBezTo>
                  <a:cubicBezTo>
                    <a:pt x="3299" y="3661"/>
                    <a:pt x="3144" y="3537"/>
                    <a:pt x="3144" y="3359"/>
                  </a:cubicBezTo>
                  <a:cubicBezTo>
                    <a:pt x="3122" y="3182"/>
                    <a:pt x="3243" y="3047"/>
                    <a:pt x="3412" y="3047"/>
                  </a:cubicBezTo>
                  <a:close/>
                  <a:moveTo>
                    <a:pt x="5847" y="6240"/>
                  </a:moveTo>
                  <a:cubicBezTo>
                    <a:pt x="6019" y="6240"/>
                    <a:pt x="6192" y="6359"/>
                    <a:pt x="6168" y="6597"/>
                  </a:cubicBezTo>
                  <a:lnTo>
                    <a:pt x="6168" y="7860"/>
                  </a:lnTo>
                  <a:cubicBezTo>
                    <a:pt x="6144" y="8050"/>
                    <a:pt x="5996" y="8145"/>
                    <a:pt x="5847" y="8145"/>
                  </a:cubicBezTo>
                  <a:cubicBezTo>
                    <a:pt x="5698" y="8145"/>
                    <a:pt x="5549" y="8050"/>
                    <a:pt x="5525" y="7860"/>
                  </a:cubicBezTo>
                  <a:lnTo>
                    <a:pt x="5525" y="6597"/>
                  </a:lnTo>
                  <a:cubicBezTo>
                    <a:pt x="5501" y="6359"/>
                    <a:pt x="5674" y="6240"/>
                    <a:pt x="5847" y="6240"/>
                  </a:cubicBezTo>
                  <a:close/>
                  <a:moveTo>
                    <a:pt x="3191" y="1"/>
                  </a:moveTo>
                  <a:cubicBezTo>
                    <a:pt x="3025" y="1"/>
                    <a:pt x="2882" y="144"/>
                    <a:pt x="2882" y="310"/>
                  </a:cubicBezTo>
                  <a:lnTo>
                    <a:pt x="2882" y="1787"/>
                  </a:lnTo>
                  <a:cubicBezTo>
                    <a:pt x="2668" y="1930"/>
                    <a:pt x="2477" y="2097"/>
                    <a:pt x="2310" y="2311"/>
                  </a:cubicBezTo>
                  <a:lnTo>
                    <a:pt x="310" y="4692"/>
                  </a:lnTo>
                  <a:cubicBezTo>
                    <a:pt x="0" y="5073"/>
                    <a:pt x="24" y="5621"/>
                    <a:pt x="381" y="5978"/>
                  </a:cubicBezTo>
                  <a:lnTo>
                    <a:pt x="691" y="6264"/>
                  </a:lnTo>
                  <a:cubicBezTo>
                    <a:pt x="865" y="6452"/>
                    <a:pt x="1109" y="6544"/>
                    <a:pt x="1354" y="6544"/>
                  </a:cubicBezTo>
                  <a:cubicBezTo>
                    <a:pt x="1512" y="6544"/>
                    <a:pt x="1670" y="6506"/>
                    <a:pt x="1810" y="6431"/>
                  </a:cubicBezTo>
                  <a:lnTo>
                    <a:pt x="2787" y="5859"/>
                  </a:lnTo>
                  <a:lnTo>
                    <a:pt x="3763" y="5859"/>
                  </a:lnTo>
                  <a:cubicBezTo>
                    <a:pt x="4168" y="5859"/>
                    <a:pt x="4477" y="5526"/>
                    <a:pt x="4477" y="5121"/>
                  </a:cubicBezTo>
                  <a:cubicBezTo>
                    <a:pt x="4454" y="4895"/>
                    <a:pt x="4626" y="4782"/>
                    <a:pt x="4799" y="4782"/>
                  </a:cubicBezTo>
                  <a:cubicBezTo>
                    <a:pt x="4972" y="4782"/>
                    <a:pt x="5144" y="4895"/>
                    <a:pt x="5120" y="5121"/>
                  </a:cubicBezTo>
                  <a:cubicBezTo>
                    <a:pt x="5120" y="5883"/>
                    <a:pt x="4501" y="6478"/>
                    <a:pt x="3763" y="6502"/>
                  </a:cubicBezTo>
                  <a:lnTo>
                    <a:pt x="2501" y="6502"/>
                  </a:lnTo>
                  <a:cubicBezTo>
                    <a:pt x="1858" y="7098"/>
                    <a:pt x="1429" y="7907"/>
                    <a:pt x="1358" y="8788"/>
                  </a:cubicBezTo>
                  <a:lnTo>
                    <a:pt x="7407" y="8788"/>
                  </a:lnTo>
                  <a:lnTo>
                    <a:pt x="7407" y="4145"/>
                  </a:lnTo>
                  <a:cubicBezTo>
                    <a:pt x="7407" y="2644"/>
                    <a:pt x="6264" y="1382"/>
                    <a:pt x="4763" y="1263"/>
                  </a:cubicBezTo>
                  <a:lnTo>
                    <a:pt x="4763" y="1144"/>
                  </a:lnTo>
                  <a:cubicBezTo>
                    <a:pt x="4763" y="525"/>
                    <a:pt x="4239" y="1"/>
                    <a:pt x="3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84"/>
          <p:cNvGrpSpPr/>
          <p:nvPr/>
        </p:nvGrpSpPr>
        <p:grpSpPr>
          <a:xfrm>
            <a:off x="1768681" y="4002486"/>
            <a:ext cx="353851" cy="349675"/>
            <a:chOff x="1634825" y="4076475"/>
            <a:chExt cx="271150" cy="267950"/>
          </a:xfrm>
        </p:grpSpPr>
        <p:sp>
          <p:nvSpPr>
            <p:cNvPr id="10958" name="Google Shape;10958;p84"/>
            <p:cNvSpPr/>
            <p:nvPr/>
          </p:nvSpPr>
          <p:spPr>
            <a:xfrm>
              <a:off x="1655075" y="4297300"/>
              <a:ext cx="250900" cy="47125"/>
            </a:xfrm>
            <a:custGeom>
              <a:rect b="b" l="l" r="r" t="t"/>
              <a:pathLst>
                <a:path extrusionOk="0" h="1885" w="10036">
                  <a:moveTo>
                    <a:pt x="9619" y="1"/>
                  </a:moveTo>
                  <a:cubicBezTo>
                    <a:pt x="9604" y="1"/>
                    <a:pt x="9589" y="1"/>
                    <a:pt x="9574" y="3"/>
                  </a:cubicBezTo>
                  <a:lnTo>
                    <a:pt x="382" y="3"/>
                  </a:lnTo>
                  <a:cubicBezTo>
                    <a:pt x="0" y="27"/>
                    <a:pt x="0" y="598"/>
                    <a:pt x="382" y="622"/>
                  </a:cubicBezTo>
                  <a:lnTo>
                    <a:pt x="1024" y="622"/>
                  </a:lnTo>
                  <a:cubicBezTo>
                    <a:pt x="620" y="1146"/>
                    <a:pt x="1001" y="1884"/>
                    <a:pt x="1644" y="1884"/>
                  </a:cubicBezTo>
                  <a:cubicBezTo>
                    <a:pt x="2287" y="1884"/>
                    <a:pt x="2668" y="1146"/>
                    <a:pt x="2287" y="622"/>
                  </a:cubicBezTo>
                  <a:lnTo>
                    <a:pt x="4359" y="622"/>
                  </a:lnTo>
                  <a:cubicBezTo>
                    <a:pt x="3977" y="1146"/>
                    <a:pt x="4335" y="1884"/>
                    <a:pt x="4978" y="1884"/>
                  </a:cubicBezTo>
                  <a:cubicBezTo>
                    <a:pt x="5645" y="1884"/>
                    <a:pt x="6002" y="1146"/>
                    <a:pt x="5621" y="622"/>
                  </a:cubicBezTo>
                  <a:lnTo>
                    <a:pt x="7693" y="622"/>
                  </a:lnTo>
                  <a:cubicBezTo>
                    <a:pt x="7312" y="1146"/>
                    <a:pt x="7669" y="1884"/>
                    <a:pt x="8336" y="1884"/>
                  </a:cubicBezTo>
                  <a:cubicBezTo>
                    <a:pt x="8979" y="1884"/>
                    <a:pt x="9336" y="1146"/>
                    <a:pt x="8955" y="622"/>
                  </a:cubicBezTo>
                  <a:lnTo>
                    <a:pt x="9574" y="622"/>
                  </a:lnTo>
                  <a:cubicBezTo>
                    <a:pt x="9589" y="624"/>
                    <a:pt x="9604" y="624"/>
                    <a:pt x="9619" y="624"/>
                  </a:cubicBezTo>
                  <a:cubicBezTo>
                    <a:pt x="10035" y="624"/>
                    <a:pt x="10035" y="1"/>
                    <a:pt x="9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4"/>
            <p:cNvSpPr/>
            <p:nvPr/>
          </p:nvSpPr>
          <p:spPr>
            <a:xfrm>
              <a:off x="1634825" y="4076475"/>
              <a:ext cx="269125" cy="204850"/>
            </a:xfrm>
            <a:custGeom>
              <a:rect b="b" l="l" r="r" t="t"/>
              <a:pathLst>
                <a:path extrusionOk="0" h="8194" w="10765">
                  <a:moveTo>
                    <a:pt x="2641" y="2237"/>
                  </a:moveTo>
                  <a:cubicBezTo>
                    <a:pt x="3058" y="2237"/>
                    <a:pt x="3058" y="2861"/>
                    <a:pt x="2641" y="2861"/>
                  </a:cubicBezTo>
                  <a:cubicBezTo>
                    <a:pt x="2627" y="2861"/>
                    <a:pt x="2612" y="2860"/>
                    <a:pt x="2597" y="2859"/>
                  </a:cubicBezTo>
                  <a:cubicBezTo>
                    <a:pt x="2216" y="2835"/>
                    <a:pt x="2216" y="2287"/>
                    <a:pt x="2597" y="2239"/>
                  </a:cubicBezTo>
                  <a:cubicBezTo>
                    <a:pt x="2612" y="2238"/>
                    <a:pt x="2627" y="2237"/>
                    <a:pt x="2641" y="2237"/>
                  </a:cubicBezTo>
                  <a:close/>
                  <a:moveTo>
                    <a:pt x="2073" y="1"/>
                  </a:moveTo>
                  <a:cubicBezTo>
                    <a:pt x="1882" y="1"/>
                    <a:pt x="1739" y="144"/>
                    <a:pt x="1739" y="310"/>
                  </a:cubicBezTo>
                  <a:lnTo>
                    <a:pt x="1739" y="1430"/>
                  </a:lnTo>
                  <a:cubicBezTo>
                    <a:pt x="1692" y="1477"/>
                    <a:pt x="1620" y="1549"/>
                    <a:pt x="1573" y="1596"/>
                  </a:cubicBezTo>
                  <a:lnTo>
                    <a:pt x="215" y="3287"/>
                  </a:lnTo>
                  <a:cubicBezTo>
                    <a:pt x="25" y="3525"/>
                    <a:pt x="1" y="3883"/>
                    <a:pt x="167" y="4145"/>
                  </a:cubicBezTo>
                  <a:lnTo>
                    <a:pt x="477" y="4597"/>
                  </a:lnTo>
                  <a:cubicBezTo>
                    <a:pt x="614" y="4810"/>
                    <a:pt x="848" y="4926"/>
                    <a:pt x="1086" y="4926"/>
                  </a:cubicBezTo>
                  <a:cubicBezTo>
                    <a:pt x="1221" y="4926"/>
                    <a:pt x="1357" y="4889"/>
                    <a:pt x="1477" y="4811"/>
                  </a:cubicBezTo>
                  <a:lnTo>
                    <a:pt x="1477" y="4788"/>
                  </a:lnTo>
                  <a:lnTo>
                    <a:pt x="1930" y="4502"/>
                  </a:lnTo>
                  <a:lnTo>
                    <a:pt x="1930" y="8193"/>
                  </a:lnTo>
                  <a:lnTo>
                    <a:pt x="3216" y="8193"/>
                  </a:lnTo>
                  <a:lnTo>
                    <a:pt x="3502" y="6859"/>
                  </a:lnTo>
                  <a:cubicBezTo>
                    <a:pt x="4164" y="7102"/>
                    <a:pt x="4868" y="7243"/>
                    <a:pt x="5575" y="7243"/>
                  </a:cubicBezTo>
                  <a:cubicBezTo>
                    <a:pt x="5630" y="7243"/>
                    <a:pt x="5685" y="7242"/>
                    <a:pt x="5740" y="7240"/>
                  </a:cubicBezTo>
                  <a:cubicBezTo>
                    <a:pt x="6526" y="7240"/>
                    <a:pt x="7336" y="7098"/>
                    <a:pt x="8074" y="6836"/>
                  </a:cubicBezTo>
                  <a:lnTo>
                    <a:pt x="8407" y="8193"/>
                  </a:lnTo>
                  <a:lnTo>
                    <a:pt x="9669" y="8193"/>
                  </a:lnTo>
                  <a:lnTo>
                    <a:pt x="9669" y="5383"/>
                  </a:lnTo>
                  <a:cubicBezTo>
                    <a:pt x="9669" y="5026"/>
                    <a:pt x="9574" y="4692"/>
                    <a:pt x="9408" y="4407"/>
                  </a:cubicBezTo>
                  <a:lnTo>
                    <a:pt x="9408" y="4407"/>
                  </a:lnTo>
                  <a:cubicBezTo>
                    <a:pt x="9884" y="4716"/>
                    <a:pt x="10146" y="5240"/>
                    <a:pt x="10098" y="5788"/>
                  </a:cubicBezTo>
                  <a:cubicBezTo>
                    <a:pt x="10110" y="5978"/>
                    <a:pt x="10253" y="6074"/>
                    <a:pt x="10399" y="6074"/>
                  </a:cubicBezTo>
                  <a:cubicBezTo>
                    <a:pt x="10545" y="6074"/>
                    <a:pt x="10693" y="5978"/>
                    <a:pt x="10717" y="5788"/>
                  </a:cubicBezTo>
                  <a:cubicBezTo>
                    <a:pt x="10765" y="5073"/>
                    <a:pt x="10432" y="4383"/>
                    <a:pt x="9860" y="3954"/>
                  </a:cubicBezTo>
                  <a:cubicBezTo>
                    <a:pt x="9255" y="3587"/>
                    <a:pt x="8590" y="3376"/>
                    <a:pt x="7903" y="3376"/>
                  </a:cubicBezTo>
                  <a:cubicBezTo>
                    <a:pt x="7833" y="3376"/>
                    <a:pt x="7763" y="3378"/>
                    <a:pt x="7693" y="3383"/>
                  </a:cubicBezTo>
                  <a:lnTo>
                    <a:pt x="5026" y="3383"/>
                  </a:lnTo>
                  <a:lnTo>
                    <a:pt x="5026" y="3121"/>
                  </a:lnTo>
                  <a:cubicBezTo>
                    <a:pt x="5026" y="2620"/>
                    <a:pt x="4859" y="2120"/>
                    <a:pt x="4549" y="1716"/>
                  </a:cubicBezTo>
                  <a:cubicBezTo>
                    <a:pt x="4287" y="1382"/>
                    <a:pt x="3930" y="1120"/>
                    <a:pt x="3525" y="953"/>
                  </a:cubicBezTo>
                  <a:cubicBezTo>
                    <a:pt x="3430" y="406"/>
                    <a:pt x="2930"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84"/>
          <p:cNvGrpSpPr/>
          <p:nvPr/>
        </p:nvGrpSpPr>
        <p:grpSpPr>
          <a:xfrm>
            <a:off x="2539414" y="4002486"/>
            <a:ext cx="320932" cy="350458"/>
            <a:chOff x="2225425" y="4076475"/>
            <a:chExt cx="245925" cy="268550"/>
          </a:xfrm>
        </p:grpSpPr>
        <p:sp>
          <p:nvSpPr>
            <p:cNvPr id="10961" name="Google Shape;10961;p84"/>
            <p:cNvSpPr/>
            <p:nvPr/>
          </p:nvSpPr>
          <p:spPr>
            <a:xfrm>
              <a:off x="2323675" y="4134225"/>
              <a:ext cx="49425" cy="47675"/>
            </a:xfrm>
            <a:custGeom>
              <a:rect b="b" l="l" r="r" t="t"/>
              <a:pathLst>
                <a:path extrusionOk="0" h="1907" w="1977">
                  <a:moveTo>
                    <a:pt x="1000" y="1"/>
                  </a:moveTo>
                  <a:lnTo>
                    <a:pt x="762" y="501"/>
                  </a:lnTo>
                  <a:cubicBezTo>
                    <a:pt x="715" y="572"/>
                    <a:pt x="619" y="644"/>
                    <a:pt x="524" y="668"/>
                  </a:cubicBezTo>
                  <a:lnTo>
                    <a:pt x="0" y="739"/>
                  </a:lnTo>
                  <a:lnTo>
                    <a:pt x="357" y="1120"/>
                  </a:lnTo>
                  <a:cubicBezTo>
                    <a:pt x="453" y="1192"/>
                    <a:pt x="476" y="1287"/>
                    <a:pt x="453" y="1382"/>
                  </a:cubicBezTo>
                  <a:lnTo>
                    <a:pt x="357" y="1906"/>
                  </a:lnTo>
                  <a:lnTo>
                    <a:pt x="834" y="1668"/>
                  </a:lnTo>
                  <a:cubicBezTo>
                    <a:pt x="881" y="1644"/>
                    <a:pt x="935" y="1632"/>
                    <a:pt x="988" y="1632"/>
                  </a:cubicBezTo>
                  <a:cubicBezTo>
                    <a:pt x="1042" y="1632"/>
                    <a:pt x="1096" y="1644"/>
                    <a:pt x="1143" y="1668"/>
                  </a:cubicBezTo>
                  <a:lnTo>
                    <a:pt x="1596" y="1906"/>
                  </a:lnTo>
                  <a:lnTo>
                    <a:pt x="1524" y="1382"/>
                  </a:lnTo>
                  <a:cubicBezTo>
                    <a:pt x="1500" y="1287"/>
                    <a:pt x="1524" y="1192"/>
                    <a:pt x="1596" y="1120"/>
                  </a:cubicBezTo>
                  <a:lnTo>
                    <a:pt x="1977" y="739"/>
                  </a:lnTo>
                  <a:lnTo>
                    <a:pt x="1453" y="668"/>
                  </a:lnTo>
                  <a:cubicBezTo>
                    <a:pt x="1358" y="644"/>
                    <a:pt x="1262" y="572"/>
                    <a:pt x="1215" y="501"/>
                  </a:cubicBezTo>
                  <a:lnTo>
                    <a:pt x="100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4"/>
            <p:cNvSpPr/>
            <p:nvPr/>
          </p:nvSpPr>
          <p:spPr>
            <a:xfrm>
              <a:off x="2225425" y="4076475"/>
              <a:ext cx="245925" cy="268550"/>
            </a:xfrm>
            <a:custGeom>
              <a:rect b="b" l="l" r="r" t="t"/>
              <a:pathLst>
                <a:path extrusionOk="0" h="10742" w="9837">
                  <a:moveTo>
                    <a:pt x="1668" y="1525"/>
                  </a:moveTo>
                  <a:lnTo>
                    <a:pt x="1668" y="3716"/>
                  </a:lnTo>
                  <a:cubicBezTo>
                    <a:pt x="1668" y="4145"/>
                    <a:pt x="1763" y="4549"/>
                    <a:pt x="1906" y="4954"/>
                  </a:cubicBezTo>
                  <a:cubicBezTo>
                    <a:pt x="1144" y="4669"/>
                    <a:pt x="620" y="3906"/>
                    <a:pt x="620" y="3073"/>
                  </a:cubicBezTo>
                  <a:lnTo>
                    <a:pt x="620" y="2049"/>
                  </a:lnTo>
                  <a:cubicBezTo>
                    <a:pt x="620" y="1763"/>
                    <a:pt x="858" y="1525"/>
                    <a:pt x="1144" y="1525"/>
                  </a:cubicBezTo>
                  <a:close/>
                  <a:moveTo>
                    <a:pt x="8693" y="1525"/>
                  </a:moveTo>
                  <a:cubicBezTo>
                    <a:pt x="8979" y="1525"/>
                    <a:pt x="9217" y="1763"/>
                    <a:pt x="9217" y="2049"/>
                  </a:cubicBezTo>
                  <a:lnTo>
                    <a:pt x="9217" y="3097"/>
                  </a:lnTo>
                  <a:cubicBezTo>
                    <a:pt x="9217" y="3930"/>
                    <a:pt x="8693" y="4669"/>
                    <a:pt x="7931" y="4954"/>
                  </a:cubicBezTo>
                  <a:cubicBezTo>
                    <a:pt x="8074" y="4549"/>
                    <a:pt x="8169" y="4145"/>
                    <a:pt x="8169" y="3716"/>
                  </a:cubicBezTo>
                  <a:lnTo>
                    <a:pt x="8169" y="1525"/>
                  </a:lnTo>
                  <a:close/>
                  <a:moveTo>
                    <a:pt x="4907" y="1323"/>
                  </a:moveTo>
                  <a:cubicBezTo>
                    <a:pt x="5020" y="1323"/>
                    <a:pt x="5133" y="1382"/>
                    <a:pt x="5192" y="1501"/>
                  </a:cubicBezTo>
                  <a:lnTo>
                    <a:pt x="5621" y="2382"/>
                  </a:lnTo>
                  <a:lnTo>
                    <a:pt x="6621" y="2525"/>
                  </a:lnTo>
                  <a:cubicBezTo>
                    <a:pt x="6740" y="2549"/>
                    <a:pt x="6836" y="2620"/>
                    <a:pt x="6883" y="2740"/>
                  </a:cubicBezTo>
                  <a:cubicBezTo>
                    <a:pt x="6907" y="2859"/>
                    <a:pt x="6883" y="2978"/>
                    <a:pt x="6812" y="3073"/>
                  </a:cubicBezTo>
                  <a:lnTo>
                    <a:pt x="6097" y="3764"/>
                  </a:lnTo>
                  <a:lnTo>
                    <a:pt x="6264" y="4764"/>
                  </a:lnTo>
                  <a:cubicBezTo>
                    <a:pt x="6288" y="4883"/>
                    <a:pt x="6240" y="5002"/>
                    <a:pt x="6145" y="5050"/>
                  </a:cubicBezTo>
                  <a:cubicBezTo>
                    <a:pt x="6090" y="5091"/>
                    <a:pt x="6018" y="5117"/>
                    <a:pt x="5949" y="5117"/>
                  </a:cubicBezTo>
                  <a:cubicBezTo>
                    <a:pt x="5900" y="5117"/>
                    <a:pt x="5851" y="5103"/>
                    <a:pt x="5811" y="5073"/>
                  </a:cubicBezTo>
                  <a:lnTo>
                    <a:pt x="4907" y="4621"/>
                  </a:lnTo>
                  <a:lnTo>
                    <a:pt x="4025" y="5073"/>
                  </a:lnTo>
                  <a:cubicBezTo>
                    <a:pt x="3978" y="5097"/>
                    <a:pt x="3930" y="5121"/>
                    <a:pt x="3883" y="5121"/>
                  </a:cubicBezTo>
                  <a:cubicBezTo>
                    <a:pt x="3811" y="5121"/>
                    <a:pt x="3740" y="5097"/>
                    <a:pt x="3692" y="5050"/>
                  </a:cubicBezTo>
                  <a:cubicBezTo>
                    <a:pt x="3597" y="5002"/>
                    <a:pt x="3549" y="4883"/>
                    <a:pt x="3573" y="4764"/>
                  </a:cubicBezTo>
                  <a:lnTo>
                    <a:pt x="3740" y="3764"/>
                  </a:lnTo>
                  <a:lnTo>
                    <a:pt x="3001" y="3073"/>
                  </a:lnTo>
                  <a:cubicBezTo>
                    <a:pt x="2930" y="2978"/>
                    <a:pt x="2906" y="2859"/>
                    <a:pt x="2930" y="2740"/>
                  </a:cubicBezTo>
                  <a:cubicBezTo>
                    <a:pt x="2978" y="2620"/>
                    <a:pt x="3073" y="2549"/>
                    <a:pt x="3192" y="2525"/>
                  </a:cubicBezTo>
                  <a:lnTo>
                    <a:pt x="4192" y="2382"/>
                  </a:lnTo>
                  <a:lnTo>
                    <a:pt x="4621" y="1501"/>
                  </a:lnTo>
                  <a:cubicBezTo>
                    <a:pt x="4680" y="1382"/>
                    <a:pt x="4793" y="1323"/>
                    <a:pt x="4907" y="1323"/>
                  </a:cubicBezTo>
                  <a:close/>
                  <a:moveTo>
                    <a:pt x="1977" y="1"/>
                  </a:moveTo>
                  <a:cubicBezTo>
                    <a:pt x="1811" y="1"/>
                    <a:pt x="1692" y="144"/>
                    <a:pt x="1692" y="310"/>
                  </a:cubicBezTo>
                  <a:lnTo>
                    <a:pt x="1692" y="906"/>
                  </a:lnTo>
                  <a:lnTo>
                    <a:pt x="1144" y="906"/>
                  </a:lnTo>
                  <a:cubicBezTo>
                    <a:pt x="525" y="906"/>
                    <a:pt x="1" y="1406"/>
                    <a:pt x="1" y="2049"/>
                  </a:cubicBezTo>
                  <a:lnTo>
                    <a:pt x="1" y="3097"/>
                  </a:lnTo>
                  <a:cubicBezTo>
                    <a:pt x="1" y="4430"/>
                    <a:pt x="1001" y="5550"/>
                    <a:pt x="2335" y="5693"/>
                  </a:cubicBezTo>
                  <a:cubicBezTo>
                    <a:pt x="2787" y="6264"/>
                    <a:pt x="3382" y="6669"/>
                    <a:pt x="4073" y="6859"/>
                  </a:cubicBezTo>
                  <a:lnTo>
                    <a:pt x="4073" y="8860"/>
                  </a:lnTo>
                  <a:lnTo>
                    <a:pt x="3430" y="8860"/>
                  </a:lnTo>
                  <a:cubicBezTo>
                    <a:pt x="3413" y="8859"/>
                    <a:pt x="3396" y="8859"/>
                    <a:pt x="3380" y="8859"/>
                  </a:cubicBezTo>
                  <a:cubicBezTo>
                    <a:pt x="2901" y="8859"/>
                    <a:pt x="2496" y="9185"/>
                    <a:pt x="2335" y="9646"/>
                  </a:cubicBezTo>
                  <a:lnTo>
                    <a:pt x="2096" y="10313"/>
                  </a:lnTo>
                  <a:cubicBezTo>
                    <a:pt x="2073" y="10408"/>
                    <a:pt x="2096" y="10527"/>
                    <a:pt x="2144" y="10598"/>
                  </a:cubicBezTo>
                  <a:cubicBezTo>
                    <a:pt x="2216" y="10694"/>
                    <a:pt x="2311" y="10741"/>
                    <a:pt x="2406" y="10741"/>
                  </a:cubicBezTo>
                  <a:lnTo>
                    <a:pt x="7431" y="10741"/>
                  </a:lnTo>
                  <a:cubicBezTo>
                    <a:pt x="7526" y="10741"/>
                    <a:pt x="7621" y="10694"/>
                    <a:pt x="7693" y="10598"/>
                  </a:cubicBezTo>
                  <a:cubicBezTo>
                    <a:pt x="7740" y="10527"/>
                    <a:pt x="7764" y="10408"/>
                    <a:pt x="7740" y="10313"/>
                  </a:cubicBezTo>
                  <a:lnTo>
                    <a:pt x="7502" y="9646"/>
                  </a:lnTo>
                  <a:cubicBezTo>
                    <a:pt x="7341" y="9185"/>
                    <a:pt x="6936" y="8859"/>
                    <a:pt x="6457" y="8859"/>
                  </a:cubicBezTo>
                  <a:cubicBezTo>
                    <a:pt x="6440" y="8859"/>
                    <a:pt x="6424" y="8859"/>
                    <a:pt x="6407" y="8860"/>
                  </a:cubicBezTo>
                  <a:lnTo>
                    <a:pt x="5764" y="8860"/>
                  </a:lnTo>
                  <a:lnTo>
                    <a:pt x="5764" y="6859"/>
                  </a:lnTo>
                  <a:cubicBezTo>
                    <a:pt x="6454" y="6669"/>
                    <a:pt x="7050" y="6264"/>
                    <a:pt x="7502" y="5693"/>
                  </a:cubicBezTo>
                  <a:cubicBezTo>
                    <a:pt x="8836" y="5550"/>
                    <a:pt x="9836" y="4430"/>
                    <a:pt x="9836" y="3073"/>
                  </a:cubicBezTo>
                  <a:lnTo>
                    <a:pt x="9836" y="2049"/>
                  </a:lnTo>
                  <a:cubicBezTo>
                    <a:pt x="9836" y="1420"/>
                    <a:pt x="9335" y="905"/>
                    <a:pt x="8734" y="905"/>
                  </a:cubicBezTo>
                  <a:cubicBezTo>
                    <a:pt x="8720" y="905"/>
                    <a:pt x="8707" y="905"/>
                    <a:pt x="8693" y="906"/>
                  </a:cubicBezTo>
                  <a:lnTo>
                    <a:pt x="8169" y="906"/>
                  </a:lnTo>
                  <a:lnTo>
                    <a:pt x="8169" y="334"/>
                  </a:lnTo>
                  <a:cubicBezTo>
                    <a:pt x="8169" y="144"/>
                    <a:pt x="8026" y="1"/>
                    <a:pt x="7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84"/>
          <p:cNvGrpSpPr/>
          <p:nvPr/>
        </p:nvGrpSpPr>
        <p:grpSpPr>
          <a:xfrm>
            <a:off x="3300816" y="4001637"/>
            <a:ext cx="308502" cy="350523"/>
            <a:chOff x="2808875" y="4075825"/>
            <a:chExt cx="236400" cy="268600"/>
          </a:xfrm>
        </p:grpSpPr>
        <p:sp>
          <p:nvSpPr>
            <p:cNvPr id="10964" name="Google Shape;10964;p84"/>
            <p:cNvSpPr/>
            <p:nvPr/>
          </p:nvSpPr>
          <p:spPr>
            <a:xfrm>
              <a:off x="2904150" y="4152100"/>
              <a:ext cx="63125" cy="63125"/>
            </a:xfrm>
            <a:custGeom>
              <a:rect b="b" l="l" r="r" t="t"/>
              <a:pathLst>
                <a:path extrusionOk="0" h="2525" w="2525">
                  <a:moveTo>
                    <a:pt x="1262" y="0"/>
                  </a:moveTo>
                  <a:cubicBezTo>
                    <a:pt x="572" y="0"/>
                    <a:pt x="0" y="572"/>
                    <a:pt x="0" y="1262"/>
                  </a:cubicBezTo>
                  <a:cubicBezTo>
                    <a:pt x="0" y="1953"/>
                    <a:pt x="572" y="2525"/>
                    <a:pt x="1262" y="2525"/>
                  </a:cubicBezTo>
                  <a:cubicBezTo>
                    <a:pt x="1953" y="2525"/>
                    <a:pt x="2525" y="1953"/>
                    <a:pt x="2525" y="1262"/>
                  </a:cubicBezTo>
                  <a:cubicBezTo>
                    <a:pt x="2525" y="572"/>
                    <a:pt x="1953"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4"/>
            <p:cNvSpPr/>
            <p:nvPr/>
          </p:nvSpPr>
          <p:spPr>
            <a:xfrm>
              <a:off x="2808875" y="4075825"/>
              <a:ext cx="236400" cy="268600"/>
            </a:xfrm>
            <a:custGeom>
              <a:rect b="b" l="l" r="r" t="t"/>
              <a:pathLst>
                <a:path extrusionOk="0" h="10744" w="9456">
                  <a:moveTo>
                    <a:pt x="5085" y="1605"/>
                  </a:moveTo>
                  <a:cubicBezTo>
                    <a:pt x="5246" y="1605"/>
                    <a:pt x="5407" y="1706"/>
                    <a:pt x="5407" y="1908"/>
                  </a:cubicBezTo>
                  <a:lnTo>
                    <a:pt x="5407" y="2456"/>
                  </a:lnTo>
                  <a:cubicBezTo>
                    <a:pt x="5835" y="2527"/>
                    <a:pt x="6240" y="2766"/>
                    <a:pt x="6526" y="3123"/>
                  </a:cubicBezTo>
                  <a:lnTo>
                    <a:pt x="7026" y="2837"/>
                  </a:lnTo>
                  <a:cubicBezTo>
                    <a:pt x="7063" y="2807"/>
                    <a:pt x="7102" y="2794"/>
                    <a:pt x="7141" y="2794"/>
                  </a:cubicBezTo>
                  <a:cubicBezTo>
                    <a:pt x="7375" y="2794"/>
                    <a:pt x="7598" y="3282"/>
                    <a:pt x="7312" y="3385"/>
                  </a:cubicBezTo>
                  <a:lnTo>
                    <a:pt x="6836" y="3671"/>
                  </a:lnTo>
                  <a:cubicBezTo>
                    <a:pt x="6907" y="3861"/>
                    <a:pt x="6955" y="4099"/>
                    <a:pt x="6955" y="4313"/>
                  </a:cubicBezTo>
                  <a:lnTo>
                    <a:pt x="6979" y="4313"/>
                  </a:lnTo>
                  <a:cubicBezTo>
                    <a:pt x="6979" y="4552"/>
                    <a:pt x="6931" y="4766"/>
                    <a:pt x="6860" y="4980"/>
                  </a:cubicBezTo>
                  <a:lnTo>
                    <a:pt x="7336" y="5242"/>
                  </a:lnTo>
                  <a:cubicBezTo>
                    <a:pt x="7631" y="5379"/>
                    <a:pt x="7536" y="5841"/>
                    <a:pt x="7216" y="5841"/>
                  </a:cubicBezTo>
                  <a:cubicBezTo>
                    <a:pt x="7201" y="5841"/>
                    <a:pt x="7185" y="5840"/>
                    <a:pt x="7169" y="5838"/>
                  </a:cubicBezTo>
                  <a:cubicBezTo>
                    <a:pt x="7121" y="5838"/>
                    <a:pt x="7050" y="5838"/>
                    <a:pt x="7026" y="5814"/>
                  </a:cubicBezTo>
                  <a:lnTo>
                    <a:pt x="6526" y="5528"/>
                  </a:lnTo>
                  <a:cubicBezTo>
                    <a:pt x="6240" y="5885"/>
                    <a:pt x="5835" y="6100"/>
                    <a:pt x="5407" y="6171"/>
                  </a:cubicBezTo>
                  <a:lnTo>
                    <a:pt x="5407" y="6743"/>
                  </a:lnTo>
                  <a:cubicBezTo>
                    <a:pt x="5407" y="6945"/>
                    <a:pt x="5246" y="7046"/>
                    <a:pt x="5085" y="7046"/>
                  </a:cubicBezTo>
                  <a:cubicBezTo>
                    <a:pt x="4925" y="7046"/>
                    <a:pt x="4764" y="6945"/>
                    <a:pt x="4764" y="6743"/>
                  </a:cubicBezTo>
                  <a:lnTo>
                    <a:pt x="4764" y="6171"/>
                  </a:lnTo>
                  <a:cubicBezTo>
                    <a:pt x="4335" y="6100"/>
                    <a:pt x="3930" y="5885"/>
                    <a:pt x="3645" y="5528"/>
                  </a:cubicBezTo>
                  <a:lnTo>
                    <a:pt x="3168" y="5814"/>
                  </a:lnTo>
                  <a:cubicBezTo>
                    <a:pt x="3121" y="5838"/>
                    <a:pt x="3049" y="5838"/>
                    <a:pt x="3002" y="5838"/>
                  </a:cubicBezTo>
                  <a:cubicBezTo>
                    <a:pt x="2985" y="5840"/>
                    <a:pt x="2970" y="5841"/>
                    <a:pt x="2955" y="5841"/>
                  </a:cubicBezTo>
                  <a:cubicBezTo>
                    <a:pt x="2634" y="5841"/>
                    <a:pt x="2539" y="5379"/>
                    <a:pt x="2835" y="5242"/>
                  </a:cubicBezTo>
                  <a:lnTo>
                    <a:pt x="3311" y="4980"/>
                  </a:lnTo>
                  <a:cubicBezTo>
                    <a:pt x="3168" y="4552"/>
                    <a:pt x="3168" y="4075"/>
                    <a:pt x="3311" y="3671"/>
                  </a:cubicBezTo>
                  <a:lnTo>
                    <a:pt x="2835" y="3385"/>
                  </a:lnTo>
                  <a:cubicBezTo>
                    <a:pt x="2531" y="3202"/>
                    <a:pt x="2710" y="2796"/>
                    <a:pt x="3004" y="2796"/>
                  </a:cubicBezTo>
                  <a:cubicBezTo>
                    <a:pt x="3056" y="2796"/>
                    <a:pt x="3111" y="2809"/>
                    <a:pt x="3168" y="2837"/>
                  </a:cubicBezTo>
                  <a:lnTo>
                    <a:pt x="3645" y="3123"/>
                  </a:lnTo>
                  <a:cubicBezTo>
                    <a:pt x="3930" y="2766"/>
                    <a:pt x="4335" y="2527"/>
                    <a:pt x="4764" y="2456"/>
                  </a:cubicBezTo>
                  <a:lnTo>
                    <a:pt x="4764" y="1908"/>
                  </a:lnTo>
                  <a:cubicBezTo>
                    <a:pt x="4764" y="1706"/>
                    <a:pt x="4925" y="1605"/>
                    <a:pt x="5085" y="1605"/>
                  </a:cubicBezTo>
                  <a:close/>
                  <a:moveTo>
                    <a:pt x="5046" y="1"/>
                  </a:moveTo>
                  <a:cubicBezTo>
                    <a:pt x="5000" y="1"/>
                    <a:pt x="4953" y="2"/>
                    <a:pt x="4907" y="3"/>
                  </a:cubicBezTo>
                  <a:cubicBezTo>
                    <a:pt x="2621" y="98"/>
                    <a:pt x="811"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1" y="10743"/>
                  </a:cubicBezTo>
                  <a:lnTo>
                    <a:pt x="7788" y="10743"/>
                  </a:lnTo>
                  <a:cubicBezTo>
                    <a:pt x="7979" y="10743"/>
                    <a:pt x="8122" y="10600"/>
                    <a:pt x="8122" y="10434"/>
                  </a:cubicBezTo>
                  <a:lnTo>
                    <a:pt x="8122" y="7338"/>
                  </a:lnTo>
                  <a:cubicBezTo>
                    <a:pt x="9003" y="6457"/>
                    <a:pt x="9455" y="5195"/>
                    <a:pt x="9360" y="3932"/>
                  </a:cubicBezTo>
                  <a:cubicBezTo>
                    <a:pt x="9173" y="1692"/>
                    <a:pt x="7295" y="1"/>
                    <a:pt x="50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84"/>
          <p:cNvGrpSpPr/>
          <p:nvPr/>
        </p:nvGrpSpPr>
        <p:grpSpPr>
          <a:xfrm>
            <a:off x="4056019" y="4001637"/>
            <a:ext cx="308469" cy="350523"/>
            <a:chOff x="3387575" y="4075825"/>
            <a:chExt cx="236375" cy="268600"/>
          </a:xfrm>
        </p:grpSpPr>
        <p:sp>
          <p:nvSpPr>
            <p:cNvPr id="10967" name="Google Shape;10967;p84"/>
            <p:cNvSpPr/>
            <p:nvPr/>
          </p:nvSpPr>
          <p:spPr>
            <a:xfrm>
              <a:off x="3491175" y="4249150"/>
              <a:ext cx="47050" cy="16100"/>
            </a:xfrm>
            <a:custGeom>
              <a:rect b="b" l="l" r="r" t="t"/>
              <a:pathLst>
                <a:path extrusionOk="0" h="644" w="1882">
                  <a:moveTo>
                    <a:pt x="0" y="0"/>
                  </a:moveTo>
                  <a:lnTo>
                    <a:pt x="0" y="548"/>
                  </a:lnTo>
                  <a:cubicBezTo>
                    <a:pt x="0" y="595"/>
                    <a:pt x="24" y="643"/>
                    <a:pt x="96" y="643"/>
                  </a:cubicBezTo>
                  <a:lnTo>
                    <a:pt x="1763" y="643"/>
                  </a:lnTo>
                  <a:cubicBezTo>
                    <a:pt x="1834" y="643"/>
                    <a:pt x="1882" y="595"/>
                    <a:pt x="1882" y="548"/>
                  </a:cubicBez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4"/>
            <p:cNvSpPr/>
            <p:nvPr/>
          </p:nvSpPr>
          <p:spPr>
            <a:xfrm>
              <a:off x="3447975" y="4123750"/>
              <a:ext cx="130150" cy="109925"/>
            </a:xfrm>
            <a:custGeom>
              <a:rect b="b" l="l" r="r" t="t"/>
              <a:pathLst>
                <a:path extrusionOk="0" h="4397" w="5206">
                  <a:moveTo>
                    <a:pt x="2642" y="0"/>
                  </a:moveTo>
                  <a:cubicBezTo>
                    <a:pt x="962" y="0"/>
                    <a:pt x="0" y="2008"/>
                    <a:pt x="1181" y="3301"/>
                  </a:cubicBezTo>
                  <a:cubicBezTo>
                    <a:pt x="1443" y="3611"/>
                    <a:pt x="1633" y="3992"/>
                    <a:pt x="1681" y="4397"/>
                  </a:cubicBezTo>
                  <a:lnTo>
                    <a:pt x="2348" y="4397"/>
                  </a:lnTo>
                  <a:lnTo>
                    <a:pt x="2348" y="2730"/>
                  </a:lnTo>
                  <a:lnTo>
                    <a:pt x="1800" y="2206"/>
                  </a:lnTo>
                  <a:cubicBezTo>
                    <a:pt x="1580" y="1968"/>
                    <a:pt x="1783" y="1660"/>
                    <a:pt x="2029" y="1660"/>
                  </a:cubicBezTo>
                  <a:cubicBezTo>
                    <a:pt x="2103" y="1660"/>
                    <a:pt x="2181" y="1687"/>
                    <a:pt x="2252" y="1754"/>
                  </a:cubicBezTo>
                  <a:lnTo>
                    <a:pt x="2657" y="2158"/>
                  </a:lnTo>
                  <a:lnTo>
                    <a:pt x="3062" y="1754"/>
                  </a:lnTo>
                  <a:cubicBezTo>
                    <a:pt x="3128" y="1687"/>
                    <a:pt x="3203" y="1660"/>
                    <a:pt x="3276" y="1660"/>
                  </a:cubicBezTo>
                  <a:cubicBezTo>
                    <a:pt x="3517" y="1660"/>
                    <a:pt x="3734" y="1968"/>
                    <a:pt x="3514" y="2206"/>
                  </a:cubicBezTo>
                  <a:lnTo>
                    <a:pt x="2967" y="2730"/>
                  </a:lnTo>
                  <a:lnTo>
                    <a:pt x="2967" y="4397"/>
                  </a:lnTo>
                  <a:lnTo>
                    <a:pt x="3634" y="4397"/>
                  </a:lnTo>
                  <a:cubicBezTo>
                    <a:pt x="3681" y="3992"/>
                    <a:pt x="3872" y="3611"/>
                    <a:pt x="4157" y="3301"/>
                  </a:cubicBezTo>
                  <a:cubicBezTo>
                    <a:pt x="5205" y="2087"/>
                    <a:pt x="4467" y="182"/>
                    <a:pt x="2895" y="15"/>
                  </a:cubicBezTo>
                  <a:cubicBezTo>
                    <a:pt x="2809" y="5"/>
                    <a:pt x="2725" y="0"/>
                    <a:pt x="2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4"/>
            <p:cNvSpPr/>
            <p:nvPr/>
          </p:nvSpPr>
          <p:spPr>
            <a:xfrm>
              <a:off x="3387575" y="4075825"/>
              <a:ext cx="236375" cy="268600"/>
            </a:xfrm>
            <a:custGeom>
              <a:rect b="b" l="l" r="r" t="t"/>
              <a:pathLst>
                <a:path extrusionOk="0" h="10744" w="9455">
                  <a:moveTo>
                    <a:pt x="5097" y="1313"/>
                  </a:moveTo>
                  <a:cubicBezTo>
                    <a:pt x="7335" y="1313"/>
                    <a:pt x="8526" y="3956"/>
                    <a:pt x="7050" y="5647"/>
                  </a:cubicBezTo>
                  <a:lnTo>
                    <a:pt x="7050" y="5623"/>
                  </a:lnTo>
                  <a:cubicBezTo>
                    <a:pt x="6788" y="5885"/>
                    <a:pt x="6645" y="6242"/>
                    <a:pt x="6645" y="6600"/>
                  </a:cubicBezTo>
                  <a:lnTo>
                    <a:pt x="6645" y="7481"/>
                  </a:lnTo>
                  <a:cubicBezTo>
                    <a:pt x="6645" y="7862"/>
                    <a:pt x="6311" y="8195"/>
                    <a:pt x="5907" y="8195"/>
                  </a:cubicBezTo>
                  <a:lnTo>
                    <a:pt x="4240" y="8195"/>
                  </a:lnTo>
                  <a:cubicBezTo>
                    <a:pt x="3835" y="8195"/>
                    <a:pt x="3501" y="7862"/>
                    <a:pt x="3525" y="7481"/>
                  </a:cubicBezTo>
                  <a:lnTo>
                    <a:pt x="3525" y="6623"/>
                  </a:lnTo>
                  <a:cubicBezTo>
                    <a:pt x="3501" y="6266"/>
                    <a:pt x="3382" y="5909"/>
                    <a:pt x="3120" y="5647"/>
                  </a:cubicBezTo>
                  <a:cubicBezTo>
                    <a:pt x="1644" y="3956"/>
                    <a:pt x="2835" y="1313"/>
                    <a:pt x="5097" y="1313"/>
                  </a:cubicBezTo>
                  <a:close/>
                  <a:moveTo>
                    <a:pt x="5044" y="1"/>
                  </a:moveTo>
                  <a:cubicBezTo>
                    <a:pt x="4998" y="1"/>
                    <a:pt x="4952" y="2"/>
                    <a:pt x="4906" y="3"/>
                  </a:cubicBezTo>
                  <a:cubicBezTo>
                    <a:pt x="2620" y="98"/>
                    <a:pt x="810"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0" y="10743"/>
                  </a:cubicBezTo>
                  <a:lnTo>
                    <a:pt x="7788" y="10743"/>
                  </a:lnTo>
                  <a:cubicBezTo>
                    <a:pt x="7978" y="10743"/>
                    <a:pt x="8121" y="10600"/>
                    <a:pt x="8121" y="10434"/>
                  </a:cubicBezTo>
                  <a:lnTo>
                    <a:pt x="8121" y="7338"/>
                  </a:lnTo>
                  <a:cubicBezTo>
                    <a:pt x="9003" y="6457"/>
                    <a:pt x="9455" y="5195"/>
                    <a:pt x="9360" y="3932"/>
                  </a:cubicBezTo>
                  <a:cubicBezTo>
                    <a:pt x="9173" y="1692"/>
                    <a:pt x="7271"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84"/>
          <p:cNvGrpSpPr/>
          <p:nvPr/>
        </p:nvGrpSpPr>
        <p:grpSpPr>
          <a:xfrm>
            <a:off x="4813539" y="4001637"/>
            <a:ext cx="306153" cy="350523"/>
            <a:chOff x="3968050" y="4075825"/>
            <a:chExt cx="234600" cy="268600"/>
          </a:xfrm>
        </p:grpSpPr>
        <p:sp>
          <p:nvSpPr>
            <p:cNvPr id="10971" name="Google Shape;10971;p84"/>
            <p:cNvSpPr/>
            <p:nvPr/>
          </p:nvSpPr>
          <p:spPr>
            <a:xfrm>
              <a:off x="4085350" y="4212825"/>
              <a:ext cx="15500" cy="15500"/>
            </a:xfrm>
            <a:custGeom>
              <a:rect b="b" l="l" r="r" t="t"/>
              <a:pathLst>
                <a:path extrusionOk="0" h="620" w="62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4"/>
            <p:cNvSpPr/>
            <p:nvPr/>
          </p:nvSpPr>
          <p:spPr>
            <a:xfrm>
              <a:off x="3968050" y="4075825"/>
              <a:ext cx="234600" cy="268600"/>
            </a:xfrm>
            <a:custGeom>
              <a:rect b="b" l="l" r="r" t="t"/>
              <a:pathLst>
                <a:path extrusionOk="0" h="10744" w="9384">
                  <a:moveTo>
                    <a:pt x="5002" y="1384"/>
                  </a:moveTo>
                  <a:cubicBezTo>
                    <a:pt x="6645" y="1384"/>
                    <a:pt x="8002" y="2694"/>
                    <a:pt x="8050" y="4337"/>
                  </a:cubicBezTo>
                  <a:cubicBezTo>
                    <a:pt x="8050" y="4504"/>
                    <a:pt x="7907" y="4647"/>
                    <a:pt x="7740" y="4647"/>
                  </a:cubicBezTo>
                  <a:lnTo>
                    <a:pt x="7097" y="4647"/>
                  </a:lnTo>
                  <a:cubicBezTo>
                    <a:pt x="6716" y="4599"/>
                    <a:pt x="6716" y="4052"/>
                    <a:pt x="7097" y="4004"/>
                  </a:cubicBezTo>
                  <a:lnTo>
                    <a:pt x="7383" y="4004"/>
                  </a:lnTo>
                  <a:cubicBezTo>
                    <a:pt x="7336" y="3599"/>
                    <a:pt x="7169" y="3194"/>
                    <a:pt x="6907" y="2861"/>
                  </a:cubicBezTo>
                  <a:lnTo>
                    <a:pt x="6716" y="3075"/>
                  </a:lnTo>
                  <a:cubicBezTo>
                    <a:pt x="6645" y="3123"/>
                    <a:pt x="6574" y="3170"/>
                    <a:pt x="6478" y="3170"/>
                  </a:cubicBezTo>
                  <a:cubicBezTo>
                    <a:pt x="6216" y="3147"/>
                    <a:pt x="6073" y="2813"/>
                    <a:pt x="6264" y="2623"/>
                  </a:cubicBezTo>
                  <a:lnTo>
                    <a:pt x="6478" y="2408"/>
                  </a:lnTo>
                  <a:cubicBezTo>
                    <a:pt x="6145" y="2170"/>
                    <a:pt x="5740" y="2004"/>
                    <a:pt x="5311" y="1932"/>
                  </a:cubicBezTo>
                  <a:lnTo>
                    <a:pt x="5311" y="2242"/>
                  </a:lnTo>
                  <a:cubicBezTo>
                    <a:pt x="5335" y="2468"/>
                    <a:pt x="5168" y="2581"/>
                    <a:pt x="5002" y="2581"/>
                  </a:cubicBezTo>
                  <a:cubicBezTo>
                    <a:pt x="4835" y="2581"/>
                    <a:pt x="4668" y="2468"/>
                    <a:pt x="4692" y="2242"/>
                  </a:cubicBezTo>
                  <a:lnTo>
                    <a:pt x="4692" y="1932"/>
                  </a:lnTo>
                  <a:cubicBezTo>
                    <a:pt x="4264" y="2004"/>
                    <a:pt x="3883" y="2170"/>
                    <a:pt x="3549" y="2408"/>
                  </a:cubicBezTo>
                  <a:lnTo>
                    <a:pt x="3740" y="2623"/>
                  </a:lnTo>
                  <a:cubicBezTo>
                    <a:pt x="3859" y="2742"/>
                    <a:pt x="3859" y="2956"/>
                    <a:pt x="3740" y="3075"/>
                  </a:cubicBezTo>
                  <a:cubicBezTo>
                    <a:pt x="3692" y="3123"/>
                    <a:pt x="3621" y="3170"/>
                    <a:pt x="3525" y="3170"/>
                  </a:cubicBezTo>
                  <a:cubicBezTo>
                    <a:pt x="3454" y="3170"/>
                    <a:pt x="3359" y="3123"/>
                    <a:pt x="3311" y="3075"/>
                  </a:cubicBezTo>
                  <a:lnTo>
                    <a:pt x="3097" y="2861"/>
                  </a:lnTo>
                  <a:cubicBezTo>
                    <a:pt x="2835" y="3194"/>
                    <a:pt x="2668" y="3599"/>
                    <a:pt x="2620" y="4004"/>
                  </a:cubicBezTo>
                  <a:lnTo>
                    <a:pt x="2906" y="4004"/>
                  </a:lnTo>
                  <a:cubicBezTo>
                    <a:pt x="2921" y="4002"/>
                    <a:pt x="2935" y="4002"/>
                    <a:pt x="2949" y="4002"/>
                  </a:cubicBezTo>
                  <a:cubicBezTo>
                    <a:pt x="3368" y="4002"/>
                    <a:pt x="3368" y="4649"/>
                    <a:pt x="2949" y="4649"/>
                  </a:cubicBezTo>
                  <a:cubicBezTo>
                    <a:pt x="2935" y="4649"/>
                    <a:pt x="2921" y="4648"/>
                    <a:pt x="2906" y="4647"/>
                  </a:cubicBezTo>
                  <a:lnTo>
                    <a:pt x="2287" y="4647"/>
                  </a:lnTo>
                  <a:cubicBezTo>
                    <a:pt x="2120" y="4647"/>
                    <a:pt x="1977" y="4504"/>
                    <a:pt x="1977" y="4337"/>
                  </a:cubicBezTo>
                  <a:cubicBezTo>
                    <a:pt x="2025" y="2694"/>
                    <a:pt x="3382" y="1384"/>
                    <a:pt x="5002" y="1384"/>
                  </a:cubicBezTo>
                  <a:close/>
                  <a:moveTo>
                    <a:pt x="5017" y="3194"/>
                  </a:moveTo>
                  <a:cubicBezTo>
                    <a:pt x="5163" y="3194"/>
                    <a:pt x="5311" y="3289"/>
                    <a:pt x="5335" y="3480"/>
                  </a:cubicBezTo>
                  <a:lnTo>
                    <a:pt x="5335" y="4885"/>
                  </a:lnTo>
                  <a:cubicBezTo>
                    <a:pt x="6327" y="5263"/>
                    <a:pt x="6078" y="6719"/>
                    <a:pt x="5027" y="6719"/>
                  </a:cubicBezTo>
                  <a:cubicBezTo>
                    <a:pt x="5019" y="6719"/>
                    <a:pt x="5010" y="6719"/>
                    <a:pt x="5002" y="6719"/>
                  </a:cubicBezTo>
                  <a:cubicBezTo>
                    <a:pt x="3954" y="6695"/>
                    <a:pt x="3716" y="5242"/>
                    <a:pt x="4716" y="4885"/>
                  </a:cubicBezTo>
                  <a:lnTo>
                    <a:pt x="4716" y="3480"/>
                  </a:lnTo>
                  <a:cubicBezTo>
                    <a:pt x="4728" y="3289"/>
                    <a:pt x="4871" y="3194"/>
                    <a:pt x="5017" y="3194"/>
                  </a:cubicBezTo>
                  <a:close/>
                  <a:moveTo>
                    <a:pt x="4974" y="1"/>
                  </a:moveTo>
                  <a:cubicBezTo>
                    <a:pt x="4928" y="1"/>
                    <a:pt x="4882" y="2"/>
                    <a:pt x="4835" y="3"/>
                  </a:cubicBezTo>
                  <a:cubicBezTo>
                    <a:pt x="2549" y="98"/>
                    <a:pt x="739" y="1980"/>
                    <a:pt x="715" y="4266"/>
                  </a:cubicBezTo>
                  <a:lnTo>
                    <a:pt x="72" y="6171"/>
                  </a:lnTo>
                  <a:cubicBezTo>
                    <a:pt x="1" y="6409"/>
                    <a:pt x="48" y="6647"/>
                    <a:pt x="191" y="6838"/>
                  </a:cubicBezTo>
                  <a:cubicBezTo>
                    <a:pt x="300" y="7012"/>
                    <a:pt x="509" y="7127"/>
                    <a:pt x="726" y="7127"/>
                  </a:cubicBezTo>
                  <a:cubicBezTo>
                    <a:pt x="746" y="7127"/>
                    <a:pt x="766" y="7126"/>
                    <a:pt x="787" y="7124"/>
                  </a:cubicBezTo>
                  <a:lnTo>
                    <a:pt x="1358" y="7124"/>
                  </a:lnTo>
                  <a:lnTo>
                    <a:pt x="1358" y="8076"/>
                  </a:lnTo>
                  <a:cubicBezTo>
                    <a:pt x="1358" y="8719"/>
                    <a:pt x="1858" y="9219"/>
                    <a:pt x="2501" y="9219"/>
                  </a:cubicBezTo>
                  <a:lnTo>
                    <a:pt x="3240" y="9219"/>
                  </a:lnTo>
                  <a:lnTo>
                    <a:pt x="3240" y="10410"/>
                  </a:lnTo>
                  <a:cubicBezTo>
                    <a:pt x="3216" y="10600"/>
                    <a:pt x="3359" y="10743"/>
                    <a:pt x="3549" y="10743"/>
                  </a:cubicBezTo>
                  <a:lnTo>
                    <a:pt x="7740" y="10743"/>
                  </a:lnTo>
                  <a:cubicBezTo>
                    <a:pt x="7907" y="10743"/>
                    <a:pt x="8050" y="10600"/>
                    <a:pt x="8050" y="10434"/>
                  </a:cubicBezTo>
                  <a:lnTo>
                    <a:pt x="8050" y="7338"/>
                  </a:lnTo>
                  <a:cubicBezTo>
                    <a:pt x="8931" y="6457"/>
                    <a:pt x="9384" y="5195"/>
                    <a:pt x="9288" y="3932"/>
                  </a:cubicBezTo>
                  <a:cubicBezTo>
                    <a:pt x="9102" y="1692"/>
                    <a:pt x="7223" y="1"/>
                    <a:pt x="4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84"/>
          <p:cNvGrpSpPr/>
          <p:nvPr/>
        </p:nvGrpSpPr>
        <p:grpSpPr>
          <a:xfrm>
            <a:off x="5546982" y="4002942"/>
            <a:ext cx="369870" cy="350001"/>
            <a:chOff x="4530075" y="4076825"/>
            <a:chExt cx="283425" cy="268200"/>
          </a:xfrm>
        </p:grpSpPr>
        <p:sp>
          <p:nvSpPr>
            <p:cNvPr id="10974" name="Google Shape;10974;p84"/>
            <p:cNvSpPr/>
            <p:nvPr/>
          </p:nvSpPr>
          <p:spPr>
            <a:xfrm>
              <a:off x="4534250" y="4234475"/>
              <a:ext cx="61350" cy="52200"/>
            </a:xfrm>
            <a:custGeom>
              <a:rect b="b" l="l" r="r" t="t"/>
              <a:pathLst>
                <a:path extrusionOk="0" h="2088" w="2454">
                  <a:moveTo>
                    <a:pt x="1402" y="0"/>
                  </a:moveTo>
                  <a:cubicBezTo>
                    <a:pt x="1145" y="0"/>
                    <a:pt x="882" y="94"/>
                    <a:pt x="667" y="301"/>
                  </a:cubicBezTo>
                  <a:cubicBezTo>
                    <a:pt x="0" y="968"/>
                    <a:pt x="477" y="2087"/>
                    <a:pt x="1405" y="2087"/>
                  </a:cubicBezTo>
                  <a:cubicBezTo>
                    <a:pt x="1977" y="2087"/>
                    <a:pt x="2453" y="1635"/>
                    <a:pt x="2453" y="1040"/>
                  </a:cubicBezTo>
                  <a:cubicBezTo>
                    <a:pt x="2453" y="411"/>
                    <a:pt x="194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4"/>
            <p:cNvSpPr/>
            <p:nvPr/>
          </p:nvSpPr>
          <p:spPr>
            <a:xfrm>
              <a:off x="4530075" y="4292600"/>
              <a:ext cx="78025" cy="52425"/>
            </a:xfrm>
            <a:custGeom>
              <a:rect b="b" l="l" r="r" t="t"/>
              <a:pathLst>
                <a:path extrusionOk="0" h="2097" w="3121">
                  <a:moveTo>
                    <a:pt x="501" y="1"/>
                  </a:moveTo>
                  <a:cubicBezTo>
                    <a:pt x="191" y="286"/>
                    <a:pt x="1" y="691"/>
                    <a:pt x="1" y="1120"/>
                  </a:cubicBezTo>
                  <a:lnTo>
                    <a:pt x="1" y="1787"/>
                  </a:lnTo>
                  <a:cubicBezTo>
                    <a:pt x="1" y="1953"/>
                    <a:pt x="144" y="2096"/>
                    <a:pt x="310" y="2096"/>
                  </a:cubicBezTo>
                  <a:lnTo>
                    <a:pt x="2811" y="2096"/>
                  </a:lnTo>
                  <a:cubicBezTo>
                    <a:pt x="2977" y="2096"/>
                    <a:pt x="3120" y="1953"/>
                    <a:pt x="3120" y="1787"/>
                  </a:cubicBezTo>
                  <a:lnTo>
                    <a:pt x="3120" y="1144"/>
                  </a:lnTo>
                  <a:cubicBezTo>
                    <a:pt x="3120" y="715"/>
                    <a:pt x="2977" y="286"/>
                    <a:pt x="2668" y="1"/>
                  </a:cubicBezTo>
                  <a:cubicBezTo>
                    <a:pt x="2346" y="262"/>
                    <a:pt x="1959" y="393"/>
                    <a:pt x="1575" y="393"/>
                  </a:cubicBezTo>
                  <a:cubicBezTo>
                    <a:pt x="1191" y="393"/>
                    <a:pt x="810" y="262"/>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4"/>
            <p:cNvSpPr/>
            <p:nvPr/>
          </p:nvSpPr>
          <p:spPr>
            <a:xfrm>
              <a:off x="4722975" y="4234475"/>
              <a:ext cx="61350" cy="52200"/>
            </a:xfrm>
            <a:custGeom>
              <a:rect b="b" l="l" r="r" t="t"/>
              <a:pathLst>
                <a:path extrusionOk="0" h="2088" w="2454">
                  <a:moveTo>
                    <a:pt x="1384" y="0"/>
                  </a:moveTo>
                  <a:cubicBezTo>
                    <a:pt x="1124" y="0"/>
                    <a:pt x="859" y="94"/>
                    <a:pt x="644" y="301"/>
                  </a:cubicBezTo>
                  <a:cubicBezTo>
                    <a:pt x="1" y="968"/>
                    <a:pt x="453" y="2087"/>
                    <a:pt x="1406" y="2087"/>
                  </a:cubicBezTo>
                  <a:cubicBezTo>
                    <a:pt x="1977" y="2087"/>
                    <a:pt x="2453" y="1635"/>
                    <a:pt x="2453" y="1040"/>
                  </a:cubicBezTo>
                  <a:cubicBezTo>
                    <a:pt x="2453" y="411"/>
                    <a:pt x="1929"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4"/>
            <p:cNvSpPr/>
            <p:nvPr/>
          </p:nvSpPr>
          <p:spPr>
            <a:xfrm>
              <a:off x="4718800" y="4292600"/>
              <a:ext cx="78625" cy="51825"/>
            </a:xfrm>
            <a:custGeom>
              <a:rect b="b" l="l" r="r" t="t"/>
              <a:pathLst>
                <a:path extrusionOk="0" h="2073" w="3145">
                  <a:moveTo>
                    <a:pt x="477" y="1"/>
                  </a:moveTo>
                  <a:cubicBezTo>
                    <a:pt x="168" y="286"/>
                    <a:pt x="1" y="691"/>
                    <a:pt x="1" y="1120"/>
                  </a:cubicBezTo>
                  <a:lnTo>
                    <a:pt x="1" y="1787"/>
                  </a:lnTo>
                  <a:cubicBezTo>
                    <a:pt x="1" y="1953"/>
                    <a:pt x="144" y="2072"/>
                    <a:pt x="310" y="2072"/>
                  </a:cubicBezTo>
                  <a:lnTo>
                    <a:pt x="2811" y="2072"/>
                  </a:lnTo>
                  <a:cubicBezTo>
                    <a:pt x="2978" y="2072"/>
                    <a:pt x="3121" y="1953"/>
                    <a:pt x="3144" y="1787"/>
                  </a:cubicBezTo>
                  <a:lnTo>
                    <a:pt x="3144" y="1144"/>
                  </a:lnTo>
                  <a:cubicBezTo>
                    <a:pt x="3144" y="715"/>
                    <a:pt x="2978" y="286"/>
                    <a:pt x="2668" y="1"/>
                  </a:cubicBezTo>
                  <a:cubicBezTo>
                    <a:pt x="2347" y="262"/>
                    <a:pt x="1960" y="393"/>
                    <a:pt x="1573" y="393"/>
                  </a:cubicBezTo>
                  <a:cubicBezTo>
                    <a:pt x="1186" y="393"/>
                    <a:pt x="799" y="262"/>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4"/>
            <p:cNvSpPr/>
            <p:nvPr/>
          </p:nvSpPr>
          <p:spPr>
            <a:xfrm>
              <a:off x="4628325" y="4234475"/>
              <a:ext cx="61325" cy="52200"/>
            </a:xfrm>
            <a:custGeom>
              <a:rect b="b" l="l" r="r" t="t"/>
              <a:pathLst>
                <a:path extrusionOk="0" h="2088" w="2453">
                  <a:moveTo>
                    <a:pt x="1402" y="0"/>
                  </a:moveTo>
                  <a:cubicBezTo>
                    <a:pt x="1145" y="0"/>
                    <a:pt x="882" y="94"/>
                    <a:pt x="667" y="301"/>
                  </a:cubicBezTo>
                  <a:cubicBezTo>
                    <a:pt x="0" y="968"/>
                    <a:pt x="476" y="2087"/>
                    <a:pt x="1405" y="2087"/>
                  </a:cubicBezTo>
                  <a:cubicBezTo>
                    <a:pt x="2000" y="2087"/>
                    <a:pt x="2453" y="1635"/>
                    <a:pt x="2453" y="1040"/>
                  </a:cubicBezTo>
                  <a:cubicBezTo>
                    <a:pt x="2453" y="411"/>
                    <a:pt x="194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4"/>
            <p:cNvSpPr/>
            <p:nvPr/>
          </p:nvSpPr>
          <p:spPr>
            <a:xfrm>
              <a:off x="4624150" y="4292600"/>
              <a:ext cx="79200" cy="52425"/>
            </a:xfrm>
            <a:custGeom>
              <a:rect b="b" l="l" r="r" t="t"/>
              <a:pathLst>
                <a:path extrusionOk="0" h="2097" w="3168">
                  <a:moveTo>
                    <a:pt x="500" y="1"/>
                  </a:moveTo>
                  <a:cubicBezTo>
                    <a:pt x="191" y="286"/>
                    <a:pt x="0" y="691"/>
                    <a:pt x="0" y="1120"/>
                  </a:cubicBezTo>
                  <a:lnTo>
                    <a:pt x="0" y="1787"/>
                  </a:lnTo>
                  <a:cubicBezTo>
                    <a:pt x="0" y="1953"/>
                    <a:pt x="143" y="2096"/>
                    <a:pt x="334" y="2096"/>
                  </a:cubicBezTo>
                  <a:lnTo>
                    <a:pt x="2834" y="2096"/>
                  </a:lnTo>
                  <a:cubicBezTo>
                    <a:pt x="3025" y="2096"/>
                    <a:pt x="3168" y="1953"/>
                    <a:pt x="3144" y="1787"/>
                  </a:cubicBezTo>
                  <a:lnTo>
                    <a:pt x="3144" y="1144"/>
                  </a:lnTo>
                  <a:cubicBezTo>
                    <a:pt x="3168" y="715"/>
                    <a:pt x="2977" y="286"/>
                    <a:pt x="2668" y="1"/>
                  </a:cubicBezTo>
                  <a:cubicBezTo>
                    <a:pt x="2358" y="262"/>
                    <a:pt x="1971" y="393"/>
                    <a:pt x="1584" y="393"/>
                  </a:cubicBezTo>
                  <a:cubicBezTo>
                    <a:pt x="1197" y="393"/>
                    <a:pt x="810" y="262"/>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4"/>
            <p:cNvSpPr/>
            <p:nvPr/>
          </p:nvSpPr>
          <p:spPr>
            <a:xfrm>
              <a:off x="4530075" y="4076825"/>
              <a:ext cx="283425" cy="141375"/>
            </a:xfrm>
            <a:custGeom>
              <a:rect b="b" l="l" r="r" t="t"/>
              <a:pathLst>
                <a:path extrusionOk="0" h="5655" w="11337">
                  <a:moveTo>
                    <a:pt x="5364" y="1"/>
                  </a:moveTo>
                  <a:cubicBezTo>
                    <a:pt x="4697" y="1"/>
                    <a:pt x="4037" y="368"/>
                    <a:pt x="3740" y="1059"/>
                  </a:cubicBezTo>
                  <a:cubicBezTo>
                    <a:pt x="3644" y="1035"/>
                    <a:pt x="3549" y="1035"/>
                    <a:pt x="3478" y="1035"/>
                  </a:cubicBezTo>
                  <a:cubicBezTo>
                    <a:pt x="2763" y="1035"/>
                    <a:pt x="2144" y="1440"/>
                    <a:pt x="1834" y="2083"/>
                  </a:cubicBezTo>
                  <a:lnTo>
                    <a:pt x="1787" y="2083"/>
                  </a:lnTo>
                  <a:cubicBezTo>
                    <a:pt x="787" y="2083"/>
                    <a:pt x="1" y="2892"/>
                    <a:pt x="1" y="3869"/>
                  </a:cubicBezTo>
                  <a:cubicBezTo>
                    <a:pt x="24" y="4845"/>
                    <a:pt x="810" y="5655"/>
                    <a:pt x="1811" y="5655"/>
                  </a:cubicBezTo>
                  <a:lnTo>
                    <a:pt x="4859" y="5655"/>
                  </a:lnTo>
                  <a:lnTo>
                    <a:pt x="5478" y="4393"/>
                  </a:lnTo>
                  <a:lnTo>
                    <a:pt x="4740" y="4393"/>
                  </a:lnTo>
                  <a:cubicBezTo>
                    <a:pt x="4502" y="4393"/>
                    <a:pt x="4335" y="4154"/>
                    <a:pt x="4430" y="3940"/>
                  </a:cubicBezTo>
                  <a:lnTo>
                    <a:pt x="5073" y="2678"/>
                  </a:lnTo>
                  <a:cubicBezTo>
                    <a:pt x="5123" y="2561"/>
                    <a:pt x="5231" y="2503"/>
                    <a:pt x="5341" y="2503"/>
                  </a:cubicBezTo>
                  <a:cubicBezTo>
                    <a:pt x="5388" y="2503"/>
                    <a:pt x="5435" y="2514"/>
                    <a:pt x="5478" y="2535"/>
                  </a:cubicBezTo>
                  <a:cubicBezTo>
                    <a:pt x="5645" y="2606"/>
                    <a:pt x="5716" y="2797"/>
                    <a:pt x="5621" y="2964"/>
                  </a:cubicBezTo>
                  <a:lnTo>
                    <a:pt x="5216" y="3773"/>
                  </a:lnTo>
                  <a:lnTo>
                    <a:pt x="5978" y="3773"/>
                  </a:lnTo>
                  <a:cubicBezTo>
                    <a:pt x="5991" y="3769"/>
                    <a:pt x="6004" y="3767"/>
                    <a:pt x="6017" y="3767"/>
                  </a:cubicBezTo>
                  <a:cubicBezTo>
                    <a:pt x="6076" y="3767"/>
                    <a:pt x="6134" y="3806"/>
                    <a:pt x="6192" y="3845"/>
                  </a:cubicBezTo>
                  <a:cubicBezTo>
                    <a:pt x="6288" y="3940"/>
                    <a:pt x="6311" y="4083"/>
                    <a:pt x="6264" y="4226"/>
                  </a:cubicBezTo>
                  <a:lnTo>
                    <a:pt x="5549" y="5655"/>
                  </a:lnTo>
                  <a:lnTo>
                    <a:pt x="8883" y="5655"/>
                  </a:lnTo>
                  <a:cubicBezTo>
                    <a:pt x="10884" y="5607"/>
                    <a:pt x="11336" y="2821"/>
                    <a:pt x="9431" y="2178"/>
                  </a:cubicBezTo>
                  <a:lnTo>
                    <a:pt x="9431" y="2154"/>
                  </a:lnTo>
                  <a:cubicBezTo>
                    <a:pt x="9395" y="1129"/>
                    <a:pt x="8558" y="416"/>
                    <a:pt x="7637" y="416"/>
                  </a:cubicBezTo>
                  <a:cubicBezTo>
                    <a:pt x="7338" y="416"/>
                    <a:pt x="7031" y="491"/>
                    <a:pt x="6740" y="654"/>
                  </a:cubicBezTo>
                  <a:cubicBezTo>
                    <a:pt x="6381" y="212"/>
                    <a:pt x="5870" y="1"/>
                    <a:pt x="5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84"/>
          <p:cNvGrpSpPr/>
          <p:nvPr/>
        </p:nvGrpSpPr>
        <p:grpSpPr>
          <a:xfrm>
            <a:off x="6302185" y="4003269"/>
            <a:ext cx="348109" cy="349675"/>
            <a:chOff x="5108775" y="4077075"/>
            <a:chExt cx="266750" cy="267950"/>
          </a:xfrm>
        </p:grpSpPr>
        <p:sp>
          <p:nvSpPr>
            <p:cNvPr id="10982" name="Google Shape;10982;p84"/>
            <p:cNvSpPr/>
            <p:nvPr/>
          </p:nvSpPr>
          <p:spPr>
            <a:xfrm>
              <a:off x="5130200" y="4077075"/>
              <a:ext cx="225075" cy="88750"/>
            </a:xfrm>
            <a:custGeom>
              <a:rect b="b" l="l" r="r" t="t"/>
              <a:pathLst>
                <a:path extrusionOk="0" h="3550" w="9003">
                  <a:moveTo>
                    <a:pt x="7431" y="1477"/>
                  </a:moveTo>
                  <a:cubicBezTo>
                    <a:pt x="7812" y="1501"/>
                    <a:pt x="7812" y="2049"/>
                    <a:pt x="7431" y="2096"/>
                  </a:cubicBezTo>
                  <a:lnTo>
                    <a:pt x="1572" y="2096"/>
                  </a:lnTo>
                  <a:cubicBezTo>
                    <a:pt x="1191" y="2049"/>
                    <a:pt x="1191" y="1501"/>
                    <a:pt x="1572" y="1477"/>
                  </a:cubicBezTo>
                  <a:close/>
                  <a:moveTo>
                    <a:pt x="1144" y="1"/>
                  </a:moveTo>
                  <a:cubicBezTo>
                    <a:pt x="501" y="1"/>
                    <a:pt x="1" y="501"/>
                    <a:pt x="1" y="1144"/>
                  </a:cubicBezTo>
                  <a:lnTo>
                    <a:pt x="1" y="2406"/>
                  </a:lnTo>
                  <a:cubicBezTo>
                    <a:pt x="1" y="3025"/>
                    <a:pt x="501" y="3549"/>
                    <a:pt x="1144" y="3549"/>
                  </a:cubicBezTo>
                  <a:lnTo>
                    <a:pt x="7836" y="3549"/>
                  </a:lnTo>
                  <a:cubicBezTo>
                    <a:pt x="8479" y="3549"/>
                    <a:pt x="9003" y="3025"/>
                    <a:pt x="9003" y="2406"/>
                  </a:cubicBezTo>
                  <a:lnTo>
                    <a:pt x="9003" y="1144"/>
                  </a:lnTo>
                  <a:cubicBezTo>
                    <a:pt x="9003" y="501"/>
                    <a:pt x="8479" y="1"/>
                    <a:pt x="7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4"/>
            <p:cNvSpPr/>
            <p:nvPr/>
          </p:nvSpPr>
          <p:spPr>
            <a:xfrm>
              <a:off x="5303525" y="4183150"/>
              <a:ext cx="23775" cy="35650"/>
            </a:xfrm>
            <a:custGeom>
              <a:rect b="b" l="l" r="r" t="t"/>
              <a:pathLst>
                <a:path extrusionOk="0" h="1426" w="951">
                  <a:moveTo>
                    <a:pt x="447" y="1"/>
                  </a:moveTo>
                  <a:cubicBezTo>
                    <a:pt x="238" y="1"/>
                    <a:pt x="1" y="151"/>
                    <a:pt x="117" y="354"/>
                  </a:cubicBezTo>
                  <a:lnTo>
                    <a:pt x="307" y="1187"/>
                  </a:lnTo>
                  <a:cubicBezTo>
                    <a:pt x="355" y="1330"/>
                    <a:pt x="474" y="1426"/>
                    <a:pt x="617" y="1426"/>
                  </a:cubicBezTo>
                  <a:lnTo>
                    <a:pt x="688" y="1426"/>
                  </a:lnTo>
                  <a:cubicBezTo>
                    <a:pt x="855" y="1378"/>
                    <a:pt x="950" y="1211"/>
                    <a:pt x="926" y="1045"/>
                  </a:cubicBezTo>
                  <a:lnTo>
                    <a:pt x="712" y="211"/>
                  </a:lnTo>
                  <a:cubicBezTo>
                    <a:pt x="703" y="62"/>
                    <a:pt x="581" y="1"/>
                    <a:pt x="4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4"/>
            <p:cNvSpPr/>
            <p:nvPr/>
          </p:nvSpPr>
          <p:spPr>
            <a:xfrm>
              <a:off x="5157000" y="4183575"/>
              <a:ext cx="22050" cy="35225"/>
            </a:xfrm>
            <a:custGeom>
              <a:rect b="b" l="l" r="r" t="t"/>
              <a:pathLst>
                <a:path extrusionOk="0" h="1409" w="882">
                  <a:moveTo>
                    <a:pt x="562" y="1"/>
                  </a:moveTo>
                  <a:cubicBezTo>
                    <a:pt x="453" y="1"/>
                    <a:pt x="344" y="54"/>
                    <a:pt x="286" y="170"/>
                  </a:cubicBezTo>
                  <a:lnTo>
                    <a:pt x="262" y="194"/>
                  </a:lnTo>
                  <a:lnTo>
                    <a:pt x="72" y="1028"/>
                  </a:lnTo>
                  <a:cubicBezTo>
                    <a:pt x="0" y="1194"/>
                    <a:pt x="119" y="1361"/>
                    <a:pt x="286" y="1409"/>
                  </a:cubicBezTo>
                  <a:lnTo>
                    <a:pt x="357" y="1409"/>
                  </a:lnTo>
                  <a:cubicBezTo>
                    <a:pt x="500" y="1409"/>
                    <a:pt x="619" y="1289"/>
                    <a:pt x="667" y="1170"/>
                  </a:cubicBezTo>
                  <a:lnTo>
                    <a:pt x="881" y="313"/>
                  </a:lnTo>
                  <a:cubicBezTo>
                    <a:pt x="881" y="115"/>
                    <a:pt x="722" y="1"/>
                    <a:pt x="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4"/>
            <p:cNvSpPr/>
            <p:nvPr/>
          </p:nvSpPr>
          <p:spPr>
            <a:xfrm>
              <a:off x="5233800" y="4181275"/>
              <a:ext cx="17275" cy="36925"/>
            </a:xfrm>
            <a:custGeom>
              <a:rect b="b" l="l" r="r" t="t"/>
              <a:pathLst>
                <a:path extrusionOk="0" h="1477" w="691">
                  <a:moveTo>
                    <a:pt x="346" y="0"/>
                  </a:moveTo>
                  <a:cubicBezTo>
                    <a:pt x="173" y="0"/>
                    <a:pt x="0" y="119"/>
                    <a:pt x="24" y="357"/>
                  </a:cubicBezTo>
                  <a:lnTo>
                    <a:pt x="24" y="1191"/>
                  </a:lnTo>
                  <a:cubicBezTo>
                    <a:pt x="48" y="1381"/>
                    <a:pt x="197" y="1477"/>
                    <a:pt x="346" y="1477"/>
                  </a:cubicBezTo>
                  <a:cubicBezTo>
                    <a:pt x="494" y="1477"/>
                    <a:pt x="643" y="1381"/>
                    <a:pt x="667" y="1191"/>
                  </a:cubicBezTo>
                  <a:lnTo>
                    <a:pt x="667" y="357"/>
                  </a:lnTo>
                  <a:cubicBezTo>
                    <a:pt x="691" y="119"/>
                    <a:pt x="518"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4"/>
            <p:cNvSpPr/>
            <p:nvPr/>
          </p:nvSpPr>
          <p:spPr>
            <a:xfrm>
              <a:off x="5121875" y="4234250"/>
              <a:ext cx="52400" cy="52425"/>
            </a:xfrm>
            <a:custGeom>
              <a:rect b="b" l="l" r="r" t="t"/>
              <a:pathLst>
                <a:path extrusionOk="0" h="2097" w="2096">
                  <a:moveTo>
                    <a:pt x="1048" y="1"/>
                  </a:moveTo>
                  <a:cubicBezTo>
                    <a:pt x="477" y="1"/>
                    <a:pt x="0" y="477"/>
                    <a:pt x="0" y="1049"/>
                  </a:cubicBezTo>
                  <a:cubicBezTo>
                    <a:pt x="0" y="1644"/>
                    <a:pt x="477" y="2096"/>
                    <a:pt x="1048" y="2096"/>
                  </a:cubicBezTo>
                  <a:cubicBezTo>
                    <a:pt x="1643" y="2096"/>
                    <a:pt x="2096" y="1644"/>
                    <a:pt x="2096" y="1049"/>
                  </a:cubicBezTo>
                  <a:cubicBezTo>
                    <a:pt x="2096" y="477"/>
                    <a:pt x="16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4"/>
            <p:cNvSpPr/>
            <p:nvPr/>
          </p:nvSpPr>
          <p:spPr>
            <a:xfrm>
              <a:off x="5108775" y="4292600"/>
              <a:ext cx="78600" cy="52425"/>
            </a:xfrm>
            <a:custGeom>
              <a:rect b="b" l="l" r="r" t="t"/>
              <a:pathLst>
                <a:path extrusionOk="0" h="2097" w="3144">
                  <a:moveTo>
                    <a:pt x="500" y="1"/>
                  </a:moveTo>
                  <a:cubicBezTo>
                    <a:pt x="191" y="286"/>
                    <a:pt x="0" y="715"/>
                    <a:pt x="0" y="1144"/>
                  </a:cubicBezTo>
                  <a:lnTo>
                    <a:pt x="0" y="1787"/>
                  </a:lnTo>
                  <a:cubicBezTo>
                    <a:pt x="0" y="1953"/>
                    <a:pt x="143" y="2096"/>
                    <a:pt x="334" y="2096"/>
                  </a:cubicBezTo>
                  <a:lnTo>
                    <a:pt x="2834" y="2096"/>
                  </a:lnTo>
                  <a:cubicBezTo>
                    <a:pt x="3001" y="2096"/>
                    <a:pt x="3144" y="1953"/>
                    <a:pt x="3144" y="1787"/>
                  </a:cubicBezTo>
                  <a:lnTo>
                    <a:pt x="3144" y="1144"/>
                  </a:lnTo>
                  <a:cubicBezTo>
                    <a:pt x="3144" y="715"/>
                    <a:pt x="2953" y="310"/>
                    <a:pt x="2644" y="24"/>
                  </a:cubicBezTo>
                  <a:cubicBezTo>
                    <a:pt x="2358" y="262"/>
                    <a:pt x="1977" y="405"/>
                    <a:pt x="1572" y="405"/>
                  </a:cubicBezTo>
                  <a:cubicBezTo>
                    <a:pt x="1191" y="405"/>
                    <a:pt x="786" y="262"/>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4"/>
            <p:cNvSpPr/>
            <p:nvPr/>
          </p:nvSpPr>
          <p:spPr>
            <a:xfrm>
              <a:off x="5310600" y="4234250"/>
              <a:ext cx="52425" cy="52425"/>
            </a:xfrm>
            <a:custGeom>
              <a:rect b="b" l="l" r="r" t="t"/>
              <a:pathLst>
                <a:path extrusionOk="0" h="2097" w="2097">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4"/>
            <p:cNvSpPr/>
            <p:nvPr/>
          </p:nvSpPr>
          <p:spPr>
            <a:xfrm>
              <a:off x="5297500" y="4292600"/>
              <a:ext cx="78025" cy="52425"/>
            </a:xfrm>
            <a:custGeom>
              <a:rect b="b" l="l" r="r" t="t"/>
              <a:pathLst>
                <a:path extrusionOk="0" h="2097" w="3121">
                  <a:moveTo>
                    <a:pt x="477" y="1"/>
                  </a:moveTo>
                  <a:cubicBezTo>
                    <a:pt x="167" y="286"/>
                    <a:pt x="0" y="691"/>
                    <a:pt x="0" y="1120"/>
                  </a:cubicBezTo>
                  <a:lnTo>
                    <a:pt x="0" y="1787"/>
                  </a:lnTo>
                  <a:cubicBezTo>
                    <a:pt x="0" y="1953"/>
                    <a:pt x="120" y="2096"/>
                    <a:pt x="286" y="2096"/>
                  </a:cubicBezTo>
                  <a:lnTo>
                    <a:pt x="2811" y="2096"/>
                  </a:lnTo>
                  <a:cubicBezTo>
                    <a:pt x="2977" y="2096"/>
                    <a:pt x="3120" y="1953"/>
                    <a:pt x="3096" y="1787"/>
                  </a:cubicBezTo>
                  <a:lnTo>
                    <a:pt x="3096" y="1144"/>
                  </a:lnTo>
                  <a:cubicBezTo>
                    <a:pt x="3120" y="715"/>
                    <a:pt x="2953" y="286"/>
                    <a:pt x="2644" y="1"/>
                  </a:cubicBezTo>
                  <a:cubicBezTo>
                    <a:pt x="2334" y="262"/>
                    <a:pt x="1947" y="393"/>
                    <a:pt x="1560" y="393"/>
                  </a:cubicBezTo>
                  <a:cubicBezTo>
                    <a:pt x="1173" y="393"/>
                    <a:pt x="786" y="262"/>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4"/>
            <p:cNvSpPr/>
            <p:nvPr/>
          </p:nvSpPr>
          <p:spPr>
            <a:xfrm>
              <a:off x="5216525" y="4234250"/>
              <a:ext cx="52425" cy="52425"/>
            </a:xfrm>
            <a:custGeom>
              <a:rect b="b" l="l" r="r" t="t"/>
              <a:pathLst>
                <a:path extrusionOk="0" h="2097" w="2097">
                  <a:moveTo>
                    <a:pt x="1049" y="1"/>
                  </a:moveTo>
                  <a:cubicBezTo>
                    <a:pt x="453" y="1"/>
                    <a:pt x="1" y="477"/>
                    <a:pt x="1" y="1049"/>
                  </a:cubicBezTo>
                  <a:cubicBezTo>
                    <a:pt x="1" y="1644"/>
                    <a:pt x="453" y="2096"/>
                    <a:pt x="1049" y="2096"/>
                  </a:cubicBezTo>
                  <a:cubicBezTo>
                    <a:pt x="1620" y="2096"/>
                    <a:pt x="2096" y="1644"/>
                    <a:pt x="2096" y="1049"/>
                  </a:cubicBezTo>
                  <a:cubicBezTo>
                    <a:pt x="2096" y="477"/>
                    <a:pt x="1620" y="1"/>
                    <a:pt x="1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4"/>
            <p:cNvSpPr/>
            <p:nvPr/>
          </p:nvSpPr>
          <p:spPr>
            <a:xfrm>
              <a:off x="5203425" y="4292600"/>
              <a:ext cx="78625" cy="52425"/>
            </a:xfrm>
            <a:custGeom>
              <a:rect b="b" l="l" r="r" t="t"/>
              <a:pathLst>
                <a:path extrusionOk="0" h="2097" w="3145">
                  <a:moveTo>
                    <a:pt x="477" y="1"/>
                  </a:moveTo>
                  <a:cubicBezTo>
                    <a:pt x="168" y="286"/>
                    <a:pt x="1" y="691"/>
                    <a:pt x="1" y="1120"/>
                  </a:cubicBezTo>
                  <a:lnTo>
                    <a:pt x="1" y="1787"/>
                  </a:lnTo>
                  <a:cubicBezTo>
                    <a:pt x="1" y="1953"/>
                    <a:pt x="144" y="2096"/>
                    <a:pt x="310" y="2096"/>
                  </a:cubicBezTo>
                  <a:lnTo>
                    <a:pt x="2811" y="2096"/>
                  </a:lnTo>
                  <a:cubicBezTo>
                    <a:pt x="3001" y="2096"/>
                    <a:pt x="3144" y="1953"/>
                    <a:pt x="3121" y="1787"/>
                  </a:cubicBezTo>
                  <a:lnTo>
                    <a:pt x="3121" y="1144"/>
                  </a:lnTo>
                  <a:cubicBezTo>
                    <a:pt x="3121" y="715"/>
                    <a:pt x="2954" y="310"/>
                    <a:pt x="2644" y="24"/>
                  </a:cubicBezTo>
                  <a:cubicBezTo>
                    <a:pt x="2338" y="260"/>
                    <a:pt x="1961" y="402"/>
                    <a:pt x="1561" y="405"/>
                  </a:cubicBezTo>
                  <a:lnTo>
                    <a:pt x="1561" y="405"/>
                  </a:lnTo>
                  <a:cubicBezTo>
                    <a:pt x="1161" y="402"/>
                    <a:pt x="784" y="236"/>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84"/>
          <p:cNvGrpSpPr/>
          <p:nvPr/>
        </p:nvGrpSpPr>
        <p:grpSpPr>
          <a:xfrm>
            <a:off x="7057356" y="4002486"/>
            <a:ext cx="349675" cy="349675"/>
            <a:chOff x="5687450" y="4076475"/>
            <a:chExt cx="267950" cy="267950"/>
          </a:xfrm>
        </p:grpSpPr>
        <p:sp>
          <p:nvSpPr>
            <p:cNvPr id="10993" name="Google Shape;10993;p84"/>
            <p:cNvSpPr/>
            <p:nvPr/>
          </p:nvSpPr>
          <p:spPr>
            <a:xfrm>
              <a:off x="5795225" y="4234250"/>
              <a:ext cx="52425" cy="52425"/>
            </a:xfrm>
            <a:custGeom>
              <a:rect b="b" l="l" r="r" t="t"/>
              <a:pathLst>
                <a:path extrusionOk="0" h="2097" w="2097">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4"/>
            <p:cNvSpPr/>
            <p:nvPr/>
          </p:nvSpPr>
          <p:spPr>
            <a:xfrm>
              <a:off x="5771400" y="4290825"/>
              <a:ext cx="99450" cy="53600"/>
            </a:xfrm>
            <a:custGeom>
              <a:rect b="b" l="l" r="r" t="t"/>
              <a:pathLst>
                <a:path extrusionOk="0" h="2144" w="3978">
                  <a:moveTo>
                    <a:pt x="834" y="0"/>
                  </a:moveTo>
                  <a:cubicBezTo>
                    <a:pt x="310" y="381"/>
                    <a:pt x="1" y="976"/>
                    <a:pt x="1" y="1619"/>
                  </a:cubicBezTo>
                  <a:lnTo>
                    <a:pt x="1" y="1858"/>
                  </a:lnTo>
                  <a:cubicBezTo>
                    <a:pt x="25" y="2024"/>
                    <a:pt x="144" y="2143"/>
                    <a:pt x="334" y="2143"/>
                  </a:cubicBezTo>
                  <a:lnTo>
                    <a:pt x="3668" y="2143"/>
                  </a:lnTo>
                  <a:cubicBezTo>
                    <a:pt x="3835" y="2143"/>
                    <a:pt x="3978" y="2000"/>
                    <a:pt x="3978" y="1834"/>
                  </a:cubicBezTo>
                  <a:lnTo>
                    <a:pt x="3978" y="1619"/>
                  </a:lnTo>
                  <a:cubicBezTo>
                    <a:pt x="3978" y="976"/>
                    <a:pt x="3668" y="381"/>
                    <a:pt x="3144" y="0"/>
                  </a:cubicBezTo>
                  <a:cubicBezTo>
                    <a:pt x="2823" y="310"/>
                    <a:pt x="2406" y="464"/>
                    <a:pt x="1989" y="464"/>
                  </a:cubicBezTo>
                  <a:cubicBezTo>
                    <a:pt x="1573" y="464"/>
                    <a:pt x="1156"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4"/>
            <p:cNvSpPr/>
            <p:nvPr/>
          </p:nvSpPr>
          <p:spPr>
            <a:xfrm>
              <a:off x="5879175" y="4076475"/>
              <a:ext cx="52400" cy="52425"/>
            </a:xfrm>
            <a:custGeom>
              <a:rect b="b" l="l" r="r" t="t"/>
              <a:pathLst>
                <a:path extrusionOk="0" h="2097" w="2096">
                  <a:moveTo>
                    <a:pt x="1048" y="1"/>
                  </a:moveTo>
                  <a:cubicBezTo>
                    <a:pt x="477" y="1"/>
                    <a:pt x="0" y="477"/>
                    <a:pt x="0" y="1049"/>
                  </a:cubicBezTo>
                  <a:cubicBezTo>
                    <a:pt x="0" y="1620"/>
                    <a:pt x="477"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4"/>
            <p:cNvSpPr/>
            <p:nvPr/>
          </p:nvSpPr>
          <p:spPr>
            <a:xfrm>
              <a:off x="5855950" y="4133050"/>
              <a:ext cx="99450" cy="53600"/>
            </a:xfrm>
            <a:custGeom>
              <a:rect b="b" l="l" r="r" t="t"/>
              <a:pathLst>
                <a:path extrusionOk="0" h="2144" w="3978">
                  <a:moveTo>
                    <a:pt x="834" y="0"/>
                  </a:moveTo>
                  <a:cubicBezTo>
                    <a:pt x="310" y="357"/>
                    <a:pt x="0" y="977"/>
                    <a:pt x="0" y="1620"/>
                  </a:cubicBezTo>
                  <a:lnTo>
                    <a:pt x="0" y="1810"/>
                  </a:lnTo>
                  <a:cubicBezTo>
                    <a:pt x="0" y="2001"/>
                    <a:pt x="143" y="2144"/>
                    <a:pt x="310" y="2144"/>
                  </a:cubicBezTo>
                  <a:lnTo>
                    <a:pt x="3668" y="2144"/>
                  </a:lnTo>
                  <a:cubicBezTo>
                    <a:pt x="3835" y="2144"/>
                    <a:pt x="3978" y="2001"/>
                    <a:pt x="3978" y="1810"/>
                  </a:cubicBezTo>
                  <a:lnTo>
                    <a:pt x="3978" y="1620"/>
                  </a:lnTo>
                  <a:cubicBezTo>
                    <a:pt x="3978" y="977"/>
                    <a:pt x="3668" y="357"/>
                    <a:pt x="3144" y="0"/>
                  </a:cubicBezTo>
                  <a:cubicBezTo>
                    <a:pt x="2823" y="310"/>
                    <a:pt x="2406" y="465"/>
                    <a:pt x="1989" y="465"/>
                  </a:cubicBezTo>
                  <a:cubicBezTo>
                    <a:pt x="1572" y="465"/>
                    <a:pt x="1155"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4"/>
            <p:cNvSpPr/>
            <p:nvPr/>
          </p:nvSpPr>
          <p:spPr>
            <a:xfrm>
              <a:off x="5710675" y="4076475"/>
              <a:ext cx="52425" cy="52425"/>
            </a:xfrm>
            <a:custGeom>
              <a:rect b="b" l="l" r="r" t="t"/>
              <a:pathLst>
                <a:path extrusionOk="0" h="2097" w="2097">
                  <a:moveTo>
                    <a:pt x="1049" y="1"/>
                  </a:moveTo>
                  <a:cubicBezTo>
                    <a:pt x="477" y="1"/>
                    <a:pt x="1" y="477"/>
                    <a:pt x="1" y="1049"/>
                  </a:cubicBezTo>
                  <a:cubicBezTo>
                    <a:pt x="1" y="1620"/>
                    <a:pt x="477" y="2097"/>
                    <a:pt x="1049" y="2097"/>
                  </a:cubicBezTo>
                  <a:cubicBezTo>
                    <a:pt x="1644" y="2097"/>
                    <a:pt x="2096" y="1620"/>
                    <a:pt x="2096" y="1049"/>
                  </a:cubicBezTo>
                  <a:cubicBezTo>
                    <a:pt x="2096" y="477"/>
                    <a:pt x="1644" y="1"/>
                    <a:pt x="1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4"/>
            <p:cNvSpPr/>
            <p:nvPr/>
          </p:nvSpPr>
          <p:spPr>
            <a:xfrm>
              <a:off x="5687450" y="4133050"/>
              <a:ext cx="99450" cy="53600"/>
            </a:xfrm>
            <a:custGeom>
              <a:rect b="b" l="l" r="r" t="t"/>
              <a:pathLst>
                <a:path extrusionOk="0" h="2144" w="3978">
                  <a:moveTo>
                    <a:pt x="834" y="0"/>
                  </a:moveTo>
                  <a:cubicBezTo>
                    <a:pt x="311" y="357"/>
                    <a:pt x="1" y="977"/>
                    <a:pt x="1" y="1620"/>
                  </a:cubicBezTo>
                  <a:lnTo>
                    <a:pt x="1" y="1810"/>
                  </a:lnTo>
                  <a:cubicBezTo>
                    <a:pt x="1" y="2001"/>
                    <a:pt x="144" y="2144"/>
                    <a:pt x="311" y="2144"/>
                  </a:cubicBezTo>
                  <a:lnTo>
                    <a:pt x="3668" y="2144"/>
                  </a:lnTo>
                  <a:cubicBezTo>
                    <a:pt x="3835" y="2120"/>
                    <a:pt x="3978" y="2001"/>
                    <a:pt x="3978" y="1810"/>
                  </a:cubicBezTo>
                  <a:lnTo>
                    <a:pt x="3978" y="1620"/>
                  </a:lnTo>
                  <a:cubicBezTo>
                    <a:pt x="3978" y="977"/>
                    <a:pt x="3668" y="357"/>
                    <a:pt x="3144" y="0"/>
                  </a:cubicBezTo>
                  <a:cubicBezTo>
                    <a:pt x="2823" y="310"/>
                    <a:pt x="2406" y="465"/>
                    <a:pt x="1989" y="465"/>
                  </a:cubicBezTo>
                  <a:cubicBezTo>
                    <a:pt x="1573" y="465"/>
                    <a:pt x="1156"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4"/>
            <p:cNvSpPr/>
            <p:nvPr/>
          </p:nvSpPr>
          <p:spPr>
            <a:xfrm>
              <a:off x="5782725" y="4078900"/>
              <a:ext cx="76225" cy="57750"/>
            </a:xfrm>
            <a:custGeom>
              <a:rect b="b" l="l" r="r" t="t"/>
              <a:pathLst>
                <a:path extrusionOk="0" h="2310" w="3049">
                  <a:moveTo>
                    <a:pt x="1858" y="0"/>
                  </a:moveTo>
                  <a:cubicBezTo>
                    <a:pt x="1617" y="0"/>
                    <a:pt x="1400" y="309"/>
                    <a:pt x="1620" y="547"/>
                  </a:cubicBezTo>
                  <a:lnTo>
                    <a:pt x="1929" y="833"/>
                  </a:lnTo>
                  <a:lnTo>
                    <a:pt x="381" y="833"/>
                  </a:lnTo>
                  <a:cubicBezTo>
                    <a:pt x="0" y="880"/>
                    <a:pt x="0" y="1428"/>
                    <a:pt x="381" y="1476"/>
                  </a:cubicBezTo>
                  <a:lnTo>
                    <a:pt x="1929" y="1476"/>
                  </a:lnTo>
                  <a:lnTo>
                    <a:pt x="1644" y="1761"/>
                  </a:lnTo>
                  <a:cubicBezTo>
                    <a:pt x="1524" y="1904"/>
                    <a:pt x="1524" y="2095"/>
                    <a:pt x="1644" y="2214"/>
                  </a:cubicBezTo>
                  <a:cubicBezTo>
                    <a:pt x="1691" y="2262"/>
                    <a:pt x="1786" y="2309"/>
                    <a:pt x="1858" y="2309"/>
                  </a:cubicBezTo>
                  <a:cubicBezTo>
                    <a:pt x="1953" y="2309"/>
                    <a:pt x="2025" y="2262"/>
                    <a:pt x="2072" y="2214"/>
                  </a:cubicBezTo>
                  <a:lnTo>
                    <a:pt x="2929" y="1380"/>
                  </a:lnTo>
                  <a:cubicBezTo>
                    <a:pt x="3049" y="1261"/>
                    <a:pt x="3049" y="1047"/>
                    <a:pt x="2929" y="928"/>
                  </a:cubicBezTo>
                  <a:lnTo>
                    <a:pt x="2072" y="94"/>
                  </a:lnTo>
                  <a:cubicBezTo>
                    <a:pt x="2006" y="28"/>
                    <a:pt x="193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4"/>
            <p:cNvSpPr/>
            <p:nvPr/>
          </p:nvSpPr>
          <p:spPr>
            <a:xfrm>
              <a:off x="5713650" y="4205675"/>
              <a:ext cx="59875" cy="56325"/>
            </a:xfrm>
            <a:custGeom>
              <a:rect b="b" l="l" r="r" t="t"/>
              <a:pathLst>
                <a:path extrusionOk="0" h="2253" w="2395">
                  <a:moveTo>
                    <a:pt x="358" y="1"/>
                  </a:moveTo>
                  <a:cubicBezTo>
                    <a:pt x="168" y="1"/>
                    <a:pt x="25" y="144"/>
                    <a:pt x="25" y="334"/>
                  </a:cubicBezTo>
                  <a:lnTo>
                    <a:pt x="25" y="1525"/>
                  </a:lnTo>
                  <a:cubicBezTo>
                    <a:pt x="1" y="1751"/>
                    <a:pt x="173" y="1864"/>
                    <a:pt x="346" y="1864"/>
                  </a:cubicBezTo>
                  <a:cubicBezTo>
                    <a:pt x="519" y="1864"/>
                    <a:pt x="691" y="1751"/>
                    <a:pt x="668" y="1525"/>
                  </a:cubicBezTo>
                  <a:lnTo>
                    <a:pt x="668" y="1096"/>
                  </a:lnTo>
                  <a:lnTo>
                    <a:pt x="1763" y="2168"/>
                  </a:lnTo>
                  <a:cubicBezTo>
                    <a:pt x="1828" y="2227"/>
                    <a:pt x="1899" y="2252"/>
                    <a:pt x="1967" y="2252"/>
                  </a:cubicBezTo>
                  <a:cubicBezTo>
                    <a:pt x="2198" y="2252"/>
                    <a:pt x="2394" y="1960"/>
                    <a:pt x="2192" y="1739"/>
                  </a:cubicBezTo>
                  <a:lnTo>
                    <a:pt x="1120" y="644"/>
                  </a:lnTo>
                  <a:lnTo>
                    <a:pt x="1549" y="644"/>
                  </a:lnTo>
                  <a:cubicBezTo>
                    <a:pt x="1906" y="596"/>
                    <a:pt x="1906" y="48"/>
                    <a:pt x="1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4"/>
            <p:cNvSpPr/>
            <p:nvPr/>
          </p:nvSpPr>
          <p:spPr>
            <a:xfrm>
              <a:off x="5870825" y="4205450"/>
              <a:ext cx="60250" cy="56875"/>
            </a:xfrm>
            <a:custGeom>
              <a:rect b="b" l="l" r="r" t="t"/>
              <a:pathLst>
                <a:path extrusionOk="0" h="2275" w="2410">
                  <a:moveTo>
                    <a:pt x="1969" y="1"/>
                  </a:moveTo>
                  <a:cubicBezTo>
                    <a:pt x="1893" y="1"/>
                    <a:pt x="1813" y="31"/>
                    <a:pt x="1739" y="105"/>
                  </a:cubicBezTo>
                  <a:lnTo>
                    <a:pt x="1763" y="105"/>
                  </a:lnTo>
                  <a:lnTo>
                    <a:pt x="668" y="1200"/>
                  </a:lnTo>
                  <a:lnTo>
                    <a:pt x="668" y="772"/>
                  </a:lnTo>
                  <a:cubicBezTo>
                    <a:pt x="691" y="545"/>
                    <a:pt x="519" y="432"/>
                    <a:pt x="346" y="432"/>
                  </a:cubicBezTo>
                  <a:cubicBezTo>
                    <a:pt x="174" y="432"/>
                    <a:pt x="1" y="545"/>
                    <a:pt x="25" y="772"/>
                  </a:cubicBezTo>
                  <a:lnTo>
                    <a:pt x="25" y="1962"/>
                  </a:lnTo>
                  <a:cubicBezTo>
                    <a:pt x="25" y="2129"/>
                    <a:pt x="168" y="2272"/>
                    <a:pt x="334" y="2272"/>
                  </a:cubicBezTo>
                  <a:lnTo>
                    <a:pt x="1525" y="2272"/>
                  </a:lnTo>
                  <a:cubicBezTo>
                    <a:pt x="1539" y="2273"/>
                    <a:pt x="1553" y="2274"/>
                    <a:pt x="1566" y="2274"/>
                  </a:cubicBezTo>
                  <a:cubicBezTo>
                    <a:pt x="1964" y="2274"/>
                    <a:pt x="1964" y="1627"/>
                    <a:pt x="1566" y="1627"/>
                  </a:cubicBezTo>
                  <a:cubicBezTo>
                    <a:pt x="1553" y="1627"/>
                    <a:pt x="1539" y="1628"/>
                    <a:pt x="1525" y="1629"/>
                  </a:cubicBezTo>
                  <a:lnTo>
                    <a:pt x="1096" y="1629"/>
                  </a:lnTo>
                  <a:lnTo>
                    <a:pt x="2192" y="534"/>
                  </a:lnTo>
                  <a:cubicBezTo>
                    <a:pt x="2410" y="316"/>
                    <a:pt x="2212" y="1"/>
                    <a:pt x="1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84"/>
          <p:cNvGrpSpPr/>
          <p:nvPr/>
        </p:nvGrpSpPr>
        <p:grpSpPr>
          <a:xfrm>
            <a:off x="7812560" y="4002486"/>
            <a:ext cx="349675" cy="350458"/>
            <a:chOff x="6266150" y="4076475"/>
            <a:chExt cx="267950" cy="268550"/>
          </a:xfrm>
        </p:grpSpPr>
        <p:sp>
          <p:nvSpPr>
            <p:cNvPr id="11003" name="Google Shape;11003;p84"/>
            <p:cNvSpPr/>
            <p:nvPr/>
          </p:nvSpPr>
          <p:spPr>
            <a:xfrm>
              <a:off x="6373925" y="4076475"/>
              <a:ext cx="52400" cy="52425"/>
            </a:xfrm>
            <a:custGeom>
              <a:rect b="b" l="l" r="r" t="t"/>
              <a:pathLst>
                <a:path extrusionOk="0" h="2097" w="2096">
                  <a:moveTo>
                    <a:pt x="1048" y="1"/>
                  </a:moveTo>
                  <a:cubicBezTo>
                    <a:pt x="476" y="1"/>
                    <a:pt x="0" y="477"/>
                    <a:pt x="0" y="1049"/>
                  </a:cubicBezTo>
                  <a:cubicBezTo>
                    <a:pt x="0" y="1620"/>
                    <a:pt x="476" y="2097"/>
                    <a:pt x="1048" y="2097"/>
                  </a:cubicBezTo>
                  <a:cubicBezTo>
                    <a:pt x="1619" y="2097"/>
                    <a:pt x="2096" y="1620"/>
                    <a:pt x="2096" y="1049"/>
                  </a:cubicBezTo>
                  <a:cubicBezTo>
                    <a:pt x="2096" y="477"/>
                    <a:pt x="1619"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4"/>
            <p:cNvSpPr/>
            <p:nvPr/>
          </p:nvSpPr>
          <p:spPr>
            <a:xfrm>
              <a:off x="6266150" y="4290825"/>
              <a:ext cx="99450" cy="54200"/>
            </a:xfrm>
            <a:custGeom>
              <a:rect b="b" l="l" r="r" t="t"/>
              <a:pathLst>
                <a:path extrusionOk="0" h="2168" w="3978">
                  <a:moveTo>
                    <a:pt x="834" y="0"/>
                  </a:moveTo>
                  <a:cubicBezTo>
                    <a:pt x="310" y="381"/>
                    <a:pt x="1" y="976"/>
                    <a:pt x="1" y="1619"/>
                  </a:cubicBezTo>
                  <a:lnTo>
                    <a:pt x="1" y="1858"/>
                  </a:lnTo>
                  <a:cubicBezTo>
                    <a:pt x="1" y="2024"/>
                    <a:pt x="120" y="2167"/>
                    <a:pt x="310" y="2167"/>
                  </a:cubicBezTo>
                  <a:lnTo>
                    <a:pt x="3668" y="2167"/>
                  </a:lnTo>
                  <a:cubicBezTo>
                    <a:pt x="3835" y="2167"/>
                    <a:pt x="3978" y="2024"/>
                    <a:pt x="3978" y="1858"/>
                  </a:cubicBezTo>
                  <a:lnTo>
                    <a:pt x="3978" y="1643"/>
                  </a:lnTo>
                  <a:cubicBezTo>
                    <a:pt x="3978" y="976"/>
                    <a:pt x="3668" y="381"/>
                    <a:pt x="3144" y="0"/>
                  </a:cubicBezTo>
                  <a:cubicBezTo>
                    <a:pt x="2823" y="310"/>
                    <a:pt x="2406" y="464"/>
                    <a:pt x="1989" y="464"/>
                  </a:cubicBezTo>
                  <a:cubicBezTo>
                    <a:pt x="1572" y="464"/>
                    <a:pt x="1156"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4"/>
            <p:cNvSpPr/>
            <p:nvPr/>
          </p:nvSpPr>
          <p:spPr>
            <a:xfrm>
              <a:off x="6434650" y="4290825"/>
              <a:ext cx="99450" cy="53600"/>
            </a:xfrm>
            <a:custGeom>
              <a:rect b="b" l="l" r="r" t="t"/>
              <a:pathLst>
                <a:path extrusionOk="0" h="2144" w="3978">
                  <a:moveTo>
                    <a:pt x="834" y="0"/>
                  </a:moveTo>
                  <a:cubicBezTo>
                    <a:pt x="310" y="381"/>
                    <a:pt x="0" y="976"/>
                    <a:pt x="0" y="1619"/>
                  </a:cubicBezTo>
                  <a:lnTo>
                    <a:pt x="0" y="1858"/>
                  </a:lnTo>
                  <a:cubicBezTo>
                    <a:pt x="0" y="2024"/>
                    <a:pt x="143" y="2143"/>
                    <a:pt x="310" y="2143"/>
                  </a:cubicBezTo>
                  <a:lnTo>
                    <a:pt x="3691" y="2143"/>
                  </a:lnTo>
                  <a:cubicBezTo>
                    <a:pt x="3858" y="2143"/>
                    <a:pt x="3977" y="2000"/>
                    <a:pt x="3977" y="1834"/>
                  </a:cubicBezTo>
                  <a:lnTo>
                    <a:pt x="3977" y="1619"/>
                  </a:lnTo>
                  <a:cubicBezTo>
                    <a:pt x="3977" y="976"/>
                    <a:pt x="3668" y="381"/>
                    <a:pt x="3144" y="0"/>
                  </a:cubicBezTo>
                  <a:cubicBezTo>
                    <a:pt x="2822" y="310"/>
                    <a:pt x="2405" y="464"/>
                    <a:pt x="1989" y="464"/>
                  </a:cubicBezTo>
                  <a:cubicBezTo>
                    <a:pt x="1572" y="464"/>
                    <a:pt x="1155"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4"/>
            <p:cNvSpPr/>
            <p:nvPr/>
          </p:nvSpPr>
          <p:spPr>
            <a:xfrm>
              <a:off x="6279250" y="4133050"/>
              <a:ext cx="241750" cy="153625"/>
            </a:xfrm>
            <a:custGeom>
              <a:rect b="b" l="l" r="r" t="t"/>
              <a:pathLst>
                <a:path extrusionOk="0" h="6145" w="9670">
                  <a:moveTo>
                    <a:pt x="3668" y="0"/>
                  </a:moveTo>
                  <a:cubicBezTo>
                    <a:pt x="3144" y="357"/>
                    <a:pt x="2835" y="977"/>
                    <a:pt x="2858" y="1620"/>
                  </a:cubicBezTo>
                  <a:lnTo>
                    <a:pt x="2858" y="1810"/>
                  </a:lnTo>
                  <a:cubicBezTo>
                    <a:pt x="2835" y="1977"/>
                    <a:pt x="2977" y="2120"/>
                    <a:pt x="3144" y="2144"/>
                  </a:cubicBezTo>
                  <a:lnTo>
                    <a:pt x="4549" y="2144"/>
                  </a:lnTo>
                  <a:lnTo>
                    <a:pt x="4549" y="2810"/>
                  </a:lnTo>
                  <a:lnTo>
                    <a:pt x="1477" y="2810"/>
                  </a:lnTo>
                  <a:cubicBezTo>
                    <a:pt x="1463" y="2809"/>
                    <a:pt x="1449" y="2808"/>
                    <a:pt x="1436" y="2808"/>
                  </a:cubicBezTo>
                  <a:cubicBezTo>
                    <a:pt x="1266" y="2808"/>
                    <a:pt x="1144" y="2943"/>
                    <a:pt x="1144" y="3120"/>
                  </a:cubicBezTo>
                  <a:lnTo>
                    <a:pt x="1144" y="4096"/>
                  </a:lnTo>
                  <a:cubicBezTo>
                    <a:pt x="1" y="4454"/>
                    <a:pt x="263" y="6144"/>
                    <a:pt x="1453" y="6144"/>
                  </a:cubicBezTo>
                  <a:cubicBezTo>
                    <a:pt x="2668" y="6144"/>
                    <a:pt x="2930" y="4454"/>
                    <a:pt x="1787" y="4096"/>
                  </a:cubicBezTo>
                  <a:lnTo>
                    <a:pt x="1787" y="3430"/>
                  </a:lnTo>
                  <a:lnTo>
                    <a:pt x="7883" y="3430"/>
                  </a:lnTo>
                  <a:lnTo>
                    <a:pt x="7883" y="4120"/>
                  </a:lnTo>
                  <a:cubicBezTo>
                    <a:pt x="6740" y="4477"/>
                    <a:pt x="7002" y="6144"/>
                    <a:pt x="8193" y="6144"/>
                  </a:cubicBezTo>
                  <a:cubicBezTo>
                    <a:pt x="9407" y="6144"/>
                    <a:pt x="9669" y="4477"/>
                    <a:pt x="8526" y="4120"/>
                  </a:cubicBezTo>
                  <a:lnTo>
                    <a:pt x="8526" y="3120"/>
                  </a:lnTo>
                  <a:cubicBezTo>
                    <a:pt x="8526" y="2953"/>
                    <a:pt x="8383" y="2810"/>
                    <a:pt x="8217" y="2810"/>
                  </a:cubicBezTo>
                  <a:lnTo>
                    <a:pt x="5145" y="2810"/>
                  </a:lnTo>
                  <a:lnTo>
                    <a:pt x="5145" y="2144"/>
                  </a:lnTo>
                  <a:lnTo>
                    <a:pt x="6502" y="2144"/>
                  </a:lnTo>
                  <a:cubicBezTo>
                    <a:pt x="6692" y="2144"/>
                    <a:pt x="6835" y="2001"/>
                    <a:pt x="6835" y="1810"/>
                  </a:cubicBezTo>
                  <a:lnTo>
                    <a:pt x="6835" y="1620"/>
                  </a:lnTo>
                  <a:cubicBezTo>
                    <a:pt x="6835" y="977"/>
                    <a:pt x="6526" y="357"/>
                    <a:pt x="6002" y="0"/>
                  </a:cubicBezTo>
                  <a:cubicBezTo>
                    <a:pt x="5668" y="310"/>
                    <a:pt x="5252" y="465"/>
                    <a:pt x="4835" y="465"/>
                  </a:cubicBezTo>
                  <a:cubicBezTo>
                    <a:pt x="4418" y="465"/>
                    <a:pt x="4001" y="310"/>
                    <a:pt x="3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84"/>
          <p:cNvGrpSpPr/>
          <p:nvPr/>
        </p:nvGrpSpPr>
        <p:grpSpPr>
          <a:xfrm>
            <a:off x="3279088" y="2899239"/>
            <a:ext cx="351991" cy="324206"/>
            <a:chOff x="2792225" y="3231075"/>
            <a:chExt cx="269725" cy="248434"/>
          </a:xfrm>
        </p:grpSpPr>
        <p:sp>
          <p:nvSpPr>
            <p:cNvPr id="11008" name="Google Shape;11008;p84"/>
            <p:cNvSpPr/>
            <p:nvPr/>
          </p:nvSpPr>
          <p:spPr>
            <a:xfrm>
              <a:off x="2939726" y="3448400"/>
              <a:ext cx="26205" cy="30813"/>
            </a:xfrm>
            <a:custGeom>
              <a:rect b="b" l="l" r="r" t="t"/>
              <a:pathLst>
                <a:path extrusionOk="0" h="25571" w="21747">
                  <a:moveTo>
                    <a:pt x="16310" y="0"/>
                  </a:moveTo>
                  <a:lnTo>
                    <a:pt x="16310" y="0"/>
                  </a:lnTo>
                  <a:cubicBezTo>
                    <a:pt x="15321" y="5931"/>
                    <a:pt x="12850" y="11861"/>
                    <a:pt x="8402" y="15815"/>
                  </a:cubicBezTo>
                  <a:lnTo>
                    <a:pt x="0" y="24711"/>
                  </a:lnTo>
                  <a:cubicBezTo>
                    <a:pt x="1587" y="25288"/>
                    <a:pt x="3215" y="25570"/>
                    <a:pt x="4836" y="25570"/>
                  </a:cubicBezTo>
                  <a:cubicBezTo>
                    <a:pt x="8772" y="25570"/>
                    <a:pt x="12665" y="23908"/>
                    <a:pt x="15815" y="20757"/>
                  </a:cubicBezTo>
                  <a:cubicBezTo>
                    <a:pt x="21252" y="15321"/>
                    <a:pt x="21746" y="5931"/>
                    <a:pt x="16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4"/>
            <p:cNvSpPr/>
            <p:nvPr/>
          </p:nvSpPr>
          <p:spPr>
            <a:xfrm>
              <a:off x="2809253" y="3338031"/>
              <a:ext cx="136429" cy="141478"/>
            </a:xfrm>
            <a:custGeom>
              <a:rect b="b" l="l" r="r" t="t"/>
              <a:pathLst>
                <a:path extrusionOk="0" h="117409" w="113219">
                  <a:moveTo>
                    <a:pt x="46109" y="0"/>
                  </a:moveTo>
                  <a:cubicBezTo>
                    <a:pt x="42989" y="0"/>
                    <a:pt x="39703" y="1085"/>
                    <a:pt x="36614" y="3622"/>
                  </a:cubicBezTo>
                  <a:lnTo>
                    <a:pt x="9926" y="29815"/>
                  </a:lnTo>
                  <a:cubicBezTo>
                    <a:pt x="1" y="40504"/>
                    <a:pt x="9537" y="54732"/>
                    <a:pt x="20769" y="54732"/>
                  </a:cubicBezTo>
                  <a:cubicBezTo>
                    <a:pt x="24078" y="54732"/>
                    <a:pt x="27534" y="53497"/>
                    <a:pt x="30684" y="50573"/>
                  </a:cubicBezTo>
                  <a:lnTo>
                    <a:pt x="30684" y="50573"/>
                  </a:lnTo>
                  <a:cubicBezTo>
                    <a:pt x="21810" y="61376"/>
                    <a:pt x="31008" y="74890"/>
                    <a:pt x="42054" y="74890"/>
                  </a:cubicBezTo>
                  <a:cubicBezTo>
                    <a:pt x="45157" y="74890"/>
                    <a:pt x="48406" y="73823"/>
                    <a:pt x="51441" y="71330"/>
                  </a:cubicBezTo>
                  <a:lnTo>
                    <a:pt x="51441" y="71330"/>
                  </a:lnTo>
                  <a:cubicBezTo>
                    <a:pt x="40819" y="81952"/>
                    <a:pt x="50580" y="96651"/>
                    <a:pt x="61950" y="96651"/>
                  </a:cubicBezTo>
                  <a:cubicBezTo>
                    <a:pt x="65392" y="96651"/>
                    <a:pt x="68982" y="95304"/>
                    <a:pt x="72198" y="92088"/>
                  </a:cubicBezTo>
                  <a:lnTo>
                    <a:pt x="72198" y="92088"/>
                  </a:lnTo>
                  <a:cubicBezTo>
                    <a:pt x="61576" y="102710"/>
                    <a:pt x="71338" y="117408"/>
                    <a:pt x="82707" y="117408"/>
                  </a:cubicBezTo>
                  <a:cubicBezTo>
                    <a:pt x="86150" y="117408"/>
                    <a:pt x="89739" y="116061"/>
                    <a:pt x="92955" y="112845"/>
                  </a:cubicBezTo>
                  <a:lnTo>
                    <a:pt x="107288" y="98018"/>
                  </a:lnTo>
                  <a:cubicBezTo>
                    <a:pt x="113219" y="92582"/>
                    <a:pt x="113219" y="83191"/>
                    <a:pt x="107288" y="77261"/>
                  </a:cubicBezTo>
                  <a:lnTo>
                    <a:pt x="107288" y="77755"/>
                  </a:lnTo>
                  <a:cubicBezTo>
                    <a:pt x="104570" y="74790"/>
                    <a:pt x="100863" y="73307"/>
                    <a:pt x="97156" y="73307"/>
                  </a:cubicBezTo>
                  <a:cubicBezTo>
                    <a:pt x="93591" y="73307"/>
                    <a:pt x="90027" y="74678"/>
                    <a:pt x="87341" y="77421"/>
                  </a:cubicBezTo>
                  <a:lnTo>
                    <a:pt x="87341" y="77421"/>
                  </a:lnTo>
                  <a:lnTo>
                    <a:pt x="95921" y="68365"/>
                  </a:lnTo>
                  <a:cubicBezTo>
                    <a:pt x="107927" y="57859"/>
                    <a:pt x="97716" y="42226"/>
                    <a:pt x="86046" y="42226"/>
                  </a:cubicBezTo>
                  <a:cubicBezTo>
                    <a:pt x="83004" y="42226"/>
                    <a:pt x="79862" y="43288"/>
                    <a:pt x="76990" y="45781"/>
                  </a:cubicBezTo>
                  <a:lnTo>
                    <a:pt x="76990" y="45781"/>
                  </a:lnTo>
                  <a:lnTo>
                    <a:pt x="84554" y="38217"/>
                  </a:lnTo>
                  <a:cubicBezTo>
                    <a:pt x="94479" y="27528"/>
                    <a:pt x="84943" y="13301"/>
                    <a:pt x="73711" y="13301"/>
                  </a:cubicBezTo>
                  <a:cubicBezTo>
                    <a:pt x="70402" y="13301"/>
                    <a:pt x="66946" y="14536"/>
                    <a:pt x="63796" y="17460"/>
                  </a:cubicBezTo>
                  <a:lnTo>
                    <a:pt x="57372" y="23885"/>
                  </a:lnTo>
                  <a:cubicBezTo>
                    <a:pt x="65818" y="13135"/>
                    <a:pt x="56967" y="0"/>
                    <a:pt x="46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4"/>
            <p:cNvSpPr/>
            <p:nvPr/>
          </p:nvSpPr>
          <p:spPr>
            <a:xfrm>
              <a:off x="2958925" y="3448375"/>
              <a:ext cx="625" cy="625"/>
            </a:xfrm>
            <a:custGeom>
              <a:rect b="b" l="l" r="r" t="t"/>
              <a:pathLst>
                <a:path extrusionOk="0" h="25" w="25">
                  <a:moveTo>
                    <a:pt x="24" y="25"/>
                  </a:moveTo>
                  <a:lnTo>
                    <a:pt x="24" y="25"/>
                  </a:lnTo>
                  <a:lnTo>
                    <a:pt x="0" y="1"/>
                  </a:lnTo>
                  <a:lnTo>
                    <a:pt x="24" y="25"/>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4"/>
            <p:cNvSpPr/>
            <p:nvPr/>
          </p:nvSpPr>
          <p:spPr>
            <a:xfrm>
              <a:off x="2792225" y="3231075"/>
              <a:ext cx="257400" cy="222775"/>
            </a:xfrm>
            <a:custGeom>
              <a:rect b="b" l="l" r="r" t="t"/>
              <a:pathLst>
                <a:path extrusionOk="0" h="8911" w="10296">
                  <a:moveTo>
                    <a:pt x="2882" y="1"/>
                  </a:moveTo>
                  <a:cubicBezTo>
                    <a:pt x="2786" y="1"/>
                    <a:pt x="2715" y="24"/>
                    <a:pt x="2667" y="96"/>
                  </a:cubicBezTo>
                  <a:lnTo>
                    <a:pt x="143" y="2620"/>
                  </a:lnTo>
                  <a:cubicBezTo>
                    <a:pt x="0" y="2739"/>
                    <a:pt x="0" y="2930"/>
                    <a:pt x="143" y="3049"/>
                  </a:cubicBezTo>
                  <a:lnTo>
                    <a:pt x="238" y="3144"/>
                  </a:lnTo>
                  <a:cubicBezTo>
                    <a:pt x="381" y="3311"/>
                    <a:pt x="476" y="3525"/>
                    <a:pt x="429" y="3763"/>
                  </a:cubicBezTo>
                  <a:cubicBezTo>
                    <a:pt x="381" y="4192"/>
                    <a:pt x="524" y="4621"/>
                    <a:pt x="810" y="4906"/>
                  </a:cubicBezTo>
                  <a:lnTo>
                    <a:pt x="977" y="5073"/>
                  </a:lnTo>
                  <a:lnTo>
                    <a:pt x="2024" y="4001"/>
                  </a:lnTo>
                  <a:cubicBezTo>
                    <a:pt x="2286" y="3751"/>
                    <a:pt x="2626" y="3626"/>
                    <a:pt x="2965" y="3626"/>
                  </a:cubicBezTo>
                  <a:cubicBezTo>
                    <a:pt x="3304" y="3626"/>
                    <a:pt x="3644" y="3751"/>
                    <a:pt x="3906" y="4001"/>
                  </a:cubicBezTo>
                  <a:cubicBezTo>
                    <a:pt x="4001" y="4097"/>
                    <a:pt x="4072" y="4216"/>
                    <a:pt x="4144" y="4335"/>
                  </a:cubicBezTo>
                  <a:cubicBezTo>
                    <a:pt x="4191" y="4330"/>
                    <a:pt x="4239" y="4327"/>
                    <a:pt x="4285" y="4327"/>
                  </a:cubicBezTo>
                  <a:cubicBezTo>
                    <a:pt x="5143" y="4327"/>
                    <a:pt x="5775" y="5142"/>
                    <a:pt x="5549" y="5978"/>
                  </a:cubicBezTo>
                  <a:cubicBezTo>
                    <a:pt x="5620" y="6049"/>
                    <a:pt x="5692" y="6097"/>
                    <a:pt x="5763" y="6145"/>
                  </a:cubicBezTo>
                  <a:cubicBezTo>
                    <a:pt x="6097" y="6478"/>
                    <a:pt x="6216" y="6978"/>
                    <a:pt x="6120" y="7431"/>
                  </a:cubicBezTo>
                  <a:cubicBezTo>
                    <a:pt x="6192" y="7478"/>
                    <a:pt x="6240" y="7526"/>
                    <a:pt x="6311" y="7597"/>
                  </a:cubicBezTo>
                  <a:cubicBezTo>
                    <a:pt x="6597" y="7883"/>
                    <a:pt x="6740" y="8312"/>
                    <a:pt x="6692" y="8717"/>
                  </a:cubicBezTo>
                  <a:cubicBezTo>
                    <a:pt x="6849" y="8853"/>
                    <a:pt x="7018" y="8911"/>
                    <a:pt x="7178" y="8911"/>
                  </a:cubicBezTo>
                  <a:cubicBezTo>
                    <a:pt x="7747" y="8911"/>
                    <a:pt x="8212" y="8184"/>
                    <a:pt x="7692" y="7645"/>
                  </a:cubicBezTo>
                  <a:lnTo>
                    <a:pt x="7692" y="7645"/>
                  </a:lnTo>
                  <a:cubicBezTo>
                    <a:pt x="7854" y="7807"/>
                    <a:pt x="8035" y="7874"/>
                    <a:pt x="8209" y="7874"/>
                  </a:cubicBezTo>
                  <a:cubicBezTo>
                    <a:pt x="8778" y="7874"/>
                    <a:pt x="9269" y="7150"/>
                    <a:pt x="8740" y="6621"/>
                  </a:cubicBezTo>
                  <a:lnTo>
                    <a:pt x="8740" y="6621"/>
                  </a:lnTo>
                  <a:cubicBezTo>
                    <a:pt x="8899" y="6780"/>
                    <a:pt x="9076" y="6847"/>
                    <a:pt x="9246" y="6847"/>
                  </a:cubicBezTo>
                  <a:cubicBezTo>
                    <a:pt x="9812" y="6847"/>
                    <a:pt x="10295" y="6104"/>
                    <a:pt x="9764" y="5573"/>
                  </a:cubicBezTo>
                  <a:lnTo>
                    <a:pt x="8288" y="4097"/>
                  </a:lnTo>
                  <a:lnTo>
                    <a:pt x="7502" y="3311"/>
                  </a:lnTo>
                  <a:cubicBezTo>
                    <a:pt x="7462" y="3314"/>
                    <a:pt x="7422" y="3315"/>
                    <a:pt x="7382" y="3315"/>
                  </a:cubicBezTo>
                  <a:cubicBezTo>
                    <a:pt x="7113" y="3315"/>
                    <a:pt x="6846" y="3248"/>
                    <a:pt x="6597" y="3144"/>
                  </a:cubicBezTo>
                  <a:lnTo>
                    <a:pt x="5978" y="3763"/>
                  </a:lnTo>
                  <a:cubicBezTo>
                    <a:pt x="5692" y="4049"/>
                    <a:pt x="5329" y="4192"/>
                    <a:pt x="4968" y="4192"/>
                  </a:cubicBezTo>
                  <a:cubicBezTo>
                    <a:pt x="4608" y="4192"/>
                    <a:pt x="4251" y="4049"/>
                    <a:pt x="3977" y="3763"/>
                  </a:cubicBezTo>
                  <a:lnTo>
                    <a:pt x="3953" y="3763"/>
                  </a:lnTo>
                  <a:cubicBezTo>
                    <a:pt x="3406" y="3192"/>
                    <a:pt x="3429" y="2311"/>
                    <a:pt x="3977" y="1763"/>
                  </a:cubicBezTo>
                  <a:lnTo>
                    <a:pt x="4954" y="786"/>
                  </a:lnTo>
                  <a:cubicBezTo>
                    <a:pt x="4704" y="516"/>
                    <a:pt x="4345" y="373"/>
                    <a:pt x="3972" y="373"/>
                  </a:cubicBezTo>
                  <a:cubicBezTo>
                    <a:pt x="3918" y="373"/>
                    <a:pt x="3864" y="376"/>
                    <a:pt x="3810" y="382"/>
                  </a:cubicBezTo>
                  <a:cubicBezTo>
                    <a:pt x="3768" y="390"/>
                    <a:pt x="3727" y="394"/>
                    <a:pt x="3686" y="394"/>
                  </a:cubicBezTo>
                  <a:cubicBezTo>
                    <a:pt x="3498" y="394"/>
                    <a:pt x="3328" y="309"/>
                    <a:pt x="3191" y="191"/>
                  </a:cubicBezTo>
                  <a:lnTo>
                    <a:pt x="3096" y="96"/>
                  </a:lnTo>
                  <a:cubicBezTo>
                    <a:pt x="3048" y="48"/>
                    <a:pt x="2953" y="1"/>
                    <a:pt x="2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4"/>
            <p:cNvSpPr/>
            <p:nvPr/>
          </p:nvSpPr>
          <p:spPr>
            <a:xfrm>
              <a:off x="2894625" y="3231225"/>
              <a:ext cx="167325" cy="122525"/>
            </a:xfrm>
            <a:custGeom>
              <a:rect b="b" l="l" r="r" t="t"/>
              <a:pathLst>
                <a:path extrusionOk="0" h="4901" w="6693">
                  <a:moveTo>
                    <a:pt x="3837" y="0"/>
                  </a:moveTo>
                  <a:cubicBezTo>
                    <a:pt x="3757" y="0"/>
                    <a:pt x="3680" y="30"/>
                    <a:pt x="3620" y="90"/>
                  </a:cubicBezTo>
                  <a:lnTo>
                    <a:pt x="3525" y="185"/>
                  </a:lnTo>
                  <a:cubicBezTo>
                    <a:pt x="3388" y="303"/>
                    <a:pt x="3218" y="388"/>
                    <a:pt x="3030" y="388"/>
                  </a:cubicBezTo>
                  <a:cubicBezTo>
                    <a:pt x="2989" y="388"/>
                    <a:pt x="2948" y="384"/>
                    <a:pt x="2906" y="376"/>
                  </a:cubicBezTo>
                  <a:cubicBezTo>
                    <a:pt x="2851" y="369"/>
                    <a:pt x="2797" y="367"/>
                    <a:pt x="2743" y="367"/>
                  </a:cubicBezTo>
                  <a:cubicBezTo>
                    <a:pt x="2370" y="367"/>
                    <a:pt x="2012" y="507"/>
                    <a:pt x="1763" y="757"/>
                  </a:cubicBezTo>
                  <a:lnTo>
                    <a:pt x="310" y="2209"/>
                  </a:lnTo>
                  <a:cubicBezTo>
                    <a:pt x="0" y="2495"/>
                    <a:pt x="0" y="2995"/>
                    <a:pt x="286" y="3305"/>
                  </a:cubicBezTo>
                  <a:cubicBezTo>
                    <a:pt x="441" y="3460"/>
                    <a:pt x="643" y="3537"/>
                    <a:pt x="846" y="3537"/>
                  </a:cubicBezTo>
                  <a:cubicBezTo>
                    <a:pt x="1048" y="3537"/>
                    <a:pt x="1250" y="3460"/>
                    <a:pt x="1405" y="3305"/>
                  </a:cubicBezTo>
                  <a:lnTo>
                    <a:pt x="2405" y="2305"/>
                  </a:lnTo>
                  <a:cubicBezTo>
                    <a:pt x="2642" y="2541"/>
                    <a:pt x="2975" y="2680"/>
                    <a:pt x="3309" y="2680"/>
                  </a:cubicBezTo>
                  <a:cubicBezTo>
                    <a:pt x="3414" y="2680"/>
                    <a:pt x="3518" y="2666"/>
                    <a:pt x="3620" y="2638"/>
                  </a:cubicBezTo>
                  <a:lnTo>
                    <a:pt x="5882" y="4900"/>
                  </a:lnTo>
                  <a:cubicBezTo>
                    <a:pt x="6192" y="4591"/>
                    <a:pt x="6335" y="4162"/>
                    <a:pt x="6263" y="3733"/>
                  </a:cubicBezTo>
                  <a:cubicBezTo>
                    <a:pt x="6240" y="3519"/>
                    <a:pt x="6311" y="3281"/>
                    <a:pt x="6478" y="3138"/>
                  </a:cubicBezTo>
                  <a:lnTo>
                    <a:pt x="6573" y="3043"/>
                  </a:lnTo>
                  <a:cubicBezTo>
                    <a:pt x="6692" y="2924"/>
                    <a:pt x="6692" y="2709"/>
                    <a:pt x="6573" y="2590"/>
                  </a:cubicBezTo>
                  <a:lnTo>
                    <a:pt x="6573" y="2614"/>
                  </a:lnTo>
                  <a:lnTo>
                    <a:pt x="4073" y="90"/>
                  </a:lnTo>
                  <a:cubicBezTo>
                    <a:pt x="4001" y="30"/>
                    <a:pt x="3918" y="0"/>
                    <a:pt x="3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4"/>
            <p:cNvSpPr/>
            <p:nvPr/>
          </p:nvSpPr>
          <p:spPr>
            <a:xfrm>
              <a:off x="2958783" y="3447804"/>
              <a:ext cx="596" cy="598"/>
            </a:xfrm>
            <a:custGeom>
              <a:rect b="b" l="l" r="r" t="t"/>
              <a:pathLst>
                <a:path extrusionOk="0" h="496" w="495">
                  <a:moveTo>
                    <a:pt x="495" y="495"/>
                  </a:moveTo>
                  <a:lnTo>
                    <a:pt x="495" y="495"/>
                  </a:lnTo>
                  <a:lnTo>
                    <a:pt x="0" y="1"/>
                  </a:lnTo>
                  <a:lnTo>
                    <a:pt x="495" y="495"/>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4" name="Google Shape;11014;p84"/>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Goals &amp; Results</a:t>
            </a:r>
            <a:endParaRPr sz="1600">
              <a:solidFill>
                <a:srgbClr val="FFFFFF"/>
              </a:solidFill>
            </a:endParaRPr>
          </a:p>
        </p:txBody>
      </p:sp>
      <p:sp>
        <p:nvSpPr>
          <p:cNvPr id="11015" name="Google Shape;11015;p8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9" name="Shape 11019"/>
        <p:cNvGrpSpPr/>
        <p:nvPr/>
      </p:nvGrpSpPr>
      <p:grpSpPr>
        <a:xfrm>
          <a:off x="0" y="0"/>
          <a:ext cx="0" cy="0"/>
          <a:chOff x="0" y="0"/>
          <a:chExt cx="0" cy="0"/>
        </a:xfrm>
      </p:grpSpPr>
      <p:grpSp>
        <p:nvGrpSpPr>
          <p:cNvPr id="11020" name="Google Shape;11020;p85"/>
          <p:cNvGrpSpPr/>
          <p:nvPr/>
        </p:nvGrpSpPr>
        <p:grpSpPr>
          <a:xfrm>
            <a:off x="1090526" y="1805904"/>
            <a:ext cx="341804" cy="341957"/>
            <a:chOff x="1757188" y="1943950"/>
            <a:chExt cx="341804" cy="341957"/>
          </a:xfrm>
        </p:grpSpPr>
        <p:sp>
          <p:nvSpPr>
            <p:cNvPr id="11021" name="Google Shape;11021;p85"/>
            <p:cNvSpPr/>
            <p:nvPr/>
          </p:nvSpPr>
          <p:spPr>
            <a:xfrm>
              <a:off x="1757188" y="2060545"/>
              <a:ext cx="341804" cy="107372"/>
            </a:xfrm>
            <a:custGeom>
              <a:rect b="b" l="l" r="r" t="t"/>
              <a:pathLst>
                <a:path extrusionOk="0" h="3621" w="11527">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5"/>
            <p:cNvSpPr/>
            <p:nvPr/>
          </p:nvSpPr>
          <p:spPr>
            <a:xfrm>
              <a:off x="1793898" y="1943950"/>
              <a:ext cx="98891" cy="97557"/>
            </a:xfrm>
            <a:custGeom>
              <a:rect b="b" l="l" r="r" t="t"/>
              <a:pathLst>
                <a:path extrusionOk="0" h="3290" w="3335">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5"/>
            <p:cNvSpPr/>
            <p:nvPr/>
          </p:nvSpPr>
          <p:spPr>
            <a:xfrm>
              <a:off x="1966923" y="1943950"/>
              <a:ext cx="98891" cy="97557"/>
            </a:xfrm>
            <a:custGeom>
              <a:rect b="b" l="l" r="r" t="t"/>
              <a:pathLst>
                <a:path extrusionOk="0" h="3290" w="3335">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5"/>
            <p:cNvSpPr/>
            <p:nvPr/>
          </p:nvSpPr>
          <p:spPr>
            <a:xfrm>
              <a:off x="1879358" y="2188350"/>
              <a:ext cx="98891" cy="97557"/>
            </a:xfrm>
            <a:custGeom>
              <a:rect b="b" l="l" r="r" t="t"/>
              <a:pathLst>
                <a:path extrusionOk="0" h="3290" w="3335">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85"/>
          <p:cNvGrpSpPr/>
          <p:nvPr/>
        </p:nvGrpSpPr>
        <p:grpSpPr>
          <a:xfrm>
            <a:off x="1830609" y="1780311"/>
            <a:ext cx="341836" cy="310762"/>
            <a:chOff x="2349655" y="1932711"/>
            <a:chExt cx="341836" cy="310762"/>
          </a:xfrm>
        </p:grpSpPr>
        <p:sp>
          <p:nvSpPr>
            <p:cNvPr id="11026" name="Google Shape;11026;p85"/>
            <p:cNvSpPr/>
            <p:nvPr/>
          </p:nvSpPr>
          <p:spPr>
            <a:xfrm>
              <a:off x="2349655" y="1949673"/>
              <a:ext cx="90440" cy="63634"/>
            </a:xfrm>
            <a:custGeom>
              <a:rect b="b" l="l" r="r" t="t"/>
              <a:pathLst>
                <a:path extrusionOk="0" h="2146" w="305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5"/>
            <p:cNvSpPr/>
            <p:nvPr/>
          </p:nvSpPr>
          <p:spPr>
            <a:xfrm>
              <a:off x="2459134" y="1932711"/>
              <a:ext cx="129255" cy="95362"/>
            </a:xfrm>
            <a:custGeom>
              <a:rect b="b" l="l" r="r" t="t"/>
              <a:pathLst>
                <a:path extrusionOk="0" h="3216" w="4359">
                  <a:moveTo>
                    <a:pt x="2048" y="1"/>
                  </a:moveTo>
                  <a:lnTo>
                    <a:pt x="2048" y="811"/>
                  </a:lnTo>
                  <a:lnTo>
                    <a:pt x="0" y="811"/>
                  </a:lnTo>
                  <a:lnTo>
                    <a:pt x="0" y="2406"/>
                  </a:lnTo>
                  <a:lnTo>
                    <a:pt x="2048" y="2406"/>
                  </a:lnTo>
                  <a:lnTo>
                    <a:pt x="2048" y="3216"/>
                  </a:lnTo>
                  <a:lnTo>
                    <a:pt x="4358" y="1597"/>
                  </a:lnTo>
                  <a:lnTo>
                    <a:pt x="20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5"/>
            <p:cNvSpPr/>
            <p:nvPr/>
          </p:nvSpPr>
          <p:spPr>
            <a:xfrm>
              <a:off x="2349655" y="2057728"/>
              <a:ext cx="90440" cy="63723"/>
            </a:xfrm>
            <a:custGeom>
              <a:rect b="b" l="l" r="r" t="t"/>
              <a:pathLst>
                <a:path extrusionOk="0" h="2149" w="305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5"/>
            <p:cNvSpPr/>
            <p:nvPr/>
          </p:nvSpPr>
          <p:spPr>
            <a:xfrm>
              <a:off x="2459134" y="2043584"/>
              <a:ext cx="180080" cy="91834"/>
            </a:xfrm>
            <a:custGeom>
              <a:rect b="b" l="l" r="r" t="t"/>
              <a:pathLst>
                <a:path extrusionOk="0" h="3097" w="6073">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5"/>
            <p:cNvSpPr/>
            <p:nvPr/>
          </p:nvSpPr>
          <p:spPr>
            <a:xfrm>
              <a:off x="2349655" y="2165754"/>
              <a:ext cx="90440" cy="63634"/>
            </a:xfrm>
            <a:custGeom>
              <a:rect b="b" l="l" r="r" t="t"/>
              <a:pathLst>
                <a:path extrusionOk="0" h="2146" w="305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5"/>
            <p:cNvSpPr/>
            <p:nvPr/>
          </p:nvSpPr>
          <p:spPr>
            <a:xfrm>
              <a:off x="2459134" y="2151639"/>
              <a:ext cx="232357" cy="91834"/>
            </a:xfrm>
            <a:custGeom>
              <a:rect b="b" l="l" r="r" t="t"/>
              <a:pathLst>
                <a:path extrusionOk="0" h="3097" w="7836">
                  <a:moveTo>
                    <a:pt x="5668" y="0"/>
                  </a:moveTo>
                  <a:lnTo>
                    <a:pt x="5668" y="762"/>
                  </a:lnTo>
                  <a:lnTo>
                    <a:pt x="0" y="762"/>
                  </a:lnTo>
                  <a:lnTo>
                    <a:pt x="0" y="2310"/>
                  </a:lnTo>
                  <a:lnTo>
                    <a:pt x="5668" y="2310"/>
                  </a:lnTo>
                  <a:lnTo>
                    <a:pt x="5668" y="3096"/>
                  </a:lnTo>
                  <a:lnTo>
                    <a:pt x="7835" y="1548"/>
                  </a:lnTo>
                  <a:lnTo>
                    <a:pt x="56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85"/>
          <p:cNvGrpSpPr/>
          <p:nvPr/>
        </p:nvGrpSpPr>
        <p:grpSpPr>
          <a:xfrm>
            <a:off x="2596134" y="1790927"/>
            <a:ext cx="307200" cy="340386"/>
            <a:chOff x="2967565" y="1943327"/>
            <a:chExt cx="307200" cy="340386"/>
          </a:xfrm>
        </p:grpSpPr>
        <p:sp>
          <p:nvSpPr>
            <p:cNvPr id="11033" name="Google Shape;11033;p85"/>
            <p:cNvSpPr/>
            <p:nvPr/>
          </p:nvSpPr>
          <p:spPr>
            <a:xfrm>
              <a:off x="3030429" y="2095862"/>
              <a:ext cx="182215" cy="49460"/>
            </a:xfrm>
            <a:custGeom>
              <a:rect b="b" l="l" r="r" t="t"/>
              <a:pathLst>
                <a:path extrusionOk="0" h="1668" w="6145">
                  <a:moveTo>
                    <a:pt x="738" y="0"/>
                  </a:moveTo>
                  <a:lnTo>
                    <a:pt x="0" y="1667"/>
                  </a:lnTo>
                  <a:lnTo>
                    <a:pt x="6144" y="1667"/>
                  </a:ln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5"/>
            <p:cNvSpPr/>
            <p:nvPr/>
          </p:nvSpPr>
          <p:spPr>
            <a:xfrm>
              <a:off x="3061476" y="2027364"/>
              <a:ext cx="120804" cy="49460"/>
            </a:xfrm>
            <a:custGeom>
              <a:rect b="b" l="l" r="r" t="t"/>
              <a:pathLst>
                <a:path extrusionOk="0" h="1668" w="4074">
                  <a:moveTo>
                    <a:pt x="763" y="0"/>
                  </a:moveTo>
                  <a:lnTo>
                    <a:pt x="1" y="1667"/>
                  </a:lnTo>
                  <a:lnTo>
                    <a:pt x="4073" y="1667"/>
                  </a:lnTo>
                  <a:lnTo>
                    <a:pt x="33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5"/>
            <p:cNvSpPr/>
            <p:nvPr/>
          </p:nvSpPr>
          <p:spPr>
            <a:xfrm>
              <a:off x="2998641" y="2165754"/>
              <a:ext cx="245048" cy="49460"/>
            </a:xfrm>
            <a:custGeom>
              <a:rect b="b" l="l" r="r" t="t"/>
              <a:pathLst>
                <a:path extrusionOk="0" h="1668" w="8264">
                  <a:moveTo>
                    <a:pt x="739" y="1"/>
                  </a:moveTo>
                  <a:lnTo>
                    <a:pt x="0" y="1668"/>
                  </a:lnTo>
                  <a:lnTo>
                    <a:pt x="8264" y="1668"/>
                  </a:lnTo>
                  <a:lnTo>
                    <a:pt x="75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5"/>
            <p:cNvSpPr/>
            <p:nvPr/>
          </p:nvSpPr>
          <p:spPr>
            <a:xfrm>
              <a:off x="3091841" y="1943327"/>
              <a:ext cx="58653" cy="64287"/>
            </a:xfrm>
            <a:custGeom>
              <a:rect b="b" l="l" r="r" t="t"/>
              <a:pathLst>
                <a:path extrusionOk="0" h="2168" w="1978">
                  <a:moveTo>
                    <a:pt x="1001" y="0"/>
                  </a:moveTo>
                  <a:lnTo>
                    <a:pt x="1" y="2167"/>
                  </a:lnTo>
                  <a:lnTo>
                    <a:pt x="1977" y="2167"/>
                  </a:lnTo>
                  <a:lnTo>
                    <a:pt x="1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5"/>
            <p:cNvSpPr/>
            <p:nvPr/>
          </p:nvSpPr>
          <p:spPr>
            <a:xfrm>
              <a:off x="2967565" y="2234253"/>
              <a:ext cx="307200" cy="49460"/>
            </a:xfrm>
            <a:custGeom>
              <a:rect b="b" l="l" r="r" t="t"/>
              <a:pathLst>
                <a:path extrusionOk="0" h="1668" w="10360">
                  <a:moveTo>
                    <a:pt x="739" y="1"/>
                  </a:moveTo>
                  <a:lnTo>
                    <a:pt x="1" y="1668"/>
                  </a:lnTo>
                  <a:lnTo>
                    <a:pt x="10360" y="1668"/>
                  </a:lnTo>
                  <a:lnTo>
                    <a:pt x="962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85"/>
          <p:cNvGrpSpPr/>
          <p:nvPr/>
        </p:nvGrpSpPr>
        <p:grpSpPr>
          <a:xfrm>
            <a:off x="3274231" y="1796256"/>
            <a:ext cx="340411" cy="339675"/>
            <a:chOff x="3502831" y="1939087"/>
            <a:chExt cx="340411" cy="339675"/>
          </a:xfrm>
        </p:grpSpPr>
        <p:sp>
          <p:nvSpPr>
            <p:cNvPr id="11039" name="Google Shape;11039;p85"/>
            <p:cNvSpPr/>
            <p:nvPr/>
          </p:nvSpPr>
          <p:spPr>
            <a:xfrm>
              <a:off x="3578417" y="2091622"/>
              <a:ext cx="187137" cy="31787"/>
            </a:xfrm>
            <a:custGeom>
              <a:rect b="b" l="l" r="r" t="t"/>
              <a:pathLst>
                <a:path extrusionOk="0" h="1072" w="6311">
                  <a:moveTo>
                    <a:pt x="0" y="0"/>
                  </a:moveTo>
                  <a:lnTo>
                    <a:pt x="0" y="1072"/>
                  </a:lnTo>
                  <a:lnTo>
                    <a:pt x="6311" y="1072"/>
                  </a:lnTo>
                  <a:lnTo>
                    <a:pt x="63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5"/>
            <p:cNvSpPr/>
            <p:nvPr/>
          </p:nvSpPr>
          <p:spPr>
            <a:xfrm>
              <a:off x="3552975" y="2142447"/>
              <a:ext cx="239414" cy="31817"/>
            </a:xfrm>
            <a:custGeom>
              <a:rect b="b" l="l" r="r" t="t"/>
              <a:pathLst>
                <a:path extrusionOk="0" h="1073" w="8074">
                  <a:moveTo>
                    <a:pt x="1" y="1"/>
                  </a:moveTo>
                  <a:lnTo>
                    <a:pt x="1" y="1072"/>
                  </a:lnTo>
                  <a:lnTo>
                    <a:pt x="8074" y="1072"/>
                  </a:lnTo>
                  <a:lnTo>
                    <a:pt x="80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5"/>
            <p:cNvSpPr/>
            <p:nvPr/>
          </p:nvSpPr>
          <p:spPr>
            <a:xfrm>
              <a:off x="3528985" y="2194725"/>
              <a:ext cx="286710" cy="31787"/>
            </a:xfrm>
            <a:custGeom>
              <a:rect b="b" l="l" r="r" t="t"/>
              <a:pathLst>
                <a:path extrusionOk="0" h="1072" w="9669">
                  <a:moveTo>
                    <a:pt x="0" y="0"/>
                  </a:moveTo>
                  <a:lnTo>
                    <a:pt x="0" y="1072"/>
                  </a:lnTo>
                  <a:lnTo>
                    <a:pt x="9669" y="1072"/>
                  </a:lnTo>
                  <a:lnTo>
                    <a:pt x="966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5"/>
            <p:cNvSpPr/>
            <p:nvPr/>
          </p:nvSpPr>
          <p:spPr>
            <a:xfrm>
              <a:off x="3606647" y="1939087"/>
              <a:ext cx="161043" cy="132072"/>
            </a:xfrm>
            <a:custGeom>
              <a:rect b="b" l="l" r="r" t="t"/>
              <a:pathLst>
                <a:path extrusionOk="0" h="4454" w="5431">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5"/>
            <p:cNvSpPr/>
            <p:nvPr/>
          </p:nvSpPr>
          <p:spPr>
            <a:xfrm>
              <a:off x="3502831" y="2246974"/>
              <a:ext cx="340411" cy="31787"/>
            </a:xfrm>
            <a:custGeom>
              <a:rect b="b" l="l" r="r" t="t"/>
              <a:pathLst>
                <a:path extrusionOk="0" h="1072" w="11480">
                  <a:moveTo>
                    <a:pt x="1" y="0"/>
                  </a:moveTo>
                  <a:lnTo>
                    <a:pt x="1" y="1072"/>
                  </a:lnTo>
                  <a:lnTo>
                    <a:pt x="11479" y="1072"/>
                  </a:lnTo>
                  <a:lnTo>
                    <a:pt x="11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85"/>
          <p:cNvGrpSpPr/>
          <p:nvPr/>
        </p:nvGrpSpPr>
        <p:grpSpPr>
          <a:xfrm>
            <a:off x="4042436" y="1799240"/>
            <a:ext cx="341808" cy="341808"/>
            <a:chOff x="4118636" y="1946856"/>
            <a:chExt cx="341808" cy="341808"/>
          </a:xfrm>
        </p:grpSpPr>
        <p:sp>
          <p:nvSpPr>
            <p:cNvPr id="11045" name="Google Shape;11045;p85"/>
            <p:cNvSpPr/>
            <p:nvPr/>
          </p:nvSpPr>
          <p:spPr>
            <a:xfrm>
              <a:off x="4159587" y="2127620"/>
              <a:ext cx="120063" cy="120093"/>
            </a:xfrm>
            <a:custGeom>
              <a:rect b="b" l="l" r="r" t="t"/>
              <a:pathLst>
                <a:path extrusionOk="0" h="4050" w="4049">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5"/>
            <p:cNvSpPr/>
            <p:nvPr/>
          </p:nvSpPr>
          <p:spPr>
            <a:xfrm>
              <a:off x="4299401" y="2127620"/>
              <a:ext cx="161043" cy="161043"/>
            </a:xfrm>
            <a:custGeom>
              <a:rect b="b" l="l" r="r" t="t"/>
              <a:pathLst>
                <a:path extrusionOk="0" h="5431" w="5431">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5"/>
            <p:cNvSpPr/>
            <p:nvPr/>
          </p:nvSpPr>
          <p:spPr>
            <a:xfrm>
              <a:off x="4118636" y="1946856"/>
              <a:ext cx="161725" cy="160331"/>
            </a:xfrm>
            <a:custGeom>
              <a:rect b="b" l="l" r="r" t="t"/>
              <a:pathLst>
                <a:path extrusionOk="0" h="5407" w="5454">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5"/>
            <p:cNvSpPr/>
            <p:nvPr/>
          </p:nvSpPr>
          <p:spPr>
            <a:xfrm>
              <a:off x="4300824" y="1987095"/>
              <a:ext cx="120063" cy="120093"/>
            </a:xfrm>
            <a:custGeom>
              <a:rect b="b" l="l" r="r" t="t"/>
              <a:pathLst>
                <a:path extrusionOk="0" h="4050" w="4049">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85"/>
          <p:cNvGrpSpPr/>
          <p:nvPr/>
        </p:nvGrpSpPr>
        <p:grpSpPr>
          <a:xfrm>
            <a:off x="4781640" y="1783158"/>
            <a:ext cx="341839" cy="343910"/>
            <a:chOff x="4705440" y="1935558"/>
            <a:chExt cx="341839" cy="343910"/>
          </a:xfrm>
        </p:grpSpPr>
        <p:sp>
          <p:nvSpPr>
            <p:cNvPr id="11050" name="Google Shape;11050;p85"/>
            <p:cNvSpPr/>
            <p:nvPr/>
          </p:nvSpPr>
          <p:spPr>
            <a:xfrm>
              <a:off x="4788083" y="1996287"/>
              <a:ext cx="177974" cy="221741"/>
            </a:xfrm>
            <a:custGeom>
              <a:rect b="b" l="l" r="r" t="t"/>
              <a:pathLst>
                <a:path extrusionOk="0" h="7478" w="6002">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5"/>
            <p:cNvSpPr/>
            <p:nvPr/>
          </p:nvSpPr>
          <p:spPr>
            <a:xfrm>
              <a:off x="4705440" y="1935558"/>
              <a:ext cx="62893" cy="340381"/>
            </a:xfrm>
            <a:custGeom>
              <a:rect b="b" l="l" r="r" t="t"/>
              <a:pathLst>
                <a:path extrusionOk="0" h="11479" w="2121">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5"/>
            <p:cNvSpPr/>
            <p:nvPr/>
          </p:nvSpPr>
          <p:spPr>
            <a:xfrm>
              <a:off x="4984386" y="1936952"/>
              <a:ext cx="62893" cy="342516"/>
            </a:xfrm>
            <a:custGeom>
              <a:rect b="b" l="l" r="r" t="t"/>
              <a:pathLst>
                <a:path extrusionOk="0" h="11551" w="2121">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3" name="Google Shape;11053;p85"/>
          <p:cNvSpPr/>
          <p:nvPr/>
        </p:nvSpPr>
        <p:spPr>
          <a:xfrm>
            <a:off x="5513983" y="1778206"/>
            <a:ext cx="340381" cy="341804"/>
          </a:xfrm>
          <a:custGeom>
            <a:rect b="b" l="l" r="r" t="t"/>
            <a:pathLst>
              <a:path extrusionOk="0" h="11527" w="11479">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4" name="Google Shape;11054;p85"/>
          <p:cNvGrpSpPr/>
          <p:nvPr/>
        </p:nvGrpSpPr>
        <p:grpSpPr>
          <a:xfrm>
            <a:off x="6262241" y="1849928"/>
            <a:ext cx="341809" cy="276840"/>
            <a:chOff x="5881241" y="1992759"/>
            <a:chExt cx="341809" cy="276840"/>
          </a:xfrm>
        </p:grpSpPr>
        <p:sp>
          <p:nvSpPr>
            <p:cNvPr id="11055" name="Google Shape;11055;p85"/>
            <p:cNvSpPr/>
            <p:nvPr/>
          </p:nvSpPr>
          <p:spPr>
            <a:xfrm>
              <a:off x="5881241" y="2032998"/>
              <a:ext cx="240126" cy="63575"/>
            </a:xfrm>
            <a:custGeom>
              <a:rect b="b" l="l" r="r" t="t"/>
              <a:pathLst>
                <a:path extrusionOk="0" h="2144" w="8098">
                  <a:moveTo>
                    <a:pt x="0" y="1"/>
                  </a:moveTo>
                  <a:lnTo>
                    <a:pt x="0" y="2144"/>
                  </a:lnTo>
                  <a:lnTo>
                    <a:pt x="7025" y="2144"/>
                  </a:lnTo>
                  <a:lnTo>
                    <a:pt x="8097" y="1072"/>
                  </a:lnTo>
                  <a:lnTo>
                    <a:pt x="70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5"/>
            <p:cNvSpPr/>
            <p:nvPr/>
          </p:nvSpPr>
          <p:spPr>
            <a:xfrm>
              <a:off x="6117784" y="2032998"/>
              <a:ext cx="105266" cy="63575"/>
            </a:xfrm>
            <a:custGeom>
              <a:rect b="b" l="l" r="r" t="t"/>
              <a:pathLst>
                <a:path extrusionOk="0" h="2144" w="3550">
                  <a:moveTo>
                    <a:pt x="1" y="1"/>
                  </a:moveTo>
                  <a:lnTo>
                    <a:pt x="1073" y="1072"/>
                  </a:lnTo>
                  <a:lnTo>
                    <a:pt x="1" y="2144"/>
                  </a:lnTo>
                  <a:lnTo>
                    <a:pt x="3549" y="2144"/>
                  </a:lnTo>
                  <a:lnTo>
                    <a:pt x="35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5"/>
            <p:cNvSpPr/>
            <p:nvPr/>
          </p:nvSpPr>
          <p:spPr>
            <a:xfrm>
              <a:off x="5882635" y="2119851"/>
              <a:ext cx="188590" cy="63605"/>
            </a:xfrm>
            <a:custGeom>
              <a:rect b="b" l="l" r="r" t="t"/>
              <a:pathLst>
                <a:path extrusionOk="0" h="2145" w="6360">
                  <a:moveTo>
                    <a:pt x="1" y="1"/>
                  </a:moveTo>
                  <a:lnTo>
                    <a:pt x="1" y="2144"/>
                  </a:lnTo>
                  <a:lnTo>
                    <a:pt x="5288" y="2144"/>
                  </a:lnTo>
                  <a:lnTo>
                    <a:pt x="6359" y="1072"/>
                  </a:lnTo>
                  <a:lnTo>
                    <a:pt x="528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5"/>
            <p:cNvSpPr/>
            <p:nvPr/>
          </p:nvSpPr>
          <p:spPr>
            <a:xfrm>
              <a:off x="6067670" y="2119851"/>
              <a:ext cx="155379" cy="63605"/>
            </a:xfrm>
            <a:custGeom>
              <a:rect b="b" l="l" r="r" t="t"/>
              <a:pathLst>
                <a:path extrusionOk="0" h="2145" w="5240">
                  <a:moveTo>
                    <a:pt x="0" y="1"/>
                  </a:moveTo>
                  <a:lnTo>
                    <a:pt x="1072" y="1072"/>
                  </a:lnTo>
                  <a:lnTo>
                    <a:pt x="0" y="2144"/>
                  </a:lnTo>
                  <a:lnTo>
                    <a:pt x="5239" y="2144"/>
                  </a:lnTo>
                  <a:lnTo>
                    <a:pt x="5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5"/>
            <p:cNvSpPr/>
            <p:nvPr/>
          </p:nvSpPr>
          <p:spPr>
            <a:xfrm>
              <a:off x="5881923" y="2206023"/>
              <a:ext cx="131390" cy="63575"/>
            </a:xfrm>
            <a:custGeom>
              <a:rect b="b" l="l" r="r" t="t"/>
              <a:pathLst>
                <a:path extrusionOk="0" h="2144" w="4431">
                  <a:moveTo>
                    <a:pt x="1" y="0"/>
                  </a:moveTo>
                  <a:lnTo>
                    <a:pt x="1" y="2143"/>
                  </a:lnTo>
                  <a:lnTo>
                    <a:pt x="3359" y="2143"/>
                  </a:lnTo>
                  <a:lnTo>
                    <a:pt x="4430" y="1072"/>
                  </a:lnTo>
                  <a:lnTo>
                    <a:pt x="33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5"/>
            <p:cNvSpPr/>
            <p:nvPr/>
          </p:nvSpPr>
          <p:spPr>
            <a:xfrm>
              <a:off x="6009046" y="2206023"/>
              <a:ext cx="214002" cy="63575"/>
            </a:xfrm>
            <a:custGeom>
              <a:rect b="b" l="l" r="r" t="t"/>
              <a:pathLst>
                <a:path extrusionOk="0" h="2144" w="7217">
                  <a:moveTo>
                    <a:pt x="1" y="0"/>
                  </a:moveTo>
                  <a:lnTo>
                    <a:pt x="1072" y="1072"/>
                  </a:lnTo>
                  <a:lnTo>
                    <a:pt x="1" y="2143"/>
                  </a:lnTo>
                  <a:lnTo>
                    <a:pt x="7216" y="2143"/>
                  </a:lnTo>
                  <a:lnTo>
                    <a:pt x="721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5"/>
            <p:cNvSpPr/>
            <p:nvPr/>
          </p:nvSpPr>
          <p:spPr>
            <a:xfrm>
              <a:off x="6162293" y="1992759"/>
              <a:ext cx="60758" cy="20490"/>
            </a:xfrm>
            <a:custGeom>
              <a:rect b="b" l="l" r="r" t="t"/>
              <a:pathLst>
                <a:path extrusionOk="0" h="691" w="2049">
                  <a:moveTo>
                    <a:pt x="0" y="0"/>
                  </a:moveTo>
                  <a:lnTo>
                    <a:pt x="0" y="691"/>
                  </a:lnTo>
                  <a:lnTo>
                    <a:pt x="2048" y="691"/>
                  </a:lnTo>
                  <a:lnTo>
                    <a:pt x="204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5"/>
            <p:cNvSpPr/>
            <p:nvPr/>
          </p:nvSpPr>
          <p:spPr>
            <a:xfrm>
              <a:off x="6121342" y="1992759"/>
              <a:ext cx="20490" cy="20490"/>
            </a:xfrm>
            <a:custGeom>
              <a:rect b="b" l="l" r="r" t="t"/>
              <a:pathLst>
                <a:path extrusionOk="0" h="691" w="691">
                  <a:moveTo>
                    <a:pt x="0" y="0"/>
                  </a:moveTo>
                  <a:lnTo>
                    <a:pt x="0"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85"/>
          <p:cNvGrpSpPr/>
          <p:nvPr/>
        </p:nvGrpSpPr>
        <p:grpSpPr>
          <a:xfrm>
            <a:off x="6983425" y="1760156"/>
            <a:ext cx="342521" cy="340416"/>
            <a:chOff x="6459594" y="1922125"/>
            <a:chExt cx="342521" cy="340416"/>
          </a:xfrm>
        </p:grpSpPr>
        <p:sp>
          <p:nvSpPr>
            <p:cNvPr id="11064" name="Google Shape;11064;p85"/>
            <p:cNvSpPr/>
            <p:nvPr/>
          </p:nvSpPr>
          <p:spPr>
            <a:xfrm>
              <a:off x="6730059" y="2207417"/>
              <a:ext cx="71344" cy="55124"/>
            </a:xfrm>
            <a:custGeom>
              <a:rect b="b" l="l" r="r" t="t"/>
              <a:pathLst>
                <a:path extrusionOk="0" h="1859" w="2406">
                  <a:moveTo>
                    <a:pt x="0" y="1"/>
                  </a:moveTo>
                  <a:lnTo>
                    <a:pt x="0" y="1858"/>
                  </a:lnTo>
                  <a:lnTo>
                    <a:pt x="2405" y="1858"/>
                  </a:lnTo>
                  <a:lnTo>
                    <a:pt x="240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5"/>
            <p:cNvSpPr/>
            <p:nvPr/>
          </p:nvSpPr>
          <p:spPr>
            <a:xfrm>
              <a:off x="6640359" y="2207417"/>
              <a:ext cx="69239" cy="55124"/>
            </a:xfrm>
            <a:custGeom>
              <a:rect b="b" l="l" r="r" t="t"/>
              <a:pathLst>
                <a:path extrusionOk="0" h="1859" w="2335">
                  <a:moveTo>
                    <a:pt x="1" y="1"/>
                  </a:moveTo>
                  <a:lnTo>
                    <a:pt x="1" y="1858"/>
                  </a:lnTo>
                  <a:lnTo>
                    <a:pt x="2334" y="1858"/>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5"/>
            <p:cNvSpPr/>
            <p:nvPr/>
          </p:nvSpPr>
          <p:spPr>
            <a:xfrm>
              <a:off x="6551400" y="2207417"/>
              <a:ext cx="69209" cy="55124"/>
            </a:xfrm>
            <a:custGeom>
              <a:rect b="b" l="l" r="r" t="t"/>
              <a:pathLst>
                <a:path extrusionOk="0" h="1859" w="2334">
                  <a:moveTo>
                    <a:pt x="0" y="1"/>
                  </a:moveTo>
                  <a:lnTo>
                    <a:pt x="0" y="1858"/>
                  </a:lnTo>
                  <a:lnTo>
                    <a:pt x="2334" y="1858"/>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5"/>
            <p:cNvSpPr/>
            <p:nvPr/>
          </p:nvSpPr>
          <p:spPr>
            <a:xfrm>
              <a:off x="6460276" y="2207417"/>
              <a:ext cx="72085" cy="55124"/>
            </a:xfrm>
            <a:custGeom>
              <a:rect b="b" l="l" r="r" t="t"/>
              <a:pathLst>
                <a:path extrusionOk="0" h="1859" w="2431">
                  <a:moveTo>
                    <a:pt x="1" y="1"/>
                  </a:moveTo>
                  <a:lnTo>
                    <a:pt x="1" y="1858"/>
                  </a:lnTo>
                  <a:lnTo>
                    <a:pt x="2430" y="1858"/>
                  </a:lnTo>
                  <a:lnTo>
                    <a:pt x="2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5"/>
            <p:cNvSpPr/>
            <p:nvPr/>
          </p:nvSpPr>
          <p:spPr>
            <a:xfrm>
              <a:off x="6635407" y="2032286"/>
              <a:ext cx="78431" cy="155379"/>
            </a:xfrm>
            <a:custGeom>
              <a:rect b="b" l="l" r="r" t="t"/>
              <a:pathLst>
                <a:path extrusionOk="0" h="5240" w="2645">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5"/>
            <p:cNvSpPr/>
            <p:nvPr/>
          </p:nvSpPr>
          <p:spPr>
            <a:xfrm>
              <a:off x="6547841" y="1922125"/>
              <a:ext cx="78431" cy="265538"/>
            </a:xfrm>
            <a:custGeom>
              <a:rect b="b" l="l" r="r" t="t"/>
              <a:pathLst>
                <a:path extrusionOk="0" h="8955" w="2645">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5"/>
            <p:cNvSpPr/>
            <p:nvPr/>
          </p:nvSpPr>
          <p:spPr>
            <a:xfrm>
              <a:off x="6459594" y="2009631"/>
              <a:ext cx="78401" cy="178034"/>
            </a:xfrm>
            <a:custGeom>
              <a:rect b="b" l="l" r="r" t="t"/>
              <a:pathLst>
                <a:path extrusionOk="0" h="6004" w="2644">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5"/>
            <p:cNvSpPr/>
            <p:nvPr/>
          </p:nvSpPr>
          <p:spPr>
            <a:xfrm>
              <a:off x="6723684" y="1951066"/>
              <a:ext cx="78431" cy="236597"/>
            </a:xfrm>
            <a:custGeom>
              <a:rect b="b" l="l" r="r" t="t"/>
              <a:pathLst>
                <a:path extrusionOk="0" h="7979" w="2645">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85"/>
          <p:cNvGrpSpPr/>
          <p:nvPr/>
        </p:nvGrpSpPr>
        <p:grpSpPr>
          <a:xfrm>
            <a:off x="7712377" y="1770060"/>
            <a:ext cx="341093" cy="340384"/>
            <a:chOff x="7045716" y="1932029"/>
            <a:chExt cx="341093" cy="340384"/>
          </a:xfrm>
        </p:grpSpPr>
        <p:sp>
          <p:nvSpPr>
            <p:cNvPr id="11073" name="Google Shape;11073;p85"/>
            <p:cNvSpPr/>
            <p:nvPr/>
          </p:nvSpPr>
          <p:spPr>
            <a:xfrm>
              <a:off x="7157982" y="2043584"/>
              <a:ext cx="116564" cy="116564"/>
            </a:xfrm>
            <a:custGeom>
              <a:rect b="b" l="l" r="r" t="t"/>
              <a:pathLst>
                <a:path extrusionOk="0" h="3931" w="3931">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5"/>
            <p:cNvSpPr/>
            <p:nvPr/>
          </p:nvSpPr>
          <p:spPr>
            <a:xfrm>
              <a:off x="7045716" y="1932029"/>
              <a:ext cx="341093" cy="160301"/>
            </a:xfrm>
            <a:custGeom>
              <a:rect b="b" l="l" r="r" t="t"/>
              <a:pathLst>
                <a:path extrusionOk="0" h="5406" w="11503">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5"/>
            <p:cNvSpPr/>
            <p:nvPr/>
          </p:nvSpPr>
          <p:spPr>
            <a:xfrm>
              <a:off x="7045716" y="2112082"/>
              <a:ext cx="341093" cy="160331"/>
            </a:xfrm>
            <a:custGeom>
              <a:rect b="b" l="l" r="r" t="t"/>
              <a:pathLst>
                <a:path extrusionOk="0" h="5407" w="11503">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5"/>
            <p:cNvSpPr/>
            <p:nvPr/>
          </p:nvSpPr>
          <p:spPr>
            <a:xfrm>
              <a:off x="7226481" y="1999104"/>
              <a:ext cx="93939" cy="206233"/>
            </a:xfrm>
            <a:custGeom>
              <a:rect b="b" l="l" r="r" t="t"/>
              <a:pathLst>
                <a:path extrusionOk="0" h="6955" w="3168">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5"/>
            <p:cNvSpPr/>
            <p:nvPr/>
          </p:nvSpPr>
          <p:spPr>
            <a:xfrm>
              <a:off x="7112079" y="1999104"/>
              <a:ext cx="93257" cy="206233"/>
            </a:xfrm>
            <a:custGeom>
              <a:rect b="b" l="l" r="r" t="t"/>
              <a:pathLst>
                <a:path extrusionOk="0" h="6955" w="3145">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85"/>
          <p:cNvGrpSpPr/>
          <p:nvPr/>
        </p:nvGrpSpPr>
        <p:grpSpPr>
          <a:xfrm>
            <a:off x="7711665" y="2296134"/>
            <a:ext cx="340381" cy="341128"/>
            <a:chOff x="7045004" y="2458103"/>
            <a:chExt cx="340381" cy="341128"/>
          </a:xfrm>
        </p:grpSpPr>
        <p:sp>
          <p:nvSpPr>
            <p:cNvPr id="11079" name="Google Shape;11079;p85"/>
            <p:cNvSpPr/>
            <p:nvPr/>
          </p:nvSpPr>
          <p:spPr>
            <a:xfrm>
              <a:off x="7184106" y="2501901"/>
              <a:ext cx="63605" cy="129967"/>
            </a:xfrm>
            <a:custGeom>
              <a:rect b="b" l="l" r="r" t="t"/>
              <a:pathLst>
                <a:path extrusionOk="0" h="4383" w="2145">
                  <a:moveTo>
                    <a:pt x="1" y="0"/>
                  </a:moveTo>
                  <a:lnTo>
                    <a:pt x="1" y="4382"/>
                  </a:lnTo>
                  <a:lnTo>
                    <a:pt x="2144" y="4382"/>
                  </a:lnTo>
                  <a:lnTo>
                    <a:pt x="21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5"/>
            <p:cNvSpPr/>
            <p:nvPr/>
          </p:nvSpPr>
          <p:spPr>
            <a:xfrm>
              <a:off x="7270960" y="2458103"/>
              <a:ext cx="63605" cy="129255"/>
            </a:xfrm>
            <a:custGeom>
              <a:rect b="b" l="l" r="r" t="t"/>
              <a:pathLst>
                <a:path extrusionOk="0" h="4359" w="2145">
                  <a:moveTo>
                    <a:pt x="1" y="1"/>
                  </a:moveTo>
                  <a:lnTo>
                    <a:pt x="1" y="4359"/>
                  </a:lnTo>
                  <a:lnTo>
                    <a:pt x="2144" y="4359"/>
                  </a:lnTo>
                  <a:lnTo>
                    <a:pt x="2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5"/>
            <p:cNvSpPr/>
            <p:nvPr/>
          </p:nvSpPr>
          <p:spPr>
            <a:xfrm>
              <a:off x="7097964" y="2544957"/>
              <a:ext cx="63575" cy="129967"/>
            </a:xfrm>
            <a:custGeom>
              <a:rect b="b" l="l" r="r" t="t"/>
              <a:pathLst>
                <a:path extrusionOk="0" h="4383" w="2144">
                  <a:moveTo>
                    <a:pt x="0" y="1"/>
                  </a:moveTo>
                  <a:lnTo>
                    <a:pt x="0" y="4383"/>
                  </a:lnTo>
                  <a:lnTo>
                    <a:pt x="2144" y="4383"/>
                  </a:lnTo>
                  <a:lnTo>
                    <a:pt x="2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5"/>
            <p:cNvSpPr/>
            <p:nvPr/>
          </p:nvSpPr>
          <p:spPr>
            <a:xfrm>
              <a:off x="7045004" y="2607822"/>
              <a:ext cx="340381" cy="139130"/>
            </a:xfrm>
            <a:custGeom>
              <a:rect b="b" l="l" r="r" t="t"/>
              <a:pathLst>
                <a:path extrusionOk="0" h="4692" w="11479">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5"/>
            <p:cNvSpPr/>
            <p:nvPr/>
          </p:nvSpPr>
          <p:spPr>
            <a:xfrm>
              <a:off x="7107839" y="2778712"/>
              <a:ext cx="43115" cy="20520"/>
            </a:xfrm>
            <a:custGeom>
              <a:rect b="b" l="l" r="r" t="t"/>
              <a:pathLst>
                <a:path extrusionOk="0" h="692" w="1454">
                  <a:moveTo>
                    <a:pt x="1" y="1"/>
                  </a:moveTo>
                  <a:lnTo>
                    <a:pt x="1" y="691"/>
                  </a:lnTo>
                  <a:lnTo>
                    <a:pt x="1454" y="691"/>
                  </a:lnTo>
                  <a:lnTo>
                    <a:pt x="14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5"/>
            <p:cNvSpPr/>
            <p:nvPr/>
          </p:nvSpPr>
          <p:spPr>
            <a:xfrm>
              <a:off x="7194010" y="2778712"/>
              <a:ext cx="43085" cy="20520"/>
            </a:xfrm>
            <a:custGeom>
              <a:rect b="b" l="l" r="r" t="t"/>
              <a:pathLst>
                <a:path extrusionOk="0" h="692" w="1453">
                  <a:moveTo>
                    <a:pt x="0" y="1"/>
                  </a:moveTo>
                  <a:lnTo>
                    <a:pt x="0" y="691"/>
                  </a:lnTo>
                  <a:lnTo>
                    <a:pt x="1453" y="691"/>
                  </a:lnTo>
                  <a:lnTo>
                    <a:pt x="14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5"/>
            <p:cNvSpPr/>
            <p:nvPr/>
          </p:nvSpPr>
          <p:spPr>
            <a:xfrm>
              <a:off x="7281576" y="2778712"/>
              <a:ext cx="43085" cy="20520"/>
            </a:xfrm>
            <a:custGeom>
              <a:rect b="b" l="l" r="r" t="t"/>
              <a:pathLst>
                <a:path extrusionOk="0" h="692" w="1453">
                  <a:moveTo>
                    <a:pt x="0" y="1"/>
                  </a:moveTo>
                  <a:lnTo>
                    <a:pt x="0" y="691"/>
                  </a:lnTo>
                  <a:lnTo>
                    <a:pt x="1453" y="691"/>
                  </a:lnTo>
                  <a:lnTo>
                    <a:pt x="14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85"/>
          <p:cNvGrpSpPr/>
          <p:nvPr/>
        </p:nvGrpSpPr>
        <p:grpSpPr>
          <a:xfrm>
            <a:off x="6983425" y="2277067"/>
            <a:ext cx="342519" cy="341126"/>
            <a:chOff x="6459594" y="2439037"/>
            <a:chExt cx="342519" cy="341126"/>
          </a:xfrm>
        </p:grpSpPr>
        <p:sp>
          <p:nvSpPr>
            <p:cNvPr id="11087" name="Google Shape;11087;p85"/>
            <p:cNvSpPr/>
            <p:nvPr/>
          </p:nvSpPr>
          <p:spPr>
            <a:xfrm>
              <a:off x="6473709" y="2452469"/>
              <a:ext cx="146898" cy="146898"/>
            </a:xfrm>
            <a:custGeom>
              <a:rect b="b" l="l" r="r" t="t"/>
              <a:pathLst>
                <a:path extrusionOk="0" h="4954" w="4954">
                  <a:moveTo>
                    <a:pt x="4954" y="0"/>
                  </a:moveTo>
                  <a:cubicBezTo>
                    <a:pt x="2287" y="191"/>
                    <a:pt x="191" y="2286"/>
                    <a:pt x="0" y="4954"/>
                  </a:cubicBezTo>
                  <a:lnTo>
                    <a:pt x="4954" y="4954"/>
                  </a:lnTo>
                  <a:lnTo>
                    <a:pt x="49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5"/>
            <p:cNvSpPr/>
            <p:nvPr/>
          </p:nvSpPr>
          <p:spPr>
            <a:xfrm>
              <a:off x="6641782" y="2439037"/>
              <a:ext cx="160331" cy="161043"/>
            </a:xfrm>
            <a:custGeom>
              <a:rect b="b" l="l" r="r" t="t"/>
              <a:pathLst>
                <a:path extrusionOk="0" h="5431" w="5407">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5"/>
            <p:cNvSpPr/>
            <p:nvPr/>
          </p:nvSpPr>
          <p:spPr>
            <a:xfrm>
              <a:off x="6641782" y="2619119"/>
              <a:ext cx="146187" cy="146898"/>
            </a:xfrm>
            <a:custGeom>
              <a:rect b="b" l="l" r="r" t="t"/>
              <a:pathLst>
                <a:path extrusionOk="0" h="4954" w="4930">
                  <a:moveTo>
                    <a:pt x="0" y="0"/>
                  </a:moveTo>
                  <a:lnTo>
                    <a:pt x="0" y="4954"/>
                  </a:lnTo>
                  <a:cubicBezTo>
                    <a:pt x="2644" y="4763"/>
                    <a:pt x="4763" y="2668"/>
                    <a:pt x="4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5"/>
            <p:cNvSpPr/>
            <p:nvPr/>
          </p:nvSpPr>
          <p:spPr>
            <a:xfrm>
              <a:off x="6459594" y="2619119"/>
              <a:ext cx="161013" cy="161043"/>
            </a:xfrm>
            <a:custGeom>
              <a:rect b="b" l="l" r="r" t="t"/>
              <a:pathLst>
                <a:path extrusionOk="0" h="5431" w="543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1" name="Google Shape;11091;p85"/>
          <p:cNvSpPr/>
          <p:nvPr/>
        </p:nvSpPr>
        <p:spPr>
          <a:xfrm>
            <a:off x="6263635" y="2335386"/>
            <a:ext cx="339699" cy="297296"/>
          </a:xfrm>
          <a:custGeom>
            <a:rect b="b" l="l" r="r" t="t"/>
            <a:pathLst>
              <a:path extrusionOk="0" h="10026" w="11456">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2" name="Google Shape;11092;p85"/>
          <p:cNvGrpSpPr/>
          <p:nvPr/>
        </p:nvGrpSpPr>
        <p:grpSpPr>
          <a:xfrm>
            <a:off x="5513983" y="2305703"/>
            <a:ext cx="341809" cy="342550"/>
            <a:chOff x="5290168" y="2458103"/>
            <a:chExt cx="341809" cy="342550"/>
          </a:xfrm>
        </p:grpSpPr>
        <p:sp>
          <p:nvSpPr>
            <p:cNvPr id="11093" name="Google Shape;11093;p85"/>
            <p:cNvSpPr/>
            <p:nvPr/>
          </p:nvSpPr>
          <p:spPr>
            <a:xfrm>
              <a:off x="5290168" y="2625465"/>
              <a:ext cx="89699" cy="64287"/>
            </a:xfrm>
            <a:custGeom>
              <a:rect b="b" l="l" r="r" t="t"/>
              <a:pathLst>
                <a:path extrusionOk="0" h="2168" w="3025">
                  <a:moveTo>
                    <a:pt x="1191" y="1"/>
                  </a:moveTo>
                  <a:lnTo>
                    <a:pt x="1191" y="501"/>
                  </a:lnTo>
                  <a:lnTo>
                    <a:pt x="0" y="501"/>
                  </a:lnTo>
                  <a:lnTo>
                    <a:pt x="0" y="2168"/>
                  </a:lnTo>
                  <a:lnTo>
                    <a:pt x="3025" y="2168"/>
                  </a:lnTo>
                  <a:lnTo>
                    <a:pt x="3025" y="501"/>
                  </a:lnTo>
                  <a:lnTo>
                    <a:pt x="1882" y="501"/>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5"/>
            <p:cNvSpPr/>
            <p:nvPr/>
          </p:nvSpPr>
          <p:spPr>
            <a:xfrm>
              <a:off x="5407386" y="2458103"/>
              <a:ext cx="105948" cy="57941"/>
            </a:xfrm>
            <a:custGeom>
              <a:rect b="b" l="l" r="r" t="t"/>
              <a:pathLst>
                <a:path extrusionOk="0" h="1954" w="3573">
                  <a:moveTo>
                    <a:pt x="1" y="1"/>
                  </a:moveTo>
                  <a:lnTo>
                    <a:pt x="1" y="1954"/>
                  </a:lnTo>
                  <a:lnTo>
                    <a:pt x="3573" y="1954"/>
                  </a:lnTo>
                  <a:lnTo>
                    <a:pt x="357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5"/>
            <p:cNvSpPr/>
            <p:nvPr/>
          </p:nvSpPr>
          <p:spPr>
            <a:xfrm>
              <a:off x="5290168" y="2535794"/>
              <a:ext cx="341804" cy="68527"/>
            </a:xfrm>
            <a:custGeom>
              <a:rect b="b" l="l" r="r" t="t"/>
              <a:pathLst>
                <a:path extrusionOk="0" h="2311" w="11527">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5"/>
            <p:cNvSpPr/>
            <p:nvPr/>
          </p:nvSpPr>
          <p:spPr>
            <a:xfrm>
              <a:off x="5541566" y="2625465"/>
              <a:ext cx="90410" cy="64287"/>
            </a:xfrm>
            <a:custGeom>
              <a:rect b="b" l="l" r="r" t="t"/>
              <a:pathLst>
                <a:path extrusionOk="0" h="2168" w="3049">
                  <a:moveTo>
                    <a:pt x="1167" y="1"/>
                  </a:moveTo>
                  <a:lnTo>
                    <a:pt x="1167" y="501"/>
                  </a:lnTo>
                  <a:lnTo>
                    <a:pt x="0" y="501"/>
                  </a:lnTo>
                  <a:lnTo>
                    <a:pt x="0" y="2168"/>
                  </a:lnTo>
                  <a:lnTo>
                    <a:pt x="3049" y="2168"/>
                  </a:lnTo>
                  <a:lnTo>
                    <a:pt x="3049" y="501"/>
                  </a:lnTo>
                  <a:lnTo>
                    <a:pt x="1858" y="501"/>
                  </a:lnTo>
                  <a:lnTo>
                    <a:pt x="1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5"/>
            <p:cNvSpPr/>
            <p:nvPr/>
          </p:nvSpPr>
          <p:spPr>
            <a:xfrm>
              <a:off x="5422213" y="2710213"/>
              <a:ext cx="74191" cy="90440"/>
            </a:xfrm>
            <a:custGeom>
              <a:rect b="b" l="l" r="r" t="t"/>
              <a:pathLst>
                <a:path extrusionOk="0" h="3050" w="2502">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5"/>
            <p:cNvSpPr/>
            <p:nvPr/>
          </p:nvSpPr>
          <p:spPr>
            <a:xfrm>
              <a:off x="5547912" y="2710213"/>
              <a:ext cx="74191" cy="90440"/>
            </a:xfrm>
            <a:custGeom>
              <a:rect b="b" l="l" r="r" t="t"/>
              <a:pathLst>
                <a:path extrusionOk="0" h="3050" w="2502">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5"/>
            <p:cNvSpPr/>
            <p:nvPr/>
          </p:nvSpPr>
          <p:spPr>
            <a:xfrm>
              <a:off x="5415155" y="2625465"/>
              <a:ext cx="90410" cy="64287"/>
            </a:xfrm>
            <a:custGeom>
              <a:rect b="b" l="l" r="r" t="t"/>
              <a:pathLst>
                <a:path extrusionOk="0" h="2168" w="3049">
                  <a:moveTo>
                    <a:pt x="1191" y="1"/>
                  </a:moveTo>
                  <a:lnTo>
                    <a:pt x="1191" y="501"/>
                  </a:lnTo>
                  <a:lnTo>
                    <a:pt x="1" y="501"/>
                  </a:lnTo>
                  <a:lnTo>
                    <a:pt x="1" y="2168"/>
                  </a:lnTo>
                  <a:lnTo>
                    <a:pt x="3049" y="2168"/>
                  </a:lnTo>
                  <a:lnTo>
                    <a:pt x="3049" y="501"/>
                  </a:lnTo>
                  <a:lnTo>
                    <a:pt x="1882" y="501"/>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5"/>
            <p:cNvSpPr/>
            <p:nvPr/>
          </p:nvSpPr>
          <p:spPr>
            <a:xfrm>
              <a:off x="5297225" y="2710213"/>
              <a:ext cx="74191" cy="90440"/>
            </a:xfrm>
            <a:custGeom>
              <a:rect b="b" l="l" r="r" t="t"/>
              <a:pathLst>
                <a:path extrusionOk="0" h="3050" w="2502">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85"/>
          <p:cNvGrpSpPr/>
          <p:nvPr/>
        </p:nvGrpSpPr>
        <p:grpSpPr>
          <a:xfrm>
            <a:off x="4781640" y="2314896"/>
            <a:ext cx="341839" cy="337569"/>
            <a:chOff x="4705440" y="2467296"/>
            <a:chExt cx="341839" cy="337569"/>
          </a:xfrm>
        </p:grpSpPr>
        <p:sp>
          <p:nvSpPr>
            <p:cNvPr id="11102" name="Google Shape;11102;p85"/>
            <p:cNvSpPr/>
            <p:nvPr/>
          </p:nvSpPr>
          <p:spPr>
            <a:xfrm>
              <a:off x="4838226" y="2467296"/>
              <a:ext cx="75584" cy="76296"/>
            </a:xfrm>
            <a:custGeom>
              <a:rect b="b" l="l" r="r" t="t"/>
              <a:pathLst>
                <a:path extrusionOk="0" h="2573" w="2549">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5"/>
            <p:cNvSpPr/>
            <p:nvPr/>
          </p:nvSpPr>
          <p:spPr>
            <a:xfrm>
              <a:off x="4925791" y="2499084"/>
              <a:ext cx="75584" cy="76266"/>
            </a:xfrm>
            <a:custGeom>
              <a:rect b="b" l="l" r="r" t="t"/>
              <a:pathLst>
                <a:path extrusionOk="0" h="2572" w="2549">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5"/>
            <p:cNvSpPr/>
            <p:nvPr/>
          </p:nvSpPr>
          <p:spPr>
            <a:xfrm>
              <a:off x="4971694" y="2578880"/>
              <a:ext cx="75584" cy="75584"/>
            </a:xfrm>
            <a:custGeom>
              <a:rect b="b" l="l" r="r" t="t"/>
              <a:pathLst>
                <a:path extrusionOk="0" h="2549" w="2549">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5"/>
            <p:cNvSpPr/>
            <p:nvPr/>
          </p:nvSpPr>
          <p:spPr>
            <a:xfrm>
              <a:off x="4955444" y="2669974"/>
              <a:ext cx="75584" cy="75584"/>
            </a:xfrm>
            <a:custGeom>
              <a:rect b="b" l="l" r="r" t="t"/>
              <a:pathLst>
                <a:path extrusionOk="0" h="2549" w="2549">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5"/>
            <p:cNvSpPr/>
            <p:nvPr/>
          </p:nvSpPr>
          <p:spPr>
            <a:xfrm>
              <a:off x="4884811" y="2728569"/>
              <a:ext cx="75584" cy="76296"/>
            </a:xfrm>
            <a:custGeom>
              <a:rect b="b" l="l" r="r" t="t"/>
              <a:pathLst>
                <a:path extrusionOk="0" h="2573" w="2549">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5"/>
            <p:cNvSpPr/>
            <p:nvPr/>
          </p:nvSpPr>
          <p:spPr>
            <a:xfrm>
              <a:off x="4792323" y="2728569"/>
              <a:ext cx="75584" cy="76296"/>
            </a:xfrm>
            <a:custGeom>
              <a:rect b="b" l="l" r="r" t="t"/>
              <a:pathLst>
                <a:path extrusionOk="0" h="2573" w="2549">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5"/>
            <p:cNvSpPr/>
            <p:nvPr/>
          </p:nvSpPr>
          <p:spPr>
            <a:xfrm>
              <a:off x="4721689" y="2669974"/>
              <a:ext cx="75584" cy="75584"/>
            </a:xfrm>
            <a:custGeom>
              <a:rect b="b" l="l" r="r" t="t"/>
              <a:pathLst>
                <a:path extrusionOk="0" h="2549" w="2549">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5"/>
            <p:cNvSpPr/>
            <p:nvPr/>
          </p:nvSpPr>
          <p:spPr>
            <a:xfrm>
              <a:off x="4705440" y="2579562"/>
              <a:ext cx="76296" cy="76296"/>
            </a:xfrm>
            <a:custGeom>
              <a:rect b="b" l="l" r="r" t="t"/>
              <a:pathLst>
                <a:path extrusionOk="0" h="2573" w="2573">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5"/>
            <p:cNvSpPr/>
            <p:nvPr/>
          </p:nvSpPr>
          <p:spPr>
            <a:xfrm>
              <a:off x="4751342" y="2499084"/>
              <a:ext cx="76296" cy="76266"/>
            </a:xfrm>
            <a:custGeom>
              <a:rect b="b" l="l" r="r" t="t"/>
              <a:pathLst>
                <a:path extrusionOk="0" h="2572" w="2573">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5"/>
            <p:cNvSpPr/>
            <p:nvPr/>
          </p:nvSpPr>
          <p:spPr>
            <a:xfrm>
              <a:off x="4866456" y="2645955"/>
              <a:ext cx="62181" cy="20520"/>
            </a:xfrm>
            <a:custGeom>
              <a:rect b="b" l="l" r="r" t="t"/>
              <a:pathLst>
                <a:path extrusionOk="0" h="692" w="2097">
                  <a:moveTo>
                    <a:pt x="1" y="0"/>
                  </a:moveTo>
                  <a:lnTo>
                    <a:pt x="1" y="691"/>
                  </a:lnTo>
                  <a:lnTo>
                    <a:pt x="2096" y="691"/>
                  </a:lnTo>
                  <a:lnTo>
                    <a:pt x="20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5"/>
            <p:cNvSpPr/>
            <p:nvPr/>
          </p:nvSpPr>
          <p:spPr>
            <a:xfrm>
              <a:off x="4866456" y="2605005"/>
              <a:ext cx="62181" cy="20490"/>
            </a:xfrm>
            <a:custGeom>
              <a:rect b="b" l="l" r="r" t="t"/>
              <a:pathLst>
                <a:path extrusionOk="0" h="691" w="2097">
                  <a:moveTo>
                    <a:pt x="1" y="0"/>
                  </a:moveTo>
                  <a:lnTo>
                    <a:pt x="1" y="691"/>
                  </a:lnTo>
                  <a:lnTo>
                    <a:pt x="2096" y="691"/>
                  </a:lnTo>
                  <a:lnTo>
                    <a:pt x="20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5"/>
            <p:cNvSpPr/>
            <p:nvPr/>
          </p:nvSpPr>
          <p:spPr>
            <a:xfrm>
              <a:off x="4824081" y="2645955"/>
              <a:ext cx="20520" cy="20520"/>
            </a:xfrm>
            <a:custGeom>
              <a:rect b="b" l="l" r="r" t="t"/>
              <a:pathLst>
                <a:path extrusionOk="0" h="692" w="692">
                  <a:moveTo>
                    <a:pt x="1" y="0"/>
                  </a:moveTo>
                  <a:lnTo>
                    <a:pt x="1"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5"/>
            <p:cNvSpPr/>
            <p:nvPr/>
          </p:nvSpPr>
          <p:spPr>
            <a:xfrm>
              <a:off x="4824081" y="2605005"/>
              <a:ext cx="20520" cy="20490"/>
            </a:xfrm>
            <a:custGeom>
              <a:rect b="b" l="l" r="r" t="t"/>
              <a:pathLst>
                <a:path extrusionOk="0" h="691" w="692">
                  <a:moveTo>
                    <a:pt x="1" y="0"/>
                  </a:moveTo>
                  <a:lnTo>
                    <a:pt x="1"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85"/>
          <p:cNvGrpSpPr/>
          <p:nvPr/>
        </p:nvGrpSpPr>
        <p:grpSpPr>
          <a:xfrm>
            <a:off x="4039589" y="2334674"/>
            <a:ext cx="347473" cy="320607"/>
            <a:chOff x="4115789" y="2487074"/>
            <a:chExt cx="347473" cy="320607"/>
          </a:xfrm>
        </p:grpSpPr>
        <p:sp>
          <p:nvSpPr>
            <p:cNvPr id="11116" name="Google Shape;11116;p85"/>
            <p:cNvSpPr/>
            <p:nvPr/>
          </p:nvSpPr>
          <p:spPr>
            <a:xfrm>
              <a:off x="4119318" y="2487074"/>
              <a:ext cx="97497" cy="96756"/>
            </a:xfrm>
            <a:custGeom>
              <a:rect b="b" l="l" r="r" t="t"/>
              <a:pathLst>
                <a:path extrusionOk="0" h="3263" w="3288">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5"/>
            <p:cNvSpPr/>
            <p:nvPr/>
          </p:nvSpPr>
          <p:spPr>
            <a:xfrm>
              <a:off x="4230902" y="2508958"/>
              <a:ext cx="156802" cy="52989"/>
            </a:xfrm>
            <a:custGeom>
              <a:rect b="b" l="l" r="r" t="t"/>
              <a:pathLst>
                <a:path extrusionOk="0" h="1787" w="5288">
                  <a:moveTo>
                    <a:pt x="1" y="0"/>
                  </a:moveTo>
                  <a:cubicBezTo>
                    <a:pt x="120" y="262"/>
                    <a:pt x="167" y="572"/>
                    <a:pt x="167" y="905"/>
                  </a:cubicBezTo>
                  <a:cubicBezTo>
                    <a:pt x="167" y="1215"/>
                    <a:pt x="120" y="1525"/>
                    <a:pt x="1" y="1787"/>
                  </a:cubicBezTo>
                  <a:lnTo>
                    <a:pt x="5287" y="1787"/>
                  </a:lnTo>
                  <a:lnTo>
                    <a:pt x="52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5"/>
            <p:cNvSpPr/>
            <p:nvPr/>
          </p:nvSpPr>
          <p:spPr>
            <a:xfrm>
              <a:off x="4408168" y="2508958"/>
              <a:ext cx="55094" cy="52989"/>
            </a:xfrm>
            <a:custGeom>
              <a:rect b="b" l="l" r="r" t="t"/>
              <a:pathLst>
                <a:path extrusionOk="0" h="1787" w="1858">
                  <a:moveTo>
                    <a:pt x="0" y="0"/>
                  </a:moveTo>
                  <a:lnTo>
                    <a:pt x="0" y="1787"/>
                  </a:lnTo>
                  <a:lnTo>
                    <a:pt x="857" y="1787"/>
                  </a:lnTo>
                  <a:cubicBezTo>
                    <a:pt x="1405" y="1787"/>
                    <a:pt x="1858" y="1310"/>
                    <a:pt x="1739" y="739"/>
                  </a:cubicBezTo>
                  <a:cubicBezTo>
                    <a:pt x="1667" y="334"/>
                    <a:pt x="126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5"/>
            <p:cNvSpPr/>
            <p:nvPr/>
          </p:nvSpPr>
          <p:spPr>
            <a:xfrm>
              <a:off x="4191375" y="2621225"/>
              <a:ext cx="157484" cy="53019"/>
            </a:xfrm>
            <a:custGeom>
              <a:rect b="b" l="l" r="r" t="t"/>
              <a:pathLst>
                <a:path extrusionOk="0" h="1788" w="5311">
                  <a:moveTo>
                    <a:pt x="0" y="1"/>
                  </a:moveTo>
                  <a:lnTo>
                    <a:pt x="0" y="1787"/>
                  </a:lnTo>
                  <a:lnTo>
                    <a:pt x="5311" y="1787"/>
                  </a:lnTo>
                  <a:cubicBezTo>
                    <a:pt x="5192" y="1525"/>
                    <a:pt x="5144" y="1215"/>
                    <a:pt x="5144" y="882"/>
                  </a:cubicBezTo>
                  <a:cubicBezTo>
                    <a:pt x="5144" y="549"/>
                    <a:pt x="5192" y="263"/>
                    <a:pt x="5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5"/>
            <p:cNvSpPr/>
            <p:nvPr/>
          </p:nvSpPr>
          <p:spPr>
            <a:xfrm>
              <a:off x="4362265" y="2597947"/>
              <a:ext cx="97468" cy="97468"/>
            </a:xfrm>
            <a:custGeom>
              <a:rect b="b" l="l" r="r" t="t"/>
              <a:pathLst>
                <a:path extrusionOk="0" h="3287" w="3287">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5"/>
            <p:cNvSpPr/>
            <p:nvPr/>
          </p:nvSpPr>
          <p:spPr>
            <a:xfrm>
              <a:off x="4115789" y="2619831"/>
              <a:ext cx="55836" cy="52989"/>
            </a:xfrm>
            <a:custGeom>
              <a:rect b="b" l="l" r="r" t="t"/>
              <a:pathLst>
                <a:path extrusionOk="0" h="1787" w="1883">
                  <a:moveTo>
                    <a:pt x="1001" y="0"/>
                  </a:moveTo>
                  <a:cubicBezTo>
                    <a:pt x="453" y="0"/>
                    <a:pt x="1" y="500"/>
                    <a:pt x="120" y="1048"/>
                  </a:cubicBezTo>
                  <a:cubicBezTo>
                    <a:pt x="191" y="1477"/>
                    <a:pt x="596" y="1786"/>
                    <a:pt x="1001" y="1786"/>
                  </a:cubicBezTo>
                  <a:lnTo>
                    <a:pt x="1882" y="1786"/>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5"/>
            <p:cNvSpPr/>
            <p:nvPr/>
          </p:nvSpPr>
          <p:spPr>
            <a:xfrm>
              <a:off x="4119318" y="2710213"/>
              <a:ext cx="97497" cy="97468"/>
            </a:xfrm>
            <a:custGeom>
              <a:rect b="b" l="l" r="r" t="t"/>
              <a:pathLst>
                <a:path extrusionOk="0" h="3287"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5"/>
            <p:cNvSpPr/>
            <p:nvPr/>
          </p:nvSpPr>
          <p:spPr>
            <a:xfrm>
              <a:off x="4407456" y="2732097"/>
              <a:ext cx="55806" cy="52989"/>
            </a:xfrm>
            <a:custGeom>
              <a:rect b="b" l="l" r="r" t="t"/>
              <a:pathLst>
                <a:path extrusionOk="0" h="1787" w="1882">
                  <a:moveTo>
                    <a:pt x="0" y="1"/>
                  </a:moveTo>
                  <a:lnTo>
                    <a:pt x="0" y="1787"/>
                  </a:lnTo>
                  <a:lnTo>
                    <a:pt x="881" y="1787"/>
                  </a:lnTo>
                  <a:cubicBezTo>
                    <a:pt x="1429" y="1787"/>
                    <a:pt x="1882" y="1311"/>
                    <a:pt x="1763" y="763"/>
                  </a:cubicBezTo>
                  <a:cubicBezTo>
                    <a:pt x="1691" y="334"/>
                    <a:pt x="1310"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5"/>
            <p:cNvSpPr/>
            <p:nvPr/>
          </p:nvSpPr>
          <p:spPr>
            <a:xfrm>
              <a:off x="4228797" y="2732097"/>
              <a:ext cx="158196" cy="52989"/>
            </a:xfrm>
            <a:custGeom>
              <a:rect b="b" l="l" r="r" t="t"/>
              <a:pathLst>
                <a:path extrusionOk="0" h="1787" w="5335">
                  <a:moveTo>
                    <a:pt x="0" y="1"/>
                  </a:moveTo>
                  <a:cubicBezTo>
                    <a:pt x="167" y="287"/>
                    <a:pt x="215" y="572"/>
                    <a:pt x="215" y="906"/>
                  </a:cubicBezTo>
                  <a:cubicBezTo>
                    <a:pt x="215" y="1192"/>
                    <a:pt x="167" y="1501"/>
                    <a:pt x="48" y="1787"/>
                  </a:cubicBezTo>
                  <a:lnTo>
                    <a:pt x="5335" y="1787"/>
                  </a:lnTo>
                  <a:lnTo>
                    <a:pt x="533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85"/>
          <p:cNvGrpSpPr/>
          <p:nvPr/>
        </p:nvGrpSpPr>
        <p:grpSpPr>
          <a:xfrm>
            <a:off x="3277622" y="2321953"/>
            <a:ext cx="341809" cy="306493"/>
            <a:chOff x="3501438" y="2474353"/>
            <a:chExt cx="341809" cy="306493"/>
          </a:xfrm>
        </p:grpSpPr>
        <p:sp>
          <p:nvSpPr>
            <p:cNvPr id="11126" name="Google Shape;11126;p85"/>
            <p:cNvSpPr/>
            <p:nvPr/>
          </p:nvSpPr>
          <p:spPr>
            <a:xfrm>
              <a:off x="3501438" y="2484939"/>
              <a:ext cx="104525" cy="132784"/>
            </a:xfrm>
            <a:custGeom>
              <a:rect b="b" l="l" r="r" t="t"/>
              <a:pathLst>
                <a:path extrusionOk="0" h="4478" w="3525">
                  <a:moveTo>
                    <a:pt x="2596" y="1"/>
                  </a:moveTo>
                  <a:lnTo>
                    <a:pt x="0" y="4478"/>
                  </a:lnTo>
                  <a:lnTo>
                    <a:pt x="1858" y="4478"/>
                  </a:lnTo>
                  <a:lnTo>
                    <a:pt x="3525" y="1573"/>
                  </a:lnTo>
                  <a:lnTo>
                    <a:pt x="2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5"/>
            <p:cNvSpPr/>
            <p:nvPr/>
          </p:nvSpPr>
          <p:spPr>
            <a:xfrm>
              <a:off x="3595349" y="2474353"/>
              <a:ext cx="154667" cy="48037"/>
            </a:xfrm>
            <a:custGeom>
              <a:rect b="b" l="l" r="r" t="t"/>
              <a:pathLst>
                <a:path extrusionOk="0" h="1620" w="5216">
                  <a:moveTo>
                    <a:pt x="1" y="1"/>
                  </a:moveTo>
                  <a:lnTo>
                    <a:pt x="929" y="1620"/>
                  </a:lnTo>
                  <a:lnTo>
                    <a:pt x="4287" y="1620"/>
                  </a:lnTo>
                  <a:lnTo>
                    <a:pt x="521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5"/>
            <p:cNvSpPr/>
            <p:nvPr/>
          </p:nvSpPr>
          <p:spPr>
            <a:xfrm>
              <a:off x="3574177" y="2541428"/>
              <a:ext cx="197753" cy="171629"/>
            </a:xfrm>
            <a:custGeom>
              <a:rect b="b" l="l" r="r" t="t"/>
              <a:pathLst>
                <a:path extrusionOk="0" h="5788" w="6669">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5"/>
            <p:cNvSpPr/>
            <p:nvPr/>
          </p:nvSpPr>
          <p:spPr>
            <a:xfrm>
              <a:off x="3502149" y="2636763"/>
              <a:ext cx="103813" cy="132784"/>
            </a:xfrm>
            <a:custGeom>
              <a:rect b="b" l="l" r="r" t="t"/>
              <a:pathLst>
                <a:path extrusionOk="0" h="4478" w="3501">
                  <a:moveTo>
                    <a:pt x="0" y="1"/>
                  </a:moveTo>
                  <a:lnTo>
                    <a:pt x="2596" y="4478"/>
                  </a:lnTo>
                  <a:lnTo>
                    <a:pt x="3501" y="2906"/>
                  </a:lnTo>
                  <a:lnTo>
                    <a:pt x="1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5"/>
            <p:cNvSpPr/>
            <p:nvPr/>
          </p:nvSpPr>
          <p:spPr>
            <a:xfrm>
              <a:off x="3739403" y="2484939"/>
              <a:ext cx="103131" cy="132784"/>
            </a:xfrm>
            <a:custGeom>
              <a:rect b="b" l="l" r="r" t="t"/>
              <a:pathLst>
                <a:path extrusionOk="0" h="4478" w="3478">
                  <a:moveTo>
                    <a:pt x="882" y="1"/>
                  </a:moveTo>
                  <a:lnTo>
                    <a:pt x="1" y="1573"/>
                  </a:lnTo>
                  <a:lnTo>
                    <a:pt x="1668" y="4478"/>
                  </a:lnTo>
                  <a:lnTo>
                    <a:pt x="3478" y="4478"/>
                  </a:lnTo>
                  <a:lnTo>
                    <a:pt x="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5"/>
            <p:cNvSpPr/>
            <p:nvPr/>
          </p:nvSpPr>
          <p:spPr>
            <a:xfrm>
              <a:off x="3739403" y="2636763"/>
              <a:ext cx="103843" cy="132784"/>
            </a:xfrm>
            <a:custGeom>
              <a:rect b="b" l="l" r="r" t="t"/>
              <a:pathLst>
                <a:path extrusionOk="0" h="4478" w="3502">
                  <a:moveTo>
                    <a:pt x="1668" y="1"/>
                  </a:moveTo>
                  <a:lnTo>
                    <a:pt x="1" y="2906"/>
                  </a:lnTo>
                  <a:lnTo>
                    <a:pt x="906" y="4478"/>
                  </a:lnTo>
                  <a:lnTo>
                    <a:pt x="35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5"/>
            <p:cNvSpPr/>
            <p:nvPr/>
          </p:nvSpPr>
          <p:spPr>
            <a:xfrm>
              <a:off x="3595349" y="2733521"/>
              <a:ext cx="154667" cy="47325"/>
            </a:xfrm>
            <a:custGeom>
              <a:rect b="b" l="l" r="r" t="t"/>
              <a:pathLst>
                <a:path extrusionOk="0" h="1596" w="5216">
                  <a:moveTo>
                    <a:pt x="929" y="0"/>
                  </a:moveTo>
                  <a:lnTo>
                    <a:pt x="1" y="1596"/>
                  </a:lnTo>
                  <a:lnTo>
                    <a:pt x="5216" y="1596"/>
                  </a:lnTo>
                  <a:lnTo>
                    <a:pt x="42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85"/>
          <p:cNvGrpSpPr/>
          <p:nvPr/>
        </p:nvGrpSpPr>
        <p:grpSpPr>
          <a:xfrm>
            <a:off x="2579172" y="2384106"/>
            <a:ext cx="341122" cy="194906"/>
            <a:chOff x="2950603" y="2536506"/>
            <a:chExt cx="341122" cy="194906"/>
          </a:xfrm>
        </p:grpSpPr>
        <p:sp>
          <p:nvSpPr>
            <p:cNvPr id="11134" name="Google Shape;11134;p85"/>
            <p:cNvSpPr/>
            <p:nvPr/>
          </p:nvSpPr>
          <p:spPr>
            <a:xfrm>
              <a:off x="3036063" y="2657253"/>
              <a:ext cx="20520" cy="20520"/>
            </a:xfrm>
            <a:custGeom>
              <a:rect b="b" l="l" r="r" t="t"/>
              <a:pathLst>
                <a:path extrusionOk="0" h="692" w="692">
                  <a:moveTo>
                    <a:pt x="1" y="0"/>
                  </a:moveTo>
                  <a:lnTo>
                    <a:pt x="1"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5"/>
            <p:cNvSpPr/>
            <p:nvPr/>
          </p:nvSpPr>
          <p:spPr>
            <a:xfrm>
              <a:off x="3036063" y="2691858"/>
              <a:ext cx="20520" cy="19808"/>
            </a:xfrm>
            <a:custGeom>
              <a:rect b="b" l="l" r="r" t="t"/>
              <a:pathLst>
                <a:path extrusionOk="0" h="668" w="692">
                  <a:moveTo>
                    <a:pt x="1" y="0"/>
                  </a:moveTo>
                  <a:lnTo>
                    <a:pt x="1" y="667"/>
                  </a:lnTo>
                  <a:lnTo>
                    <a:pt x="691" y="667"/>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5"/>
            <p:cNvSpPr/>
            <p:nvPr/>
          </p:nvSpPr>
          <p:spPr>
            <a:xfrm>
              <a:off x="3187175" y="2556967"/>
              <a:ext cx="20520" cy="19808"/>
            </a:xfrm>
            <a:custGeom>
              <a:rect b="b" l="l" r="r" t="t"/>
              <a:pathLst>
                <a:path extrusionOk="0" h="668" w="692">
                  <a:moveTo>
                    <a:pt x="1" y="1"/>
                  </a:moveTo>
                  <a:lnTo>
                    <a:pt x="1" y="668"/>
                  </a:lnTo>
                  <a:lnTo>
                    <a:pt x="691" y="668"/>
                  </a:lnTo>
                  <a:lnTo>
                    <a:pt x="6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5"/>
            <p:cNvSpPr/>
            <p:nvPr/>
          </p:nvSpPr>
          <p:spPr>
            <a:xfrm>
              <a:off x="3187175" y="2590178"/>
              <a:ext cx="20520" cy="20490"/>
            </a:xfrm>
            <a:custGeom>
              <a:rect b="b" l="l" r="r" t="t"/>
              <a:pathLst>
                <a:path extrusionOk="0" h="691" w="692">
                  <a:moveTo>
                    <a:pt x="1" y="0"/>
                  </a:moveTo>
                  <a:lnTo>
                    <a:pt x="1"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5"/>
            <p:cNvSpPr/>
            <p:nvPr/>
          </p:nvSpPr>
          <p:spPr>
            <a:xfrm>
              <a:off x="2950603" y="2536506"/>
              <a:ext cx="341122" cy="194906"/>
            </a:xfrm>
            <a:custGeom>
              <a:rect b="b" l="l" r="r" t="t"/>
              <a:pathLst>
                <a:path extrusionOk="0" h="6573" w="11504">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85"/>
          <p:cNvGrpSpPr/>
          <p:nvPr/>
        </p:nvGrpSpPr>
        <p:grpSpPr>
          <a:xfrm>
            <a:off x="1831321" y="2288437"/>
            <a:ext cx="341127" cy="341835"/>
            <a:chOff x="2350367" y="2431267"/>
            <a:chExt cx="341127" cy="341835"/>
          </a:xfrm>
        </p:grpSpPr>
        <p:sp>
          <p:nvSpPr>
            <p:cNvPr id="11140" name="Google Shape;11140;p85"/>
            <p:cNvSpPr/>
            <p:nvPr/>
          </p:nvSpPr>
          <p:spPr>
            <a:xfrm>
              <a:off x="2500085" y="2431267"/>
              <a:ext cx="42403" cy="42403"/>
            </a:xfrm>
            <a:custGeom>
              <a:rect b="b" l="l" r="r" t="t"/>
              <a:pathLst>
                <a:path extrusionOk="0" h="1430" w="143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5"/>
            <p:cNvSpPr/>
            <p:nvPr/>
          </p:nvSpPr>
          <p:spPr>
            <a:xfrm>
              <a:off x="2470432" y="2474353"/>
              <a:ext cx="100996" cy="298749"/>
            </a:xfrm>
            <a:custGeom>
              <a:rect b="b" l="l" r="r" t="t"/>
              <a:pathLst>
                <a:path extrusionOk="0" h="10075" w="3406">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5"/>
            <p:cNvSpPr/>
            <p:nvPr/>
          </p:nvSpPr>
          <p:spPr>
            <a:xfrm>
              <a:off x="2620120" y="2431267"/>
              <a:ext cx="42403" cy="42403"/>
            </a:xfrm>
            <a:custGeom>
              <a:rect b="b" l="l" r="r" t="t"/>
              <a:pathLst>
                <a:path extrusionOk="0" h="1430" w="143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5"/>
            <p:cNvSpPr/>
            <p:nvPr/>
          </p:nvSpPr>
          <p:spPr>
            <a:xfrm>
              <a:off x="2350367" y="2474353"/>
              <a:ext cx="101026" cy="298749"/>
            </a:xfrm>
            <a:custGeom>
              <a:rect b="b" l="l" r="r" t="t"/>
              <a:pathLst>
                <a:path extrusionOk="0" h="10075" w="3407">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5"/>
            <p:cNvSpPr/>
            <p:nvPr/>
          </p:nvSpPr>
          <p:spPr>
            <a:xfrm>
              <a:off x="2590467" y="2474353"/>
              <a:ext cx="101026" cy="298749"/>
            </a:xfrm>
            <a:custGeom>
              <a:rect b="b" l="l" r="r" t="t"/>
              <a:pathLst>
                <a:path extrusionOk="0" h="10075" w="3407">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5"/>
            <p:cNvSpPr/>
            <p:nvPr/>
          </p:nvSpPr>
          <p:spPr>
            <a:xfrm>
              <a:off x="2380020" y="2431267"/>
              <a:ext cx="42403" cy="42403"/>
            </a:xfrm>
            <a:custGeom>
              <a:rect b="b" l="l" r="r" t="t"/>
              <a:pathLst>
                <a:path extrusionOk="0" h="1430" w="143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85"/>
          <p:cNvGrpSpPr/>
          <p:nvPr/>
        </p:nvGrpSpPr>
        <p:grpSpPr>
          <a:xfrm>
            <a:off x="1092631" y="2370912"/>
            <a:ext cx="340415" cy="237312"/>
            <a:chOff x="1759293" y="2508958"/>
            <a:chExt cx="340415" cy="237312"/>
          </a:xfrm>
        </p:grpSpPr>
        <p:sp>
          <p:nvSpPr>
            <p:cNvPr id="11147" name="Google Shape;11147;p85"/>
            <p:cNvSpPr/>
            <p:nvPr/>
          </p:nvSpPr>
          <p:spPr>
            <a:xfrm>
              <a:off x="1759293" y="2508958"/>
              <a:ext cx="94680" cy="74161"/>
            </a:xfrm>
            <a:custGeom>
              <a:rect b="b" l="l" r="r" t="t"/>
              <a:pathLst>
                <a:path extrusionOk="0" h="2501" w="3193">
                  <a:moveTo>
                    <a:pt x="1" y="0"/>
                  </a:moveTo>
                  <a:lnTo>
                    <a:pt x="1" y="1501"/>
                  </a:lnTo>
                  <a:lnTo>
                    <a:pt x="1597" y="2501"/>
                  </a:lnTo>
                  <a:lnTo>
                    <a:pt x="3192" y="1572"/>
                  </a:lnTo>
                  <a:lnTo>
                    <a:pt x="31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5"/>
            <p:cNvSpPr/>
            <p:nvPr/>
          </p:nvSpPr>
          <p:spPr>
            <a:xfrm>
              <a:off x="1759293" y="2576745"/>
              <a:ext cx="93969" cy="169523"/>
            </a:xfrm>
            <a:custGeom>
              <a:rect b="b" l="l" r="r" t="t"/>
              <a:pathLst>
                <a:path extrusionOk="0" h="5717" w="3169">
                  <a:moveTo>
                    <a:pt x="1" y="1"/>
                  </a:moveTo>
                  <a:lnTo>
                    <a:pt x="1" y="5716"/>
                  </a:lnTo>
                  <a:lnTo>
                    <a:pt x="3168" y="5716"/>
                  </a:lnTo>
                  <a:lnTo>
                    <a:pt x="3168" y="96"/>
                  </a:lnTo>
                  <a:lnTo>
                    <a:pt x="1573" y="1048"/>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5"/>
            <p:cNvSpPr/>
            <p:nvPr/>
          </p:nvSpPr>
          <p:spPr>
            <a:xfrm>
              <a:off x="2005769" y="2509670"/>
              <a:ext cx="93939" cy="74161"/>
            </a:xfrm>
            <a:custGeom>
              <a:rect b="b" l="l" r="r" t="t"/>
              <a:pathLst>
                <a:path extrusionOk="0" h="2501" w="3168">
                  <a:moveTo>
                    <a:pt x="0" y="0"/>
                  </a:moveTo>
                  <a:lnTo>
                    <a:pt x="0" y="1572"/>
                  </a:lnTo>
                  <a:lnTo>
                    <a:pt x="1596" y="2501"/>
                  </a:lnTo>
                  <a:lnTo>
                    <a:pt x="3168" y="1572"/>
                  </a:lnTo>
                  <a:lnTo>
                    <a:pt x="31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5"/>
            <p:cNvSpPr/>
            <p:nvPr/>
          </p:nvSpPr>
          <p:spPr>
            <a:xfrm>
              <a:off x="2005769" y="2579562"/>
              <a:ext cx="93939" cy="166706"/>
            </a:xfrm>
            <a:custGeom>
              <a:rect b="b" l="l" r="r" t="t"/>
              <a:pathLst>
                <a:path extrusionOk="0" h="5622" w="3168">
                  <a:moveTo>
                    <a:pt x="0" y="1"/>
                  </a:moveTo>
                  <a:lnTo>
                    <a:pt x="0" y="5621"/>
                  </a:lnTo>
                  <a:lnTo>
                    <a:pt x="3168" y="5621"/>
                  </a:lnTo>
                  <a:lnTo>
                    <a:pt x="3168" y="1"/>
                  </a:lnTo>
                  <a:lnTo>
                    <a:pt x="1596" y="930"/>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5"/>
            <p:cNvSpPr/>
            <p:nvPr/>
          </p:nvSpPr>
          <p:spPr>
            <a:xfrm>
              <a:off x="1882175" y="2509670"/>
              <a:ext cx="93939" cy="167388"/>
            </a:xfrm>
            <a:custGeom>
              <a:rect b="b" l="l" r="r" t="t"/>
              <a:pathLst>
                <a:path extrusionOk="0" h="5645" w="3168">
                  <a:moveTo>
                    <a:pt x="1" y="0"/>
                  </a:moveTo>
                  <a:lnTo>
                    <a:pt x="1" y="5644"/>
                  </a:lnTo>
                  <a:lnTo>
                    <a:pt x="1596" y="4716"/>
                  </a:lnTo>
                  <a:lnTo>
                    <a:pt x="3168" y="5644"/>
                  </a:lnTo>
                  <a:lnTo>
                    <a:pt x="31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5"/>
            <p:cNvSpPr/>
            <p:nvPr/>
          </p:nvSpPr>
          <p:spPr>
            <a:xfrm>
              <a:off x="1882175" y="2672080"/>
              <a:ext cx="93939" cy="74191"/>
            </a:xfrm>
            <a:custGeom>
              <a:rect b="b" l="l" r="r" t="t"/>
              <a:pathLst>
                <a:path extrusionOk="0" h="2502" w="3168">
                  <a:moveTo>
                    <a:pt x="1596" y="1"/>
                  </a:moveTo>
                  <a:lnTo>
                    <a:pt x="1" y="929"/>
                  </a:lnTo>
                  <a:lnTo>
                    <a:pt x="1" y="2501"/>
                  </a:lnTo>
                  <a:lnTo>
                    <a:pt x="3168" y="2501"/>
                  </a:lnTo>
                  <a:lnTo>
                    <a:pt x="3168" y="929"/>
                  </a:ln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85"/>
          <p:cNvGrpSpPr/>
          <p:nvPr/>
        </p:nvGrpSpPr>
        <p:grpSpPr>
          <a:xfrm>
            <a:off x="1091949" y="2853386"/>
            <a:ext cx="340384" cy="341097"/>
            <a:chOff x="1758611" y="2996217"/>
            <a:chExt cx="340384" cy="341097"/>
          </a:xfrm>
        </p:grpSpPr>
        <p:sp>
          <p:nvSpPr>
            <p:cNvPr id="11154" name="Google Shape;11154;p85"/>
            <p:cNvSpPr/>
            <p:nvPr/>
          </p:nvSpPr>
          <p:spPr>
            <a:xfrm>
              <a:off x="1823581" y="3060475"/>
              <a:ext cx="211867" cy="211867"/>
            </a:xfrm>
            <a:custGeom>
              <a:rect b="b" l="l" r="r" t="t"/>
              <a:pathLst>
                <a:path extrusionOk="0" h="7145" w="7145">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5"/>
            <p:cNvSpPr/>
            <p:nvPr/>
          </p:nvSpPr>
          <p:spPr>
            <a:xfrm>
              <a:off x="1937270" y="2996217"/>
              <a:ext cx="161725" cy="278259"/>
            </a:xfrm>
            <a:custGeom>
              <a:rect b="b" l="l" r="r" t="t"/>
              <a:pathLst>
                <a:path extrusionOk="0" h="9384" w="5454">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5"/>
            <p:cNvSpPr/>
            <p:nvPr/>
          </p:nvSpPr>
          <p:spPr>
            <a:xfrm>
              <a:off x="1938664" y="3258201"/>
              <a:ext cx="109507" cy="79113"/>
            </a:xfrm>
            <a:custGeom>
              <a:rect b="b" l="l" r="r" t="t"/>
              <a:pathLst>
                <a:path extrusionOk="0" h="2668" w="3693">
                  <a:moveTo>
                    <a:pt x="2573" y="0"/>
                  </a:moveTo>
                  <a:cubicBezTo>
                    <a:pt x="1882" y="667"/>
                    <a:pt x="1001" y="1072"/>
                    <a:pt x="1" y="1144"/>
                  </a:cubicBezTo>
                  <a:lnTo>
                    <a:pt x="1" y="2668"/>
                  </a:lnTo>
                  <a:cubicBezTo>
                    <a:pt x="1382" y="2572"/>
                    <a:pt x="2668" y="2001"/>
                    <a:pt x="3692" y="1048"/>
                  </a:cubicBezTo>
                  <a:lnTo>
                    <a:pt x="25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5"/>
            <p:cNvSpPr/>
            <p:nvPr/>
          </p:nvSpPr>
          <p:spPr>
            <a:xfrm>
              <a:off x="1758611" y="2996217"/>
              <a:ext cx="160331" cy="341093"/>
            </a:xfrm>
            <a:custGeom>
              <a:rect b="b" l="l" r="r" t="t"/>
              <a:pathLst>
                <a:path extrusionOk="0" h="11503" w="5407">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85"/>
          <p:cNvGrpSpPr/>
          <p:nvPr/>
        </p:nvGrpSpPr>
        <p:grpSpPr>
          <a:xfrm>
            <a:off x="1830609" y="2836425"/>
            <a:ext cx="341836" cy="341127"/>
            <a:chOff x="2349655" y="2979255"/>
            <a:chExt cx="341836" cy="341127"/>
          </a:xfrm>
        </p:grpSpPr>
        <p:sp>
          <p:nvSpPr>
            <p:cNvPr id="11159" name="Google Shape;11159;p85"/>
            <p:cNvSpPr/>
            <p:nvPr/>
          </p:nvSpPr>
          <p:spPr>
            <a:xfrm>
              <a:off x="2349655" y="3094368"/>
              <a:ext cx="110900" cy="110900"/>
            </a:xfrm>
            <a:custGeom>
              <a:rect b="b" l="l" r="r" t="t"/>
              <a:pathLst>
                <a:path extrusionOk="0" h="3740" w="374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5"/>
            <p:cNvSpPr/>
            <p:nvPr/>
          </p:nvSpPr>
          <p:spPr>
            <a:xfrm>
              <a:off x="2411808" y="2979255"/>
              <a:ext cx="247895" cy="99603"/>
            </a:xfrm>
            <a:custGeom>
              <a:rect b="b" l="l" r="r" t="t"/>
              <a:pathLst>
                <a:path extrusionOk="0" h="3359" w="836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5"/>
            <p:cNvSpPr/>
            <p:nvPr/>
          </p:nvSpPr>
          <p:spPr>
            <a:xfrm>
              <a:off x="2464768" y="3164972"/>
              <a:ext cx="226723" cy="63605"/>
            </a:xfrm>
            <a:custGeom>
              <a:rect b="b" l="l" r="r" t="t"/>
              <a:pathLst>
                <a:path extrusionOk="0" h="2145" w="7646">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5"/>
            <p:cNvSpPr/>
            <p:nvPr/>
          </p:nvSpPr>
          <p:spPr>
            <a:xfrm>
              <a:off x="2411808" y="3220068"/>
              <a:ext cx="247895" cy="100314"/>
            </a:xfrm>
            <a:custGeom>
              <a:rect b="b" l="l" r="r" t="t"/>
              <a:pathLst>
                <a:path extrusionOk="0" h="3383" w="836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5"/>
            <p:cNvSpPr/>
            <p:nvPr/>
          </p:nvSpPr>
          <p:spPr>
            <a:xfrm>
              <a:off x="2464768" y="3072484"/>
              <a:ext cx="226723" cy="62863"/>
            </a:xfrm>
            <a:custGeom>
              <a:rect b="b" l="l" r="r" t="t"/>
              <a:pathLst>
                <a:path extrusionOk="0" h="2120" w="7646">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4" name="Google Shape;11164;p85"/>
          <p:cNvSpPr/>
          <p:nvPr/>
        </p:nvSpPr>
        <p:spPr>
          <a:xfrm>
            <a:off x="2578490" y="2848057"/>
            <a:ext cx="340381" cy="341093"/>
          </a:xfrm>
          <a:custGeom>
            <a:rect b="b" l="l" r="r" t="t"/>
            <a:pathLst>
              <a:path extrusionOk="0" h="11503" w="11479">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5" name="Google Shape;11165;p85"/>
          <p:cNvGrpSpPr/>
          <p:nvPr/>
        </p:nvGrpSpPr>
        <p:grpSpPr>
          <a:xfrm>
            <a:off x="3269142" y="2827328"/>
            <a:ext cx="357346" cy="330540"/>
            <a:chOff x="3492957" y="2994082"/>
            <a:chExt cx="357346" cy="330540"/>
          </a:xfrm>
        </p:grpSpPr>
        <p:sp>
          <p:nvSpPr>
            <p:cNvPr id="11166" name="Google Shape;11166;p85"/>
            <p:cNvSpPr/>
            <p:nvPr/>
          </p:nvSpPr>
          <p:spPr>
            <a:xfrm>
              <a:off x="3624290" y="3120493"/>
              <a:ext cx="97497" cy="97497"/>
            </a:xfrm>
            <a:custGeom>
              <a:rect b="b" l="l" r="r" t="t"/>
              <a:pathLst>
                <a:path extrusionOk="0" h="3288"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5"/>
            <p:cNvSpPr/>
            <p:nvPr/>
          </p:nvSpPr>
          <p:spPr>
            <a:xfrm>
              <a:off x="3684338" y="3184039"/>
              <a:ext cx="129967" cy="140405"/>
            </a:xfrm>
            <a:custGeom>
              <a:rect b="b" l="l" r="r" t="t"/>
              <a:pathLst>
                <a:path extrusionOk="0" h="4735" w="4383">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5"/>
            <p:cNvSpPr/>
            <p:nvPr/>
          </p:nvSpPr>
          <p:spPr>
            <a:xfrm>
              <a:off x="3603118" y="2994082"/>
              <a:ext cx="138448" cy="108795"/>
            </a:xfrm>
            <a:custGeom>
              <a:rect b="b" l="l" r="r" t="t"/>
              <a:pathLst>
                <a:path extrusionOk="0" h="3669" w="4669">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5"/>
            <p:cNvSpPr/>
            <p:nvPr/>
          </p:nvSpPr>
          <p:spPr>
            <a:xfrm>
              <a:off x="3492957" y="3066465"/>
              <a:ext cx="144793" cy="140760"/>
            </a:xfrm>
            <a:custGeom>
              <a:rect b="b" l="l" r="r" t="t"/>
              <a:pathLst>
                <a:path extrusionOk="0" h="4747" w="4883">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5"/>
            <p:cNvSpPr/>
            <p:nvPr/>
          </p:nvSpPr>
          <p:spPr>
            <a:xfrm>
              <a:off x="3707645" y="3066821"/>
              <a:ext cx="142658" cy="133496"/>
            </a:xfrm>
            <a:custGeom>
              <a:rect b="b" l="l" r="r" t="t"/>
              <a:pathLst>
                <a:path extrusionOk="0" h="4502" w="4811">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5"/>
            <p:cNvSpPr/>
            <p:nvPr/>
          </p:nvSpPr>
          <p:spPr>
            <a:xfrm>
              <a:off x="3532514" y="3212299"/>
              <a:ext cx="150427" cy="112324"/>
            </a:xfrm>
            <a:custGeom>
              <a:rect b="b" l="l" r="r" t="t"/>
              <a:pathLst>
                <a:path extrusionOk="0" h="3788" w="5073">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85"/>
          <p:cNvGrpSpPr/>
          <p:nvPr/>
        </p:nvGrpSpPr>
        <p:grpSpPr>
          <a:xfrm>
            <a:off x="4043118" y="2862172"/>
            <a:ext cx="341126" cy="305806"/>
            <a:chOff x="4119318" y="3014572"/>
            <a:chExt cx="341126" cy="305806"/>
          </a:xfrm>
        </p:grpSpPr>
        <p:sp>
          <p:nvSpPr>
            <p:cNvPr id="11173" name="Google Shape;11173;p85"/>
            <p:cNvSpPr/>
            <p:nvPr/>
          </p:nvSpPr>
          <p:spPr>
            <a:xfrm>
              <a:off x="4119318" y="3014572"/>
              <a:ext cx="127150" cy="305806"/>
            </a:xfrm>
            <a:custGeom>
              <a:rect b="b" l="l" r="r" t="t"/>
              <a:pathLst>
                <a:path extrusionOk="0" h="10313" w="4288">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5"/>
            <p:cNvSpPr/>
            <p:nvPr/>
          </p:nvSpPr>
          <p:spPr>
            <a:xfrm>
              <a:off x="4225268" y="3014572"/>
              <a:ext cx="127120" cy="305806"/>
            </a:xfrm>
            <a:custGeom>
              <a:rect b="b" l="l" r="r" t="t"/>
              <a:pathLst>
                <a:path extrusionOk="0" h="10313" w="4287">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5"/>
            <p:cNvSpPr/>
            <p:nvPr/>
          </p:nvSpPr>
          <p:spPr>
            <a:xfrm>
              <a:off x="4333294" y="3014572"/>
              <a:ext cx="127150" cy="305806"/>
            </a:xfrm>
            <a:custGeom>
              <a:rect b="b" l="l" r="r" t="t"/>
              <a:pathLst>
                <a:path extrusionOk="0" h="10313" w="4288">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85"/>
          <p:cNvGrpSpPr/>
          <p:nvPr/>
        </p:nvGrpSpPr>
        <p:grpSpPr>
          <a:xfrm>
            <a:off x="4801418" y="2851586"/>
            <a:ext cx="302992" cy="341093"/>
            <a:chOff x="4725218" y="3003986"/>
            <a:chExt cx="302992" cy="341093"/>
          </a:xfrm>
        </p:grpSpPr>
        <p:sp>
          <p:nvSpPr>
            <p:cNvPr id="11177" name="Google Shape;11177;p85"/>
            <p:cNvSpPr/>
            <p:nvPr/>
          </p:nvSpPr>
          <p:spPr>
            <a:xfrm>
              <a:off x="4906013" y="3112012"/>
              <a:ext cx="53701" cy="125045"/>
            </a:xfrm>
            <a:custGeom>
              <a:rect b="b" l="l" r="r" t="t"/>
              <a:pathLst>
                <a:path extrusionOk="0" h="4217" w="1811">
                  <a:moveTo>
                    <a:pt x="0" y="1"/>
                  </a:moveTo>
                  <a:lnTo>
                    <a:pt x="0" y="4216"/>
                  </a:lnTo>
                  <a:cubicBezTo>
                    <a:pt x="1048" y="4073"/>
                    <a:pt x="1810" y="3192"/>
                    <a:pt x="1810" y="2120"/>
                  </a:cubicBezTo>
                  <a:cubicBezTo>
                    <a:pt x="1810" y="1049"/>
                    <a:pt x="1048" y="144"/>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5"/>
            <p:cNvSpPr/>
            <p:nvPr/>
          </p:nvSpPr>
          <p:spPr>
            <a:xfrm>
              <a:off x="4906013" y="3042831"/>
              <a:ext cx="122198" cy="261298"/>
            </a:xfrm>
            <a:custGeom>
              <a:rect b="b" l="l" r="r" t="t"/>
              <a:pathLst>
                <a:path extrusionOk="0" h="8812" w="4121">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5"/>
            <p:cNvSpPr/>
            <p:nvPr/>
          </p:nvSpPr>
          <p:spPr>
            <a:xfrm>
              <a:off x="4725218" y="3003986"/>
              <a:ext cx="161754" cy="341093"/>
            </a:xfrm>
            <a:custGeom>
              <a:rect b="b" l="l" r="r" t="t"/>
              <a:pathLst>
                <a:path extrusionOk="0" h="11503" w="5455">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85"/>
          <p:cNvGrpSpPr/>
          <p:nvPr/>
        </p:nvGrpSpPr>
        <p:grpSpPr>
          <a:xfrm>
            <a:off x="5513983" y="2840593"/>
            <a:ext cx="340386" cy="341809"/>
            <a:chOff x="5290168" y="3002563"/>
            <a:chExt cx="340386" cy="341809"/>
          </a:xfrm>
        </p:grpSpPr>
        <p:sp>
          <p:nvSpPr>
            <p:cNvPr id="11181" name="Google Shape;11181;p85"/>
            <p:cNvSpPr/>
            <p:nvPr/>
          </p:nvSpPr>
          <p:spPr>
            <a:xfrm>
              <a:off x="5470250" y="3183357"/>
              <a:ext cx="139130" cy="139841"/>
            </a:xfrm>
            <a:custGeom>
              <a:rect b="b" l="l" r="r" t="t"/>
              <a:pathLst>
                <a:path extrusionOk="0" h="4716" w="4692">
                  <a:moveTo>
                    <a:pt x="2643" y="0"/>
                  </a:moveTo>
                  <a:cubicBezTo>
                    <a:pt x="1191" y="0"/>
                    <a:pt x="0" y="1191"/>
                    <a:pt x="0" y="2644"/>
                  </a:cubicBezTo>
                  <a:lnTo>
                    <a:pt x="0" y="4715"/>
                  </a:lnTo>
                  <a:lnTo>
                    <a:pt x="2429" y="4715"/>
                  </a:lnTo>
                  <a:lnTo>
                    <a:pt x="2429" y="2405"/>
                  </a:lnTo>
                  <a:lnTo>
                    <a:pt x="4692" y="2405"/>
                  </a:lnTo>
                  <a:lnTo>
                    <a:pt x="46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5"/>
            <p:cNvSpPr/>
            <p:nvPr/>
          </p:nvSpPr>
          <p:spPr>
            <a:xfrm>
              <a:off x="5290168" y="3002563"/>
              <a:ext cx="68527" cy="68527"/>
            </a:xfrm>
            <a:custGeom>
              <a:rect b="b" l="l" r="r" t="t"/>
              <a:pathLst>
                <a:path extrusionOk="0" h="2311" w="2311">
                  <a:moveTo>
                    <a:pt x="977" y="1"/>
                  </a:moveTo>
                  <a:cubicBezTo>
                    <a:pt x="453" y="1"/>
                    <a:pt x="0" y="453"/>
                    <a:pt x="0" y="977"/>
                  </a:cubicBezTo>
                  <a:lnTo>
                    <a:pt x="0" y="2311"/>
                  </a:lnTo>
                  <a:lnTo>
                    <a:pt x="2310" y="2311"/>
                  </a:lnTo>
                  <a:lnTo>
                    <a:pt x="23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5"/>
            <p:cNvSpPr/>
            <p:nvPr/>
          </p:nvSpPr>
          <p:spPr>
            <a:xfrm>
              <a:off x="5311340" y="3023765"/>
              <a:ext cx="139159" cy="139130"/>
            </a:xfrm>
            <a:custGeom>
              <a:rect b="b" l="l" r="r" t="t"/>
              <a:pathLst>
                <a:path extrusionOk="0" h="4692" w="4693">
                  <a:moveTo>
                    <a:pt x="2263" y="0"/>
                  </a:moveTo>
                  <a:lnTo>
                    <a:pt x="2263" y="2286"/>
                  </a:lnTo>
                  <a:lnTo>
                    <a:pt x="1" y="2286"/>
                  </a:lnTo>
                  <a:lnTo>
                    <a:pt x="1" y="4692"/>
                  </a:lnTo>
                  <a:lnTo>
                    <a:pt x="2049" y="4692"/>
                  </a:lnTo>
                  <a:cubicBezTo>
                    <a:pt x="3502" y="4692"/>
                    <a:pt x="4692" y="3501"/>
                    <a:pt x="4692" y="2048"/>
                  </a:cubicBezTo>
                  <a:lnTo>
                    <a:pt x="46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5"/>
            <p:cNvSpPr/>
            <p:nvPr/>
          </p:nvSpPr>
          <p:spPr>
            <a:xfrm>
              <a:off x="5562027" y="3275163"/>
              <a:ext cx="68527" cy="69209"/>
            </a:xfrm>
            <a:custGeom>
              <a:rect b="b" l="l" r="r" t="t"/>
              <a:pathLst>
                <a:path extrusionOk="0" h="2334" w="2311">
                  <a:moveTo>
                    <a:pt x="1" y="0"/>
                  </a:moveTo>
                  <a:lnTo>
                    <a:pt x="1" y="2334"/>
                  </a:lnTo>
                  <a:lnTo>
                    <a:pt x="1335" y="2334"/>
                  </a:lnTo>
                  <a:cubicBezTo>
                    <a:pt x="1858" y="2334"/>
                    <a:pt x="2311" y="1881"/>
                    <a:pt x="2311" y="1334"/>
                  </a:cubicBezTo>
                  <a:lnTo>
                    <a:pt x="23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5"/>
            <p:cNvSpPr/>
            <p:nvPr/>
          </p:nvSpPr>
          <p:spPr>
            <a:xfrm>
              <a:off x="5290168" y="3275163"/>
              <a:ext cx="68527" cy="67815"/>
            </a:xfrm>
            <a:custGeom>
              <a:rect b="b" l="l" r="r" t="t"/>
              <a:pathLst>
                <a:path extrusionOk="0" h="2287" w="2311">
                  <a:moveTo>
                    <a:pt x="0" y="0"/>
                  </a:moveTo>
                  <a:lnTo>
                    <a:pt x="0" y="1334"/>
                  </a:lnTo>
                  <a:cubicBezTo>
                    <a:pt x="0" y="1858"/>
                    <a:pt x="453" y="2286"/>
                    <a:pt x="977" y="2286"/>
                  </a:cubicBezTo>
                  <a:lnTo>
                    <a:pt x="2310" y="2286"/>
                  </a:lnTo>
                  <a:lnTo>
                    <a:pt x="23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5"/>
            <p:cNvSpPr/>
            <p:nvPr/>
          </p:nvSpPr>
          <p:spPr>
            <a:xfrm>
              <a:off x="5311340" y="3183357"/>
              <a:ext cx="139159" cy="139841"/>
            </a:xfrm>
            <a:custGeom>
              <a:rect b="b" l="l" r="r" t="t"/>
              <a:pathLst>
                <a:path extrusionOk="0" h="4716" w="4693">
                  <a:moveTo>
                    <a:pt x="1" y="0"/>
                  </a:moveTo>
                  <a:lnTo>
                    <a:pt x="1" y="2405"/>
                  </a:lnTo>
                  <a:lnTo>
                    <a:pt x="2263" y="2405"/>
                  </a:lnTo>
                  <a:lnTo>
                    <a:pt x="2263" y="4715"/>
                  </a:lnTo>
                  <a:lnTo>
                    <a:pt x="4692" y="4715"/>
                  </a:lnTo>
                  <a:lnTo>
                    <a:pt x="4692" y="2644"/>
                  </a:lnTo>
                  <a:cubicBezTo>
                    <a:pt x="4692" y="1191"/>
                    <a:pt x="3502" y="0"/>
                    <a:pt x="2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5"/>
            <p:cNvSpPr/>
            <p:nvPr/>
          </p:nvSpPr>
          <p:spPr>
            <a:xfrm>
              <a:off x="5562027" y="3002563"/>
              <a:ext cx="68527" cy="68527"/>
            </a:xfrm>
            <a:custGeom>
              <a:rect b="b" l="l" r="r" t="t"/>
              <a:pathLst>
                <a:path extrusionOk="0" h="2311" w="2311">
                  <a:moveTo>
                    <a:pt x="1" y="1"/>
                  </a:moveTo>
                  <a:lnTo>
                    <a:pt x="1" y="2311"/>
                  </a:lnTo>
                  <a:lnTo>
                    <a:pt x="2311" y="2311"/>
                  </a:lnTo>
                  <a:lnTo>
                    <a:pt x="2311" y="977"/>
                  </a:lnTo>
                  <a:cubicBezTo>
                    <a:pt x="2311" y="453"/>
                    <a:pt x="1858" y="1"/>
                    <a:pt x="1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5"/>
            <p:cNvSpPr/>
            <p:nvPr/>
          </p:nvSpPr>
          <p:spPr>
            <a:xfrm>
              <a:off x="5470250" y="3023765"/>
              <a:ext cx="139130" cy="139130"/>
            </a:xfrm>
            <a:custGeom>
              <a:rect b="b" l="l" r="r" t="t"/>
              <a:pathLst>
                <a:path extrusionOk="0" h="4692" w="4692">
                  <a:moveTo>
                    <a:pt x="0" y="0"/>
                  </a:moveTo>
                  <a:lnTo>
                    <a:pt x="0" y="2048"/>
                  </a:lnTo>
                  <a:cubicBezTo>
                    <a:pt x="0" y="3501"/>
                    <a:pt x="1191" y="4692"/>
                    <a:pt x="2643" y="4692"/>
                  </a:cubicBezTo>
                  <a:lnTo>
                    <a:pt x="4692" y="4692"/>
                  </a:lnTo>
                  <a:lnTo>
                    <a:pt x="4692" y="2262"/>
                  </a:lnTo>
                  <a:lnTo>
                    <a:pt x="2429" y="2262"/>
                  </a:lnTo>
                  <a:lnTo>
                    <a:pt x="242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85"/>
          <p:cNvGrpSpPr/>
          <p:nvPr/>
        </p:nvGrpSpPr>
        <p:grpSpPr>
          <a:xfrm>
            <a:off x="6247887" y="2935623"/>
            <a:ext cx="342521" cy="174447"/>
            <a:chOff x="5881241" y="3088023"/>
            <a:chExt cx="342521" cy="174447"/>
          </a:xfrm>
        </p:grpSpPr>
        <p:sp>
          <p:nvSpPr>
            <p:cNvPr id="11190" name="Google Shape;11190;p85"/>
            <p:cNvSpPr/>
            <p:nvPr/>
          </p:nvSpPr>
          <p:spPr>
            <a:xfrm>
              <a:off x="5965960" y="3184751"/>
              <a:ext cx="89728" cy="77719"/>
            </a:xfrm>
            <a:custGeom>
              <a:rect b="b" l="l" r="r" t="t"/>
              <a:pathLst>
                <a:path extrusionOk="0" h="2621" w="3026">
                  <a:moveTo>
                    <a:pt x="739" y="1"/>
                  </a:moveTo>
                  <a:lnTo>
                    <a:pt x="1" y="1311"/>
                  </a:lnTo>
                  <a:lnTo>
                    <a:pt x="739" y="2620"/>
                  </a:lnTo>
                  <a:lnTo>
                    <a:pt x="2263" y="2620"/>
                  </a:lnTo>
                  <a:lnTo>
                    <a:pt x="3025" y="1311"/>
                  </a:lnTo>
                  <a:lnTo>
                    <a:pt x="2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5"/>
            <p:cNvSpPr/>
            <p:nvPr/>
          </p:nvSpPr>
          <p:spPr>
            <a:xfrm>
              <a:off x="6134033" y="3184751"/>
              <a:ext cx="89017" cy="77719"/>
            </a:xfrm>
            <a:custGeom>
              <a:rect b="b" l="l" r="r" t="t"/>
              <a:pathLst>
                <a:path extrusionOk="0" h="2621" w="3002">
                  <a:moveTo>
                    <a:pt x="739" y="1"/>
                  </a:moveTo>
                  <a:lnTo>
                    <a:pt x="1" y="1311"/>
                  </a:lnTo>
                  <a:lnTo>
                    <a:pt x="739" y="2620"/>
                  </a:lnTo>
                  <a:lnTo>
                    <a:pt x="2263" y="2620"/>
                  </a:lnTo>
                  <a:lnTo>
                    <a:pt x="3001" y="1311"/>
                  </a:lnTo>
                  <a:lnTo>
                    <a:pt x="2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5"/>
            <p:cNvSpPr/>
            <p:nvPr/>
          </p:nvSpPr>
          <p:spPr>
            <a:xfrm>
              <a:off x="5881241" y="3137454"/>
              <a:ext cx="88987" cy="77690"/>
            </a:xfrm>
            <a:custGeom>
              <a:rect b="b" l="l" r="r" t="t"/>
              <a:pathLst>
                <a:path extrusionOk="0" h="2620" w="3001">
                  <a:moveTo>
                    <a:pt x="738" y="0"/>
                  </a:moveTo>
                  <a:lnTo>
                    <a:pt x="0" y="1310"/>
                  </a:lnTo>
                  <a:lnTo>
                    <a:pt x="738" y="2620"/>
                  </a:lnTo>
                  <a:lnTo>
                    <a:pt x="2262" y="2620"/>
                  </a:lnTo>
                  <a:lnTo>
                    <a:pt x="3001" y="1310"/>
                  </a:lnTo>
                  <a:lnTo>
                    <a:pt x="226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5"/>
            <p:cNvSpPr/>
            <p:nvPr/>
          </p:nvSpPr>
          <p:spPr>
            <a:xfrm>
              <a:off x="6049997" y="3137454"/>
              <a:ext cx="89017" cy="77690"/>
            </a:xfrm>
            <a:custGeom>
              <a:rect b="b" l="l" r="r" t="t"/>
              <a:pathLst>
                <a:path extrusionOk="0" h="2620" w="3002">
                  <a:moveTo>
                    <a:pt x="739" y="0"/>
                  </a:moveTo>
                  <a:lnTo>
                    <a:pt x="1" y="1310"/>
                  </a:lnTo>
                  <a:lnTo>
                    <a:pt x="739" y="2620"/>
                  </a:lnTo>
                  <a:lnTo>
                    <a:pt x="2263" y="2620"/>
                  </a:lnTo>
                  <a:lnTo>
                    <a:pt x="3001" y="1310"/>
                  </a:lnTo>
                  <a:lnTo>
                    <a:pt x="2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5"/>
            <p:cNvSpPr/>
            <p:nvPr/>
          </p:nvSpPr>
          <p:spPr>
            <a:xfrm>
              <a:off x="5965960" y="3088023"/>
              <a:ext cx="89728" cy="77690"/>
            </a:xfrm>
            <a:custGeom>
              <a:rect b="b" l="l" r="r" t="t"/>
              <a:pathLst>
                <a:path extrusionOk="0" h="2620" w="3026">
                  <a:moveTo>
                    <a:pt x="739" y="0"/>
                  </a:moveTo>
                  <a:lnTo>
                    <a:pt x="1" y="1310"/>
                  </a:lnTo>
                  <a:lnTo>
                    <a:pt x="739" y="2620"/>
                  </a:lnTo>
                  <a:lnTo>
                    <a:pt x="2263" y="2620"/>
                  </a:lnTo>
                  <a:lnTo>
                    <a:pt x="3025" y="1310"/>
                  </a:lnTo>
                  <a:lnTo>
                    <a:pt x="2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5"/>
            <p:cNvSpPr/>
            <p:nvPr/>
          </p:nvSpPr>
          <p:spPr>
            <a:xfrm>
              <a:off x="6134745" y="3088023"/>
              <a:ext cx="89017" cy="77690"/>
            </a:xfrm>
            <a:custGeom>
              <a:rect b="b" l="l" r="r" t="t"/>
              <a:pathLst>
                <a:path extrusionOk="0" h="2620" w="3002">
                  <a:moveTo>
                    <a:pt x="739" y="0"/>
                  </a:moveTo>
                  <a:lnTo>
                    <a:pt x="0" y="1310"/>
                  </a:lnTo>
                  <a:lnTo>
                    <a:pt x="739" y="2620"/>
                  </a:lnTo>
                  <a:lnTo>
                    <a:pt x="2263" y="2620"/>
                  </a:lnTo>
                  <a:lnTo>
                    <a:pt x="3001" y="1310"/>
                  </a:lnTo>
                  <a:lnTo>
                    <a:pt x="2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6" name="Google Shape;11196;p85"/>
          <p:cNvSpPr/>
          <p:nvPr/>
        </p:nvSpPr>
        <p:spPr>
          <a:xfrm>
            <a:off x="6981290" y="2820815"/>
            <a:ext cx="341122" cy="341122"/>
          </a:xfrm>
          <a:custGeom>
            <a:rect b="b" l="l" r="r" t="t"/>
            <a:pathLst>
              <a:path extrusionOk="0" h="11504" w="11504">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7" name="Google Shape;11197;p85"/>
          <p:cNvGrpSpPr/>
          <p:nvPr/>
        </p:nvGrpSpPr>
        <p:grpSpPr>
          <a:xfrm>
            <a:off x="7758280" y="2840326"/>
            <a:ext cx="244340" cy="340681"/>
            <a:chOff x="7091619" y="3002296"/>
            <a:chExt cx="244340" cy="340681"/>
          </a:xfrm>
        </p:grpSpPr>
        <p:sp>
          <p:nvSpPr>
            <p:cNvPr id="11198" name="Google Shape;11198;p85"/>
            <p:cNvSpPr/>
            <p:nvPr/>
          </p:nvSpPr>
          <p:spPr>
            <a:xfrm>
              <a:off x="7268855" y="3184454"/>
              <a:ext cx="67104" cy="158522"/>
            </a:xfrm>
            <a:custGeom>
              <a:rect b="b" l="l" r="r" t="t"/>
              <a:pathLst>
                <a:path extrusionOk="0" h="5346" w="2263">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5"/>
            <p:cNvSpPr/>
            <p:nvPr/>
          </p:nvSpPr>
          <p:spPr>
            <a:xfrm>
              <a:off x="7180578" y="3184454"/>
              <a:ext cx="67133" cy="158522"/>
            </a:xfrm>
            <a:custGeom>
              <a:rect b="b" l="l" r="r" t="t"/>
              <a:pathLst>
                <a:path extrusionOk="0" h="5346" w="2264">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5"/>
            <p:cNvSpPr/>
            <p:nvPr/>
          </p:nvSpPr>
          <p:spPr>
            <a:xfrm>
              <a:off x="7092301" y="3184454"/>
              <a:ext cx="67133" cy="158522"/>
            </a:xfrm>
            <a:custGeom>
              <a:rect b="b" l="l" r="r" t="t"/>
              <a:pathLst>
                <a:path extrusionOk="0" h="5346" w="2264">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5"/>
            <p:cNvSpPr/>
            <p:nvPr/>
          </p:nvSpPr>
          <p:spPr>
            <a:xfrm>
              <a:off x="7268855" y="3002296"/>
              <a:ext cx="66422" cy="159175"/>
            </a:xfrm>
            <a:custGeom>
              <a:rect b="b" l="l" r="r" t="t"/>
              <a:pathLst>
                <a:path extrusionOk="0" h="5368" w="224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5"/>
            <p:cNvSpPr/>
            <p:nvPr/>
          </p:nvSpPr>
          <p:spPr>
            <a:xfrm>
              <a:off x="7184106" y="3002563"/>
              <a:ext cx="63605" cy="158908"/>
            </a:xfrm>
            <a:custGeom>
              <a:rect b="b" l="l" r="r" t="t"/>
              <a:pathLst>
                <a:path extrusionOk="0" h="5359" w="2145">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5"/>
            <p:cNvSpPr/>
            <p:nvPr/>
          </p:nvSpPr>
          <p:spPr>
            <a:xfrm>
              <a:off x="7091619" y="3002296"/>
              <a:ext cx="67104" cy="159175"/>
            </a:xfrm>
            <a:custGeom>
              <a:rect b="b" l="l" r="r" t="t"/>
              <a:pathLst>
                <a:path extrusionOk="0" h="5368" w="2263">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85"/>
          <p:cNvGrpSpPr/>
          <p:nvPr/>
        </p:nvGrpSpPr>
        <p:grpSpPr>
          <a:xfrm>
            <a:off x="7711665" y="3402014"/>
            <a:ext cx="341809" cy="342521"/>
            <a:chOff x="7045004" y="3563983"/>
            <a:chExt cx="341809" cy="342521"/>
          </a:xfrm>
        </p:grpSpPr>
        <p:sp>
          <p:nvSpPr>
            <p:cNvPr id="11205" name="Google Shape;11205;p85"/>
            <p:cNvSpPr/>
            <p:nvPr/>
          </p:nvSpPr>
          <p:spPr>
            <a:xfrm>
              <a:off x="7132569" y="3563983"/>
              <a:ext cx="150427" cy="86170"/>
            </a:xfrm>
            <a:custGeom>
              <a:rect b="b" l="l" r="r" t="t"/>
              <a:pathLst>
                <a:path extrusionOk="0" h="2906" w="5073">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5"/>
            <p:cNvSpPr/>
            <p:nvPr/>
          </p:nvSpPr>
          <p:spPr>
            <a:xfrm>
              <a:off x="7264614" y="3587973"/>
              <a:ext cx="119381" cy="146216"/>
            </a:xfrm>
            <a:custGeom>
              <a:rect b="b" l="l" r="r" t="t"/>
              <a:pathLst>
                <a:path extrusionOk="0" h="4931" w="4026">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5"/>
            <p:cNvSpPr/>
            <p:nvPr/>
          </p:nvSpPr>
          <p:spPr>
            <a:xfrm>
              <a:off x="7045004" y="3599270"/>
              <a:ext cx="103843" cy="134919"/>
            </a:xfrm>
            <a:custGeom>
              <a:rect b="b" l="l" r="r" t="t"/>
              <a:pathLst>
                <a:path extrusionOk="0" h="4550" w="3502">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5"/>
            <p:cNvSpPr/>
            <p:nvPr/>
          </p:nvSpPr>
          <p:spPr>
            <a:xfrm>
              <a:off x="7148108" y="3819592"/>
              <a:ext cx="151139" cy="86911"/>
            </a:xfrm>
            <a:custGeom>
              <a:rect b="b" l="l" r="r" t="t"/>
              <a:pathLst>
                <a:path extrusionOk="0" h="2931" w="5097">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5"/>
            <p:cNvSpPr/>
            <p:nvPr/>
          </p:nvSpPr>
          <p:spPr>
            <a:xfrm>
              <a:off x="7047821" y="3736267"/>
              <a:ext cx="118669" cy="146216"/>
            </a:xfrm>
            <a:custGeom>
              <a:rect b="b" l="l" r="r" t="t"/>
              <a:pathLst>
                <a:path extrusionOk="0" h="4931" w="4002">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5"/>
            <p:cNvSpPr/>
            <p:nvPr/>
          </p:nvSpPr>
          <p:spPr>
            <a:xfrm>
              <a:off x="7282288" y="3736267"/>
              <a:ext cx="104525" cy="134919"/>
            </a:xfrm>
            <a:custGeom>
              <a:rect b="b" l="l" r="r" t="t"/>
              <a:pathLst>
                <a:path extrusionOk="0" h="4550" w="3525">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1" name="Google Shape;11211;p85"/>
          <p:cNvSpPr/>
          <p:nvPr/>
        </p:nvSpPr>
        <p:spPr>
          <a:xfrm>
            <a:off x="6982713" y="3399167"/>
            <a:ext cx="343228" cy="344651"/>
          </a:xfrm>
          <a:custGeom>
            <a:rect b="b" l="l" r="r" t="t"/>
            <a:pathLst>
              <a:path extrusionOk="0" h="11623" w="11575">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2" name="Google Shape;11212;p85"/>
          <p:cNvGrpSpPr/>
          <p:nvPr/>
        </p:nvGrpSpPr>
        <p:grpSpPr>
          <a:xfrm>
            <a:off x="6248569" y="3438252"/>
            <a:ext cx="341125" cy="341098"/>
            <a:chOff x="5881923" y="3585867"/>
            <a:chExt cx="341125" cy="341098"/>
          </a:xfrm>
        </p:grpSpPr>
        <p:sp>
          <p:nvSpPr>
            <p:cNvPr id="11213" name="Google Shape;11213;p85"/>
            <p:cNvSpPr/>
            <p:nvPr/>
          </p:nvSpPr>
          <p:spPr>
            <a:xfrm>
              <a:off x="5881923" y="3585867"/>
              <a:ext cx="89728" cy="55806"/>
            </a:xfrm>
            <a:custGeom>
              <a:rect b="b" l="l" r="r" t="t"/>
              <a:pathLst>
                <a:path extrusionOk="0" h="1882" w="3026">
                  <a:moveTo>
                    <a:pt x="1" y="0"/>
                  </a:moveTo>
                  <a:lnTo>
                    <a:pt x="1" y="1882"/>
                  </a:lnTo>
                  <a:lnTo>
                    <a:pt x="3025" y="1882"/>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5"/>
            <p:cNvSpPr/>
            <p:nvPr/>
          </p:nvSpPr>
          <p:spPr>
            <a:xfrm>
              <a:off x="5992084" y="3602799"/>
              <a:ext cx="29000" cy="79143"/>
            </a:xfrm>
            <a:custGeom>
              <a:rect b="b" l="l" r="r" t="t"/>
              <a:pathLst>
                <a:path extrusionOk="0" h="2669" w="978">
                  <a:moveTo>
                    <a:pt x="1" y="1"/>
                  </a:moveTo>
                  <a:lnTo>
                    <a:pt x="1" y="1525"/>
                  </a:lnTo>
                  <a:lnTo>
                    <a:pt x="977" y="2668"/>
                  </a:lnTo>
                  <a:lnTo>
                    <a:pt x="977" y="1168"/>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5"/>
            <p:cNvSpPr/>
            <p:nvPr/>
          </p:nvSpPr>
          <p:spPr>
            <a:xfrm>
              <a:off x="6040834" y="3643068"/>
              <a:ext cx="182215" cy="55806"/>
            </a:xfrm>
            <a:custGeom>
              <a:rect b="b" l="l" r="r" t="t"/>
              <a:pathLst>
                <a:path extrusionOk="0" h="1882" w="6145">
                  <a:moveTo>
                    <a:pt x="0" y="0"/>
                  </a:moveTo>
                  <a:lnTo>
                    <a:pt x="0" y="1882"/>
                  </a:lnTo>
                  <a:lnTo>
                    <a:pt x="5406" y="1882"/>
                  </a:lnTo>
                  <a:lnTo>
                    <a:pt x="6144" y="929"/>
                  </a:ln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5"/>
            <p:cNvSpPr/>
            <p:nvPr/>
          </p:nvSpPr>
          <p:spPr>
            <a:xfrm>
              <a:off x="5992084" y="3679778"/>
              <a:ext cx="29000" cy="79113"/>
            </a:xfrm>
            <a:custGeom>
              <a:rect b="b" l="l" r="r" t="t"/>
              <a:pathLst>
                <a:path extrusionOk="0" h="2668" w="978">
                  <a:moveTo>
                    <a:pt x="1" y="1"/>
                  </a:moveTo>
                  <a:lnTo>
                    <a:pt x="1" y="1501"/>
                  </a:lnTo>
                  <a:lnTo>
                    <a:pt x="977" y="2668"/>
                  </a:lnTo>
                  <a:lnTo>
                    <a:pt x="977" y="1144"/>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5"/>
            <p:cNvSpPr/>
            <p:nvPr/>
          </p:nvSpPr>
          <p:spPr>
            <a:xfrm>
              <a:off x="5881923" y="3737691"/>
              <a:ext cx="89728" cy="55806"/>
            </a:xfrm>
            <a:custGeom>
              <a:rect b="b" l="l" r="r" t="t"/>
              <a:pathLst>
                <a:path extrusionOk="0" h="1882" w="3026">
                  <a:moveTo>
                    <a:pt x="1" y="0"/>
                  </a:moveTo>
                  <a:lnTo>
                    <a:pt x="1" y="1882"/>
                  </a:lnTo>
                  <a:lnTo>
                    <a:pt x="3025" y="1882"/>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5"/>
            <p:cNvSpPr/>
            <p:nvPr/>
          </p:nvSpPr>
          <p:spPr>
            <a:xfrm>
              <a:off x="5992084" y="3755334"/>
              <a:ext cx="29000" cy="79825"/>
            </a:xfrm>
            <a:custGeom>
              <a:rect b="b" l="l" r="r" t="t"/>
              <a:pathLst>
                <a:path extrusionOk="0" h="2692" w="978">
                  <a:moveTo>
                    <a:pt x="1" y="1"/>
                  </a:moveTo>
                  <a:lnTo>
                    <a:pt x="1" y="1525"/>
                  </a:lnTo>
                  <a:lnTo>
                    <a:pt x="977" y="2692"/>
                  </a:lnTo>
                  <a:lnTo>
                    <a:pt x="977" y="1168"/>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5"/>
            <p:cNvSpPr/>
            <p:nvPr/>
          </p:nvSpPr>
          <p:spPr>
            <a:xfrm>
              <a:off x="5992084" y="3831602"/>
              <a:ext cx="29000" cy="79113"/>
            </a:xfrm>
            <a:custGeom>
              <a:rect b="b" l="l" r="r" t="t"/>
              <a:pathLst>
                <a:path extrusionOk="0" h="2668" w="978">
                  <a:moveTo>
                    <a:pt x="1" y="1"/>
                  </a:moveTo>
                  <a:lnTo>
                    <a:pt x="1" y="1501"/>
                  </a:lnTo>
                  <a:lnTo>
                    <a:pt x="977" y="2668"/>
                  </a:lnTo>
                  <a:lnTo>
                    <a:pt x="977" y="1144"/>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5"/>
            <p:cNvSpPr/>
            <p:nvPr/>
          </p:nvSpPr>
          <p:spPr>
            <a:xfrm>
              <a:off x="5881923" y="3662135"/>
              <a:ext cx="89728" cy="55094"/>
            </a:xfrm>
            <a:custGeom>
              <a:rect b="b" l="l" r="r" t="t"/>
              <a:pathLst>
                <a:path extrusionOk="0" h="1858" w="3026">
                  <a:moveTo>
                    <a:pt x="1" y="0"/>
                  </a:moveTo>
                  <a:lnTo>
                    <a:pt x="1" y="1858"/>
                  </a:lnTo>
                  <a:lnTo>
                    <a:pt x="3025" y="1858"/>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5"/>
            <p:cNvSpPr/>
            <p:nvPr/>
          </p:nvSpPr>
          <p:spPr>
            <a:xfrm>
              <a:off x="6040834" y="3794180"/>
              <a:ext cx="182215" cy="56518"/>
            </a:xfrm>
            <a:custGeom>
              <a:rect b="b" l="l" r="r" t="t"/>
              <a:pathLst>
                <a:path extrusionOk="0" h="1906" w="6145">
                  <a:moveTo>
                    <a:pt x="5406" y="1"/>
                  </a:moveTo>
                  <a:lnTo>
                    <a:pt x="0" y="24"/>
                  </a:lnTo>
                  <a:lnTo>
                    <a:pt x="0" y="1906"/>
                  </a:lnTo>
                  <a:lnTo>
                    <a:pt x="5406" y="1906"/>
                  </a:lnTo>
                  <a:lnTo>
                    <a:pt x="6144" y="953"/>
                  </a:lnTo>
                  <a:lnTo>
                    <a:pt x="54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5"/>
            <p:cNvSpPr/>
            <p:nvPr/>
          </p:nvSpPr>
          <p:spPr>
            <a:xfrm>
              <a:off x="6040834" y="3717912"/>
              <a:ext cx="182215" cy="56518"/>
            </a:xfrm>
            <a:custGeom>
              <a:rect b="b" l="l" r="r" t="t"/>
              <a:pathLst>
                <a:path extrusionOk="0" h="1906" w="6145">
                  <a:moveTo>
                    <a:pt x="5406" y="1"/>
                  </a:moveTo>
                  <a:lnTo>
                    <a:pt x="0" y="48"/>
                  </a:lnTo>
                  <a:lnTo>
                    <a:pt x="0" y="1906"/>
                  </a:lnTo>
                  <a:lnTo>
                    <a:pt x="5406" y="1906"/>
                  </a:lnTo>
                  <a:lnTo>
                    <a:pt x="6144" y="953"/>
                  </a:lnTo>
                  <a:lnTo>
                    <a:pt x="54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5"/>
            <p:cNvSpPr/>
            <p:nvPr/>
          </p:nvSpPr>
          <p:spPr>
            <a:xfrm>
              <a:off x="6040834" y="3871159"/>
              <a:ext cx="182215" cy="55806"/>
            </a:xfrm>
            <a:custGeom>
              <a:rect b="b" l="l" r="r" t="t"/>
              <a:pathLst>
                <a:path extrusionOk="0" h="1882" w="6145">
                  <a:moveTo>
                    <a:pt x="0" y="0"/>
                  </a:moveTo>
                  <a:lnTo>
                    <a:pt x="0" y="1882"/>
                  </a:lnTo>
                  <a:lnTo>
                    <a:pt x="5406" y="1882"/>
                  </a:lnTo>
                  <a:lnTo>
                    <a:pt x="6144" y="905"/>
                  </a:ln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5"/>
            <p:cNvSpPr/>
            <p:nvPr/>
          </p:nvSpPr>
          <p:spPr>
            <a:xfrm>
              <a:off x="5881923" y="3813958"/>
              <a:ext cx="89728" cy="55094"/>
            </a:xfrm>
            <a:custGeom>
              <a:rect b="b" l="l" r="r" t="t"/>
              <a:pathLst>
                <a:path extrusionOk="0" h="1858" w="3026">
                  <a:moveTo>
                    <a:pt x="1" y="0"/>
                  </a:moveTo>
                  <a:lnTo>
                    <a:pt x="1" y="1858"/>
                  </a:lnTo>
                  <a:lnTo>
                    <a:pt x="3025" y="1858"/>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5" name="Google Shape;11225;p85"/>
          <p:cNvSpPr/>
          <p:nvPr/>
        </p:nvSpPr>
        <p:spPr>
          <a:xfrm>
            <a:off x="5547709" y="3411583"/>
            <a:ext cx="283211" cy="344621"/>
          </a:xfrm>
          <a:custGeom>
            <a:rect b="b" l="l" r="r" t="t"/>
            <a:pathLst>
              <a:path extrusionOk="0" h="11622" w="9551">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6" name="Google Shape;11226;p85"/>
          <p:cNvGrpSpPr/>
          <p:nvPr/>
        </p:nvGrpSpPr>
        <p:grpSpPr>
          <a:xfrm>
            <a:off x="4781640" y="3453246"/>
            <a:ext cx="341122" cy="282472"/>
            <a:chOff x="4705440" y="3605646"/>
            <a:chExt cx="341122" cy="282472"/>
          </a:xfrm>
        </p:grpSpPr>
        <p:sp>
          <p:nvSpPr>
            <p:cNvPr id="11227" name="Google Shape;11227;p85"/>
            <p:cNvSpPr/>
            <p:nvPr/>
          </p:nvSpPr>
          <p:spPr>
            <a:xfrm>
              <a:off x="4705440" y="3712278"/>
              <a:ext cx="341122" cy="175839"/>
            </a:xfrm>
            <a:custGeom>
              <a:rect b="b" l="l" r="r" t="t"/>
              <a:pathLst>
                <a:path extrusionOk="0" h="5930" w="11504">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5"/>
            <p:cNvSpPr/>
            <p:nvPr/>
          </p:nvSpPr>
          <p:spPr>
            <a:xfrm>
              <a:off x="4749949" y="3698845"/>
              <a:ext cx="63575" cy="56518"/>
            </a:xfrm>
            <a:custGeom>
              <a:rect b="b" l="l" r="r" t="t"/>
              <a:pathLst>
                <a:path extrusionOk="0" h="1906" w="2144">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5"/>
            <p:cNvSpPr/>
            <p:nvPr/>
          </p:nvSpPr>
          <p:spPr>
            <a:xfrm>
              <a:off x="4749949" y="3645885"/>
              <a:ext cx="63575" cy="56518"/>
            </a:xfrm>
            <a:custGeom>
              <a:rect b="b" l="l" r="r" t="t"/>
              <a:pathLst>
                <a:path extrusionOk="0" h="1906" w="2144">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5"/>
            <p:cNvSpPr/>
            <p:nvPr/>
          </p:nvSpPr>
          <p:spPr>
            <a:xfrm>
              <a:off x="4845283" y="3678385"/>
              <a:ext cx="63575" cy="56518"/>
            </a:xfrm>
            <a:custGeom>
              <a:rect b="b" l="l" r="r" t="t"/>
              <a:pathLst>
                <a:path extrusionOk="0" h="1906" w="2144">
                  <a:moveTo>
                    <a:pt x="1072" y="0"/>
                  </a:moveTo>
                  <a:lnTo>
                    <a:pt x="0" y="1000"/>
                  </a:lnTo>
                  <a:lnTo>
                    <a:pt x="0" y="1905"/>
                  </a:lnTo>
                  <a:lnTo>
                    <a:pt x="1072" y="929"/>
                  </a:lnTo>
                  <a:lnTo>
                    <a:pt x="2144" y="1905"/>
                  </a:lnTo>
                  <a:lnTo>
                    <a:pt x="2144" y="1000"/>
                  </a:lnTo>
                  <a:lnTo>
                    <a:pt x="10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5"/>
            <p:cNvSpPr/>
            <p:nvPr/>
          </p:nvSpPr>
          <p:spPr>
            <a:xfrm>
              <a:off x="4845283" y="3625395"/>
              <a:ext cx="63575" cy="56547"/>
            </a:xfrm>
            <a:custGeom>
              <a:rect b="b" l="l" r="r" t="t"/>
              <a:pathLst>
                <a:path extrusionOk="0" h="1907" w="2144">
                  <a:moveTo>
                    <a:pt x="1072" y="1"/>
                  </a:moveTo>
                  <a:lnTo>
                    <a:pt x="0" y="1001"/>
                  </a:lnTo>
                  <a:lnTo>
                    <a:pt x="0" y="1906"/>
                  </a:lnTo>
                  <a:lnTo>
                    <a:pt x="1072" y="930"/>
                  </a:lnTo>
                  <a:lnTo>
                    <a:pt x="2144" y="1906"/>
                  </a:lnTo>
                  <a:lnTo>
                    <a:pt x="2144" y="1001"/>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5"/>
            <p:cNvSpPr/>
            <p:nvPr/>
          </p:nvSpPr>
          <p:spPr>
            <a:xfrm>
              <a:off x="4939906" y="3659318"/>
              <a:ext cx="63575" cy="56518"/>
            </a:xfrm>
            <a:custGeom>
              <a:rect b="b" l="l" r="r" t="t"/>
              <a:pathLst>
                <a:path extrusionOk="0" h="1906" w="2144">
                  <a:moveTo>
                    <a:pt x="1072" y="0"/>
                  </a:moveTo>
                  <a:lnTo>
                    <a:pt x="0" y="976"/>
                  </a:lnTo>
                  <a:lnTo>
                    <a:pt x="0" y="1905"/>
                  </a:lnTo>
                  <a:lnTo>
                    <a:pt x="1072" y="929"/>
                  </a:lnTo>
                  <a:lnTo>
                    <a:pt x="2144" y="1905"/>
                  </a:lnTo>
                  <a:lnTo>
                    <a:pt x="2144" y="976"/>
                  </a:lnTo>
                  <a:lnTo>
                    <a:pt x="10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5"/>
            <p:cNvSpPr/>
            <p:nvPr/>
          </p:nvSpPr>
          <p:spPr>
            <a:xfrm>
              <a:off x="4939906" y="3605646"/>
              <a:ext cx="63575" cy="56518"/>
            </a:xfrm>
            <a:custGeom>
              <a:rect b="b" l="l" r="r" t="t"/>
              <a:pathLst>
                <a:path extrusionOk="0" h="1906" w="2144">
                  <a:moveTo>
                    <a:pt x="1072" y="0"/>
                  </a:moveTo>
                  <a:lnTo>
                    <a:pt x="0" y="977"/>
                  </a:lnTo>
                  <a:lnTo>
                    <a:pt x="0" y="1905"/>
                  </a:lnTo>
                  <a:lnTo>
                    <a:pt x="1072" y="905"/>
                  </a:lnTo>
                  <a:lnTo>
                    <a:pt x="2144" y="1905"/>
                  </a:lnTo>
                  <a:lnTo>
                    <a:pt x="2144" y="977"/>
                  </a:lnTo>
                  <a:lnTo>
                    <a:pt x="10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4" name="Google Shape;11234;p85"/>
          <p:cNvSpPr/>
          <p:nvPr/>
        </p:nvSpPr>
        <p:spPr>
          <a:xfrm>
            <a:off x="4042436" y="3436937"/>
            <a:ext cx="342516" cy="291010"/>
          </a:xfrm>
          <a:custGeom>
            <a:rect b="b" l="l" r="r" t="t"/>
            <a:pathLst>
              <a:path extrusionOk="0" h="9814" w="11551">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5" name="Google Shape;11235;p85"/>
          <p:cNvGrpSpPr/>
          <p:nvPr/>
        </p:nvGrpSpPr>
        <p:grpSpPr>
          <a:xfrm>
            <a:off x="3346970" y="3403031"/>
            <a:ext cx="194224" cy="340386"/>
            <a:chOff x="3575570" y="3574570"/>
            <a:chExt cx="194224" cy="340386"/>
          </a:xfrm>
        </p:grpSpPr>
        <p:sp>
          <p:nvSpPr>
            <p:cNvPr id="11236" name="Google Shape;11236;p85"/>
            <p:cNvSpPr/>
            <p:nvPr/>
          </p:nvSpPr>
          <p:spPr>
            <a:xfrm>
              <a:off x="3575570" y="3677673"/>
              <a:ext cx="194224" cy="80536"/>
            </a:xfrm>
            <a:custGeom>
              <a:rect b="b" l="l" r="r" t="t"/>
              <a:pathLst>
                <a:path extrusionOk="0" h="2716" w="6550">
                  <a:moveTo>
                    <a:pt x="1739" y="0"/>
                  </a:moveTo>
                  <a:lnTo>
                    <a:pt x="1" y="929"/>
                  </a:lnTo>
                  <a:lnTo>
                    <a:pt x="3287" y="2715"/>
                  </a:lnTo>
                  <a:lnTo>
                    <a:pt x="6550" y="929"/>
                  </a:lnTo>
                  <a:lnTo>
                    <a:pt x="4835" y="0"/>
                  </a:lnTo>
                  <a:lnTo>
                    <a:pt x="3287" y="858"/>
                  </a:lnTo>
                  <a:lnTo>
                    <a:pt x="173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5"/>
            <p:cNvSpPr/>
            <p:nvPr/>
          </p:nvSpPr>
          <p:spPr>
            <a:xfrm>
              <a:off x="3575570" y="3574570"/>
              <a:ext cx="194224" cy="105948"/>
            </a:xfrm>
            <a:custGeom>
              <a:rect b="b" l="l" r="r" t="t"/>
              <a:pathLst>
                <a:path extrusionOk="0" h="3573" w="6550">
                  <a:moveTo>
                    <a:pt x="3287" y="0"/>
                  </a:moveTo>
                  <a:lnTo>
                    <a:pt x="1" y="1786"/>
                  </a:lnTo>
                  <a:lnTo>
                    <a:pt x="3287" y="3572"/>
                  </a:lnTo>
                  <a:lnTo>
                    <a:pt x="6550" y="1786"/>
                  </a:lnTo>
                  <a:lnTo>
                    <a:pt x="32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5"/>
            <p:cNvSpPr/>
            <p:nvPr/>
          </p:nvSpPr>
          <p:spPr>
            <a:xfrm>
              <a:off x="3575570" y="3835131"/>
              <a:ext cx="194224" cy="79825"/>
            </a:xfrm>
            <a:custGeom>
              <a:rect b="b" l="l" r="r" t="t"/>
              <a:pathLst>
                <a:path extrusionOk="0" h="2692" w="6550">
                  <a:moveTo>
                    <a:pt x="1739" y="1"/>
                  </a:moveTo>
                  <a:lnTo>
                    <a:pt x="1" y="906"/>
                  </a:lnTo>
                  <a:lnTo>
                    <a:pt x="3287" y="2692"/>
                  </a:lnTo>
                  <a:lnTo>
                    <a:pt x="6550" y="906"/>
                  </a:lnTo>
                  <a:lnTo>
                    <a:pt x="4835" y="1"/>
                  </a:lnTo>
                  <a:lnTo>
                    <a:pt x="3287" y="858"/>
                  </a:lnTo>
                  <a:lnTo>
                    <a:pt x="17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5"/>
            <p:cNvSpPr/>
            <p:nvPr/>
          </p:nvSpPr>
          <p:spPr>
            <a:xfrm>
              <a:off x="3575570" y="3756046"/>
              <a:ext cx="194224" cy="80536"/>
            </a:xfrm>
            <a:custGeom>
              <a:rect b="b" l="l" r="r" t="t"/>
              <a:pathLst>
                <a:path extrusionOk="0" h="2716" w="6550">
                  <a:moveTo>
                    <a:pt x="1739" y="1"/>
                  </a:moveTo>
                  <a:lnTo>
                    <a:pt x="1" y="929"/>
                  </a:lnTo>
                  <a:lnTo>
                    <a:pt x="3287" y="2715"/>
                  </a:lnTo>
                  <a:lnTo>
                    <a:pt x="6550" y="929"/>
                  </a:lnTo>
                  <a:lnTo>
                    <a:pt x="4835" y="1"/>
                  </a:lnTo>
                  <a:lnTo>
                    <a:pt x="3287" y="882"/>
                  </a:lnTo>
                  <a:lnTo>
                    <a:pt x="17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85"/>
          <p:cNvGrpSpPr/>
          <p:nvPr/>
        </p:nvGrpSpPr>
        <p:grpSpPr>
          <a:xfrm>
            <a:off x="2579172" y="3423563"/>
            <a:ext cx="341127" cy="341838"/>
            <a:chOff x="2950603" y="3575963"/>
            <a:chExt cx="341127" cy="341838"/>
          </a:xfrm>
        </p:grpSpPr>
        <p:sp>
          <p:nvSpPr>
            <p:cNvPr id="11241" name="Google Shape;11241;p85"/>
            <p:cNvSpPr/>
            <p:nvPr/>
          </p:nvSpPr>
          <p:spPr>
            <a:xfrm>
              <a:off x="2976757" y="3719988"/>
              <a:ext cx="44508" cy="84094"/>
            </a:xfrm>
            <a:custGeom>
              <a:rect b="b" l="l" r="r" t="t"/>
              <a:pathLst>
                <a:path extrusionOk="0" h="2836" w="1501">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5"/>
            <p:cNvSpPr/>
            <p:nvPr/>
          </p:nvSpPr>
          <p:spPr>
            <a:xfrm>
              <a:off x="2976045" y="3575963"/>
              <a:ext cx="45220" cy="129967"/>
            </a:xfrm>
            <a:custGeom>
              <a:rect b="b" l="l" r="r" t="t"/>
              <a:pathLst>
                <a:path extrusionOk="0" h="4383" w="1525">
                  <a:moveTo>
                    <a:pt x="0" y="1"/>
                  </a:moveTo>
                  <a:lnTo>
                    <a:pt x="0" y="4383"/>
                  </a:lnTo>
                  <a:cubicBezTo>
                    <a:pt x="215" y="4240"/>
                    <a:pt x="500" y="4168"/>
                    <a:pt x="762" y="4168"/>
                  </a:cubicBezTo>
                  <a:cubicBezTo>
                    <a:pt x="1048" y="4168"/>
                    <a:pt x="1334" y="4264"/>
                    <a:pt x="1524" y="4383"/>
                  </a:cubicBezTo>
                  <a:lnTo>
                    <a:pt x="152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5"/>
            <p:cNvSpPr/>
            <p:nvPr/>
          </p:nvSpPr>
          <p:spPr>
            <a:xfrm>
              <a:off x="2950603" y="3820304"/>
              <a:ext cx="97497" cy="97497"/>
            </a:xfrm>
            <a:custGeom>
              <a:rect b="b" l="l" r="r" t="t"/>
              <a:pathLst>
                <a:path extrusionOk="0" h="3288"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5"/>
            <p:cNvSpPr/>
            <p:nvPr/>
          </p:nvSpPr>
          <p:spPr>
            <a:xfrm>
              <a:off x="3072774" y="3820304"/>
              <a:ext cx="96786" cy="97497"/>
            </a:xfrm>
            <a:custGeom>
              <a:rect b="b" l="l" r="r" t="t"/>
              <a:pathLst>
                <a:path extrusionOk="0" h="3288" w="3264">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5"/>
            <p:cNvSpPr/>
            <p:nvPr/>
          </p:nvSpPr>
          <p:spPr>
            <a:xfrm>
              <a:off x="3098928" y="3575963"/>
              <a:ext cx="45220" cy="41009"/>
            </a:xfrm>
            <a:custGeom>
              <a:rect b="b" l="l" r="r" t="t"/>
              <a:pathLst>
                <a:path extrusionOk="0" h="1383" w="1525">
                  <a:moveTo>
                    <a:pt x="0" y="1"/>
                  </a:moveTo>
                  <a:lnTo>
                    <a:pt x="0" y="1382"/>
                  </a:lnTo>
                  <a:cubicBezTo>
                    <a:pt x="214" y="1239"/>
                    <a:pt x="476" y="1168"/>
                    <a:pt x="762" y="1168"/>
                  </a:cubicBezTo>
                  <a:cubicBezTo>
                    <a:pt x="1048" y="1168"/>
                    <a:pt x="1286" y="1263"/>
                    <a:pt x="1524" y="1382"/>
                  </a:cubicBezTo>
                  <a:lnTo>
                    <a:pt x="152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5"/>
            <p:cNvSpPr/>
            <p:nvPr/>
          </p:nvSpPr>
          <p:spPr>
            <a:xfrm>
              <a:off x="3098928" y="3631029"/>
              <a:ext cx="45220" cy="173052"/>
            </a:xfrm>
            <a:custGeom>
              <a:rect b="b" l="l" r="r" t="t"/>
              <a:pathLst>
                <a:path extrusionOk="0" h="5836" w="1525">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5"/>
            <p:cNvSpPr/>
            <p:nvPr/>
          </p:nvSpPr>
          <p:spPr>
            <a:xfrm>
              <a:off x="3194232" y="3820304"/>
              <a:ext cx="97497" cy="97497"/>
            </a:xfrm>
            <a:custGeom>
              <a:rect b="b" l="l" r="r" t="t"/>
              <a:pathLst>
                <a:path extrusionOk="0" h="3288"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5"/>
            <p:cNvSpPr/>
            <p:nvPr/>
          </p:nvSpPr>
          <p:spPr>
            <a:xfrm>
              <a:off x="3220386" y="3575963"/>
              <a:ext cx="44508" cy="86200"/>
            </a:xfrm>
            <a:custGeom>
              <a:rect b="b" l="l" r="r" t="t"/>
              <a:pathLst>
                <a:path extrusionOk="0" h="2907" w="1501">
                  <a:moveTo>
                    <a:pt x="0" y="1"/>
                  </a:moveTo>
                  <a:lnTo>
                    <a:pt x="0" y="2906"/>
                  </a:lnTo>
                  <a:cubicBezTo>
                    <a:pt x="191" y="2740"/>
                    <a:pt x="476" y="2692"/>
                    <a:pt x="738" y="2692"/>
                  </a:cubicBezTo>
                  <a:cubicBezTo>
                    <a:pt x="1000" y="2692"/>
                    <a:pt x="1310" y="2740"/>
                    <a:pt x="1500" y="2906"/>
                  </a:cubicBezTo>
                  <a:lnTo>
                    <a:pt x="150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5"/>
            <p:cNvSpPr/>
            <p:nvPr/>
          </p:nvSpPr>
          <p:spPr>
            <a:xfrm>
              <a:off x="3220386" y="3676131"/>
              <a:ext cx="44508" cy="127951"/>
            </a:xfrm>
            <a:custGeom>
              <a:rect b="b" l="l" r="r" t="t"/>
              <a:pathLst>
                <a:path extrusionOk="0" h="4315" w="1501">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0" name="Google Shape;11250;p85"/>
          <p:cNvSpPr/>
          <p:nvPr/>
        </p:nvSpPr>
        <p:spPr>
          <a:xfrm>
            <a:off x="1831321" y="3410537"/>
            <a:ext cx="341122" cy="341834"/>
          </a:xfrm>
          <a:custGeom>
            <a:rect b="b" l="l" r="r" t="t"/>
            <a:pathLst>
              <a:path extrusionOk="0" h="11528" w="11504">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1" name="Google Shape;11251;p85"/>
          <p:cNvGrpSpPr/>
          <p:nvPr/>
        </p:nvGrpSpPr>
        <p:grpSpPr>
          <a:xfrm>
            <a:off x="1092631" y="3506583"/>
            <a:ext cx="340415" cy="187169"/>
            <a:chOff x="1759293" y="3649414"/>
            <a:chExt cx="340415" cy="187169"/>
          </a:xfrm>
        </p:grpSpPr>
        <p:sp>
          <p:nvSpPr>
            <p:cNvPr id="11252" name="Google Shape;11252;p85"/>
            <p:cNvSpPr/>
            <p:nvPr/>
          </p:nvSpPr>
          <p:spPr>
            <a:xfrm>
              <a:off x="2002922" y="3649414"/>
              <a:ext cx="96786" cy="105237"/>
            </a:xfrm>
            <a:custGeom>
              <a:rect b="b" l="l" r="r" t="t"/>
              <a:pathLst>
                <a:path extrusionOk="0" h="3549" w="3264">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5"/>
            <p:cNvSpPr/>
            <p:nvPr/>
          </p:nvSpPr>
          <p:spPr>
            <a:xfrm>
              <a:off x="1880781" y="3649414"/>
              <a:ext cx="97468" cy="105237"/>
            </a:xfrm>
            <a:custGeom>
              <a:rect b="b" l="l" r="r" t="t"/>
              <a:pathLst>
                <a:path extrusionOk="0" h="3549" w="3287">
                  <a:moveTo>
                    <a:pt x="0" y="1"/>
                  </a:moveTo>
                  <a:lnTo>
                    <a:pt x="0" y="2811"/>
                  </a:lnTo>
                  <a:lnTo>
                    <a:pt x="929" y="2811"/>
                  </a:lnTo>
                  <a:lnTo>
                    <a:pt x="1667" y="3549"/>
                  </a:lnTo>
                  <a:lnTo>
                    <a:pt x="2429" y="2811"/>
                  </a:lnTo>
                  <a:lnTo>
                    <a:pt x="3286" y="2811"/>
                  </a:lnTo>
                  <a:lnTo>
                    <a:pt x="328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5"/>
            <p:cNvSpPr/>
            <p:nvPr/>
          </p:nvSpPr>
          <p:spPr>
            <a:xfrm>
              <a:off x="1759293" y="3649414"/>
              <a:ext cx="96786" cy="105237"/>
            </a:xfrm>
            <a:custGeom>
              <a:rect b="b" l="l" r="r" t="t"/>
              <a:pathLst>
                <a:path extrusionOk="0" h="3549" w="3264">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5"/>
            <p:cNvSpPr/>
            <p:nvPr/>
          </p:nvSpPr>
          <p:spPr>
            <a:xfrm>
              <a:off x="1879358" y="3773008"/>
              <a:ext cx="99603" cy="63575"/>
            </a:xfrm>
            <a:custGeom>
              <a:rect b="b" l="l" r="r" t="t"/>
              <a:pathLst>
                <a:path extrusionOk="0" h="2144" w="3359">
                  <a:moveTo>
                    <a:pt x="0" y="0"/>
                  </a:moveTo>
                  <a:lnTo>
                    <a:pt x="0" y="2143"/>
                  </a:lnTo>
                  <a:lnTo>
                    <a:pt x="3358" y="2143"/>
                  </a:lnTo>
                  <a:lnTo>
                    <a:pt x="33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5"/>
            <p:cNvSpPr/>
            <p:nvPr/>
          </p:nvSpPr>
          <p:spPr>
            <a:xfrm>
              <a:off x="1999393" y="3773008"/>
              <a:ext cx="100314" cy="63575"/>
            </a:xfrm>
            <a:custGeom>
              <a:rect b="b" l="l" r="r" t="t"/>
              <a:pathLst>
                <a:path extrusionOk="0" h="2144" w="3383">
                  <a:moveTo>
                    <a:pt x="1" y="0"/>
                  </a:moveTo>
                  <a:lnTo>
                    <a:pt x="1" y="2143"/>
                  </a:lnTo>
                  <a:lnTo>
                    <a:pt x="3383" y="2143"/>
                  </a:lnTo>
                  <a:lnTo>
                    <a:pt x="3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5"/>
            <p:cNvSpPr/>
            <p:nvPr/>
          </p:nvSpPr>
          <p:spPr>
            <a:xfrm>
              <a:off x="1759293" y="3773008"/>
              <a:ext cx="100314" cy="63575"/>
            </a:xfrm>
            <a:custGeom>
              <a:rect b="b" l="l" r="r" t="t"/>
              <a:pathLst>
                <a:path extrusionOk="0" h="2144" w="3383">
                  <a:moveTo>
                    <a:pt x="1" y="0"/>
                  </a:moveTo>
                  <a:lnTo>
                    <a:pt x="1" y="2143"/>
                  </a:lnTo>
                  <a:lnTo>
                    <a:pt x="3383" y="2143"/>
                  </a:lnTo>
                  <a:lnTo>
                    <a:pt x="3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85"/>
          <p:cNvGrpSpPr/>
          <p:nvPr/>
        </p:nvGrpSpPr>
        <p:grpSpPr>
          <a:xfrm>
            <a:off x="1091949" y="4015014"/>
            <a:ext cx="340384" cy="341125"/>
            <a:chOff x="1758611" y="4157845"/>
            <a:chExt cx="340384" cy="341125"/>
          </a:xfrm>
        </p:grpSpPr>
        <p:sp>
          <p:nvSpPr>
            <p:cNvPr id="11259" name="Google Shape;11259;p85"/>
            <p:cNvSpPr/>
            <p:nvPr/>
          </p:nvSpPr>
          <p:spPr>
            <a:xfrm>
              <a:off x="1759293" y="4157845"/>
              <a:ext cx="186455" cy="163178"/>
            </a:xfrm>
            <a:custGeom>
              <a:rect b="b" l="l" r="r" t="t"/>
              <a:pathLst>
                <a:path extrusionOk="0" h="5503" w="6288">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5"/>
            <p:cNvSpPr/>
            <p:nvPr/>
          </p:nvSpPr>
          <p:spPr>
            <a:xfrm>
              <a:off x="1913251" y="4340744"/>
              <a:ext cx="185032" cy="156802"/>
            </a:xfrm>
            <a:custGeom>
              <a:rect b="b" l="l" r="r" t="t"/>
              <a:pathLst>
                <a:path extrusionOk="0" h="5288" w="624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5"/>
            <p:cNvSpPr/>
            <p:nvPr/>
          </p:nvSpPr>
          <p:spPr>
            <a:xfrm>
              <a:off x="1758611" y="4313908"/>
              <a:ext cx="161013" cy="185061"/>
            </a:xfrm>
            <a:custGeom>
              <a:rect b="b" l="l" r="r" t="t"/>
              <a:pathLst>
                <a:path extrusionOk="0" h="6241" w="543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5"/>
            <p:cNvSpPr/>
            <p:nvPr/>
          </p:nvSpPr>
          <p:spPr>
            <a:xfrm>
              <a:off x="1939376" y="4157845"/>
              <a:ext cx="159619" cy="187878"/>
            </a:xfrm>
            <a:custGeom>
              <a:rect b="b" l="l" r="r" t="t"/>
              <a:pathLst>
                <a:path extrusionOk="0" h="6336" w="5383">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3" name="Google Shape;11263;p85"/>
          <p:cNvSpPr/>
          <p:nvPr/>
        </p:nvSpPr>
        <p:spPr>
          <a:xfrm>
            <a:off x="1865273" y="3973330"/>
            <a:ext cx="272536" cy="343584"/>
          </a:xfrm>
          <a:custGeom>
            <a:rect b="b" l="l" r="r" t="t"/>
            <a:pathLst>
              <a:path extrusionOk="0" h="11587" w="9191">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4" name="Google Shape;11264;p85"/>
          <p:cNvGrpSpPr/>
          <p:nvPr/>
        </p:nvGrpSpPr>
        <p:grpSpPr>
          <a:xfrm>
            <a:off x="2588365" y="3981455"/>
            <a:ext cx="322742" cy="298723"/>
            <a:chOff x="2959796" y="4133855"/>
            <a:chExt cx="322742" cy="298723"/>
          </a:xfrm>
        </p:grpSpPr>
        <p:sp>
          <p:nvSpPr>
            <p:cNvPr id="11265" name="Google Shape;11265;p85"/>
            <p:cNvSpPr/>
            <p:nvPr/>
          </p:nvSpPr>
          <p:spPr>
            <a:xfrm>
              <a:off x="2959796" y="4369004"/>
              <a:ext cx="63575" cy="63575"/>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5"/>
            <p:cNvSpPr/>
            <p:nvPr/>
          </p:nvSpPr>
          <p:spPr>
            <a:xfrm>
              <a:off x="2959796" y="4289919"/>
              <a:ext cx="63575" cy="63575"/>
            </a:xfrm>
            <a:custGeom>
              <a:rect b="b" l="l" r="r" t="t"/>
              <a:pathLst>
                <a:path extrusionOk="0" h="2144" w="2144">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5"/>
            <p:cNvSpPr/>
            <p:nvPr/>
          </p:nvSpPr>
          <p:spPr>
            <a:xfrm>
              <a:off x="2959796" y="4212228"/>
              <a:ext cx="63575" cy="63575"/>
            </a:xfrm>
            <a:custGeom>
              <a:rect b="b" l="l" r="r" t="t"/>
              <a:pathLst>
                <a:path extrusionOk="0" h="2144" w="2144">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5"/>
            <p:cNvSpPr/>
            <p:nvPr/>
          </p:nvSpPr>
          <p:spPr>
            <a:xfrm>
              <a:off x="3045938" y="4369004"/>
              <a:ext cx="63605" cy="63575"/>
            </a:xfrm>
            <a:custGeom>
              <a:rect b="b" l="l" r="r" t="t"/>
              <a:pathLst>
                <a:path extrusionOk="0" h="2144" w="2145">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5"/>
            <p:cNvSpPr/>
            <p:nvPr/>
          </p:nvSpPr>
          <p:spPr>
            <a:xfrm>
              <a:off x="3045938" y="4289919"/>
              <a:ext cx="63605" cy="63575"/>
            </a:xfrm>
            <a:custGeom>
              <a:rect b="b" l="l" r="r" t="t"/>
              <a:pathLst>
                <a:path extrusionOk="0" h="2144" w="2145">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5"/>
            <p:cNvSpPr/>
            <p:nvPr/>
          </p:nvSpPr>
          <p:spPr>
            <a:xfrm>
              <a:off x="3132821" y="4369004"/>
              <a:ext cx="63575" cy="63575"/>
            </a:xfrm>
            <a:custGeom>
              <a:rect b="b" l="l" r="r" t="t"/>
              <a:pathLst>
                <a:path extrusionOk="0" h="2144" w="2144">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5"/>
            <p:cNvSpPr/>
            <p:nvPr/>
          </p:nvSpPr>
          <p:spPr>
            <a:xfrm>
              <a:off x="3132821" y="4289919"/>
              <a:ext cx="63575" cy="63575"/>
            </a:xfrm>
            <a:custGeom>
              <a:rect b="b" l="l" r="r" t="t"/>
              <a:pathLst>
                <a:path extrusionOk="0" h="2144" w="2144">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5"/>
            <p:cNvSpPr/>
            <p:nvPr/>
          </p:nvSpPr>
          <p:spPr>
            <a:xfrm>
              <a:off x="3132821" y="4212228"/>
              <a:ext cx="63575" cy="63575"/>
            </a:xfrm>
            <a:custGeom>
              <a:rect b="b" l="l" r="r" t="t"/>
              <a:pathLst>
                <a:path extrusionOk="0" h="2144" w="2144">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5"/>
            <p:cNvSpPr/>
            <p:nvPr/>
          </p:nvSpPr>
          <p:spPr>
            <a:xfrm>
              <a:off x="3218963" y="4369004"/>
              <a:ext cx="63575" cy="63575"/>
            </a:xfrm>
            <a:custGeom>
              <a:rect b="b" l="l" r="r" t="t"/>
              <a:pathLst>
                <a:path extrusionOk="0" h="2144" w="2144">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5"/>
            <p:cNvSpPr/>
            <p:nvPr/>
          </p:nvSpPr>
          <p:spPr>
            <a:xfrm>
              <a:off x="3218963" y="4289919"/>
              <a:ext cx="63575" cy="63575"/>
            </a:xfrm>
            <a:custGeom>
              <a:rect b="b" l="l" r="r" t="t"/>
              <a:pathLst>
                <a:path extrusionOk="0" h="2144" w="2144">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5"/>
            <p:cNvSpPr/>
            <p:nvPr/>
          </p:nvSpPr>
          <p:spPr>
            <a:xfrm>
              <a:off x="3218963" y="4212228"/>
              <a:ext cx="63575" cy="63575"/>
            </a:xfrm>
            <a:custGeom>
              <a:rect b="b" l="l" r="r" t="t"/>
              <a:pathLst>
                <a:path extrusionOk="0" h="2144" w="2144">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5"/>
            <p:cNvSpPr/>
            <p:nvPr/>
          </p:nvSpPr>
          <p:spPr>
            <a:xfrm>
              <a:off x="3218963" y="4133855"/>
              <a:ext cx="63575" cy="63575"/>
            </a:xfrm>
            <a:custGeom>
              <a:rect b="b" l="l" r="r" t="t"/>
              <a:pathLst>
                <a:path extrusionOk="0" h="2144" w="2144">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7" name="Google Shape;11277;p85"/>
          <p:cNvSpPr/>
          <p:nvPr/>
        </p:nvSpPr>
        <p:spPr>
          <a:xfrm>
            <a:off x="3272838" y="3977687"/>
            <a:ext cx="341093" cy="341093"/>
          </a:xfrm>
          <a:custGeom>
            <a:rect b="b" l="l" r="r" t="t"/>
            <a:pathLst>
              <a:path extrusionOk="0" h="11503" w="11503">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8" name="Google Shape;11278;p85"/>
          <p:cNvGrpSpPr/>
          <p:nvPr/>
        </p:nvGrpSpPr>
        <p:grpSpPr>
          <a:xfrm>
            <a:off x="4042436" y="3978232"/>
            <a:ext cx="341096" cy="341809"/>
            <a:chOff x="4118636" y="4140201"/>
            <a:chExt cx="341096" cy="341809"/>
          </a:xfrm>
        </p:grpSpPr>
        <p:sp>
          <p:nvSpPr>
            <p:cNvPr id="11279" name="Google Shape;11279;p85"/>
            <p:cNvSpPr/>
            <p:nvPr/>
          </p:nvSpPr>
          <p:spPr>
            <a:xfrm>
              <a:off x="4181471" y="4203065"/>
              <a:ext cx="98891" cy="211867"/>
            </a:xfrm>
            <a:custGeom>
              <a:rect b="b" l="l" r="r" t="t"/>
              <a:pathLst>
                <a:path extrusionOk="0" h="7145" w="3335">
                  <a:moveTo>
                    <a:pt x="3335" y="0"/>
                  </a:moveTo>
                  <a:cubicBezTo>
                    <a:pt x="1453" y="167"/>
                    <a:pt x="1" y="1715"/>
                    <a:pt x="1" y="3620"/>
                  </a:cubicBezTo>
                  <a:cubicBezTo>
                    <a:pt x="1" y="5287"/>
                    <a:pt x="1096" y="6692"/>
                    <a:pt x="2620" y="7144"/>
                  </a:cubicBezTo>
                  <a:lnTo>
                    <a:pt x="3335" y="3596"/>
                  </a:lnTo>
                  <a:lnTo>
                    <a:pt x="333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5"/>
            <p:cNvSpPr/>
            <p:nvPr/>
          </p:nvSpPr>
          <p:spPr>
            <a:xfrm>
              <a:off x="4277517" y="4327341"/>
              <a:ext cx="95362" cy="91834"/>
            </a:xfrm>
            <a:custGeom>
              <a:rect b="b" l="l" r="r" t="t"/>
              <a:pathLst>
                <a:path extrusionOk="0" h="3097" w="3216">
                  <a:moveTo>
                    <a:pt x="620" y="0"/>
                  </a:moveTo>
                  <a:lnTo>
                    <a:pt x="0" y="3072"/>
                  </a:lnTo>
                  <a:cubicBezTo>
                    <a:pt x="119" y="3072"/>
                    <a:pt x="262" y="3096"/>
                    <a:pt x="381" y="3096"/>
                  </a:cubicBezTo>
                  <a:cubicBezTo>
                    <a:pt x="1548" y="3096"/>
                    <a:pt x="2572" y="2596"/>
                    <a:pt x="3215" y="1787"/>
                  </a:cubicBez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5"/>
            <p:cNvSpPr/>
            <p:nvPr/>
          </p:nvSpPr>
          <p:spPr>
            <a:xfrm>
              <a:off x="4298689" y="4140201"/>
              <a:ext cx="161043" cy="258481"/>
            </a:xfrm>
            <a:custGeom>
              <a:rect b="b" l="l" r="r" t="t"/>
              <a:pathLst>
                <a:path extrusionOk="0" h="8717" w="5431">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5"/>
            <p:cNvSpPr/>
            <p:nvPr/>
          </p:nvSpPr>
          <p:spPr>
            <a:xfrm>
              <a:off x="4266219" y="4391599"/>
              <a:ext cx="158908" cy="90410"/>
            </a:xfrm>
            <a:custGeom>
              <a:rect b="b" l="l" r="r" t="t"/>
              <a:pathLst>
                <a:path extrusionOk="0" h="3049" w="5359">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5"/>
            <p:cNvSpPr/>
            <p:nvPr/>
          </p:nvSpPr>
          <p:spPr>
            <a:xfrm>
              <a:off x="4118636" y="4140913"/>
              <a:ext cx="160331" cy="335459"/>
            </a:xfrm>
            <a:custGeom>
              <a:rect b="b" l="l" r="r" t="t"/>
              <a:pathLst>
                <a:path extrusionOk="0" h="11313" w="5407">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5"/>
            <p:cNvSpPr/>
            <p:nvPr/>
          </p:nvSpPr>
          <p:spPr>
            <a:xfrm>
              <a:off x="4299401" y="4203065"/>
              <a:ext cx="98891" cy="161725"/>
            </a:xfrm>
            <a:custGeom>
              <a:rect b="b" l="l" r="r" t="t"/>
              <a:pathLst>
                <a:path extrusionOk="0" h="5454" w="3335">
                  <a:moveTo>
                    <a:pt x="1" y="0"/>
                  </a:moveTo>
                  <a:lnTo>
                    <a:pt x="1" y="3477"/>
                  </a:lnTo>
                  <a:lnTo>
                    <a:pt x="2858" y="5454"/>
                  </a:lnTo>
                  <a:cubicBezTo>
                    <a:pt x="3168" y="4906"/>
                    <a:pt x="3335" y="4311"/>
                    <a:pt x="3335" y="3668"/>
                  </a:cubicBezTo>
                  <a:cubicBezTo>
                    <a:pt x="3335" y="1715"/>
                    <a:pt x="1858" y="167"/>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85"/>
          <p:cNvGrpSpPr/>
          <p:nvPr/>
        </p:nvGrpSpPr>
        <p:grpSpPr>
          <a:xfrm>
            <a:off x="4781640" y="3977520"/>
            <a:ext cx="341839" cy="340411"/>
            <a:chOff x="4705440" y="4139489"/>
            <a:chExt cx="341839" cy="340411"/>
          </a:xfrm>
        </p:grpSpPr>
        <p:sp>
          <p:nvSpPr>
            <p:cNvPr id="11286" name="Google Shape;11286;p85"/>
            <p:cNvSpPr/>
            <p:nvPr/>
          </p:nvSpPr>
          <p:spPr>
            <a:xfrm>
              <a:off x="4705440" y="4139489"/>
              <a:ext cx="64998" cy="340411"/>
            </a:xfrm>
            <a:custGeom>
              <a:rect b="b" l="l" r="r" t="t"/>
              <a:pathLst>
                <a:path extrusionOk="0" h="11480" w="2192">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5"/>
            <p:cNvSpPr/>
            <p:nvPr/>
          </p:nvSpPr>
          <p:spPr>
            <a:xfrm>
              <a:off x="4784554" y="4174094"/>
              <a:ext cx="190695" cy="75584"/>
            </a:xfrm>
            <a:custGeom>
              <a:rect b="b" l="l" r="r" t="t"/>
              <a:pathLst>
                <a:path extrusionOk="0" h="2549" w="6431">
                  <a:moveTo>
                    <a:pt x="1096" y="1"/>
                  </a:moveTo>
                  <a:lnTo>
                    <a:pt x="0" y="1263"/>
                  </a:lnTo>
                  <a:lnTo>
                    <a:pt x="1072" y="2549"/>
                  </a:lnTo>
                  <a:lnTo>
                    <a:pt x="6430" y="2549"/>
                  </a:lnTo>
                  <a:lnTo>
                    <a:pt x="6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5"/>
            <p:cNvSpPr/>
            <p:nvPr/>
          </p:nvSpPr>
          <p:spPr>
            <a:xfrm>
              <a:off x="4994290" y="4174094"/>
              <a:ext cx="52989" cy="75584"/>
            </a:xfrm>
            <a:custGeom>
              <a:rect b="b" l="l" r="r" t="t"/>
              <a:pathLst>
                <a:path extrusionOk="0" h="2549" w="1787">
                  <a:moveTo>
                    <a:pt x="0" y="1"/>
                  </a:moveTo>
                  <a:lnTo>
                    <a:pt x="0" y="2549"/>
                  </a:lnTo>
                  <a:lnTo>
                    <a:pt x="1786" y="2549"/>
                  </a:lnTo>
                  <a:lnTo>
                    <a:pt x="178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5"/>
            <p:cNvSpPr/>
            <p:nvPr/>
          </p:nvSpPr>
          <p:spPr>
            <a:xfrm>
              <a:off x="4784554" y="4271564"/>
              <a:ext cx="190695" cy="76296"/>
            </a:xfrm>
            <a:custGeom>
              <a:rect b="b" l="l" r="r" t="t"/>
              <a:pathLst>
                <a:path extrusionOk="0" h="2573" w="6431">
                  <a:moveTo>
                    <a:pt x="1096" y="0"/>
                  </a:moveTo>
                  <a:lnTo>
                    <a:pt x="0" y="1286"/>
                  </a:lnTo>
                  <a:lnTo>
                    <a:pt x="1072" y="2572"/>
                  </a:lnTo>
                  <a:lnTo>
                    <a:pt x="6430" y="2572"/>
                  </a:lnTo>
                  <a:lnTo>
                    <a:pt x="6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5"/>
            <p:cNvSpPr/>
            <p:nvPr/>
          </p:nvSpPr>
          <p:spPr>
            <a:xfrm>
              <a:off x="4994972" y="4271564"/>
              <a:ext cx="52307" cy="76296"/>
            </a:xfrm>
            <a:custGeom>
              <a:rect b="b" l="l" r="r" t="t"/>
              <a:pathLst>
                <a:path extrusionOk="0" h="2573" w="1764">
                  <a:moveTo>
                    <a:pt x="1" y="0"/>
                  </a:moveTo>
                  <a:lnTo>
                    <a:pt x="1" y="2572"/>
                  </a:lnTo>
                  <a:lnTo>
                    <a:pt x="1763" y="2572"/>
                  </a:lnTo>
                  <a:lnTo>
                    <a:pt x="17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5"/>
            <p:cNvSpPr/>
            <p:nvPr/>
          </p:nvSpPr>
          <p:spPr>
            <a:xfrm>
              <a:off x="4784554" y="4371821"/>
              <a:ext cx="190695" cy="75584"/>
            </a:xfrm>
            <a:custGeom>
              <a:rect b="b" l="l" r="r" t="t"/>
              <a:pathLst>
                <a:path extrusionOk="0" h="2549" w="6431">
                  <a:moveTo>
                    <a:pt x="1096" y="1"/>
                  </a:moveTo>
                  <a:lnTo>
                    <a:pt x="0" y="1263"/>
                  </a:lnTo>
                  <a:lnTo>
                    <a:pt x="1072" y="2549"/>
                  </a:lnTo>
                  <a:lnTo>
                    <a:pt x="6430" y="2549"/>
                  </a:lnTo>
                  <a:lnTo>
                    <a:pt x="6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5"/>
            <p:cNvSpPr/>
            <p:nvPr/>
          </p:nvSpPr>
          <p:spPr>
            <a:xfrm>
              <a:off x="4994972" y="4371821"/>
              <a:ext cx="52307" cy="75584"/>
            </a:xfrm>
            <a:custGeom>
              <a:rect b="b" l="l" r="r" t="t"/>
              <a:pathLst>
                <a:path extrusionOk="0" h="2549" w="1764">
                  <a:moveTo>
                    <a:pt x="1" y="1"/>
                  </a:moveTo>
                  <a:lnTo>
                    <a:pt x="1" y="2549"/>
                  </a:lnTo>
                  <a:lnTo>
                    <a:pt x="1763" y="2549"/>
                  </a:lnTo>
                  <a:lnTo>
                    <a:pt x="17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85"/>
          <p:cNvGrpSpPr/>
          <p:nvPr/>
        </p:nvGrpSpPr>
        <p:grpSpPr>
          <a:xfrm>
            <a:off x="5518768" y="3976976"/>
            <a:ext cx="340384" cy="342520"/>
            <a:chOff x="5290168" y="4143730"/>
            <a:chExt cx="340384" cy="342520"/>
          </a:xfrm>
        </p:grpSpPr>
        <p:sp>
          <p:nvSpPr>
            <p:cNvPr id="11294" name="Google Shape;11294;p85"/>
            <p:cNvSpPr/>
            <p:nvPr/>
          </p:nvSpPr>
          <p:spPr>
            <a:xfrm>
              <a:off x="5428588" y="4143730"/>
              <a:ext cx="100996" cy="138448"/>
            </a:xfrm>
            <a:custGeom>
              <a:rect b="b" l="l" r="r" t="t"/>
              <a:pathLst>
                <a:path extrusionOk="0" h="4669" w="3406">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5"/>
            <p:cNvSpPr/>
            <p:nvPr/>
          </p:nvSpPr>
          <p:spPr>
            <a:xfrm>
              <a:off x="5290168" y="4262371"/>
              <a:ext cx="134207" cy="103843"/>
            </a:xfrm>
            <a:custGeom>
              <a:rect b="b" l="l" r="r" t="t"/>
              <a:pathLst>
                <a:path extrusionOk="0" h="3502" w="4526">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5"/>
            <p:cNvSpPr/>
            <p:nvPr/>
          </p:nvSpPr>
          <p:spPr>
            <a:xfrm>
              <a:off x="5429270" y="4347120"/>
              <a:ext cx="101026" cy="139130"/>
            </a:xfrm>
            <a:custGeom>
              <a:rect b="b" l="l" r="r" t="t"/>
              <a:pathLst>
                <a:path extrusionOk="0" h="4692" w="3407">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5"/>
            <p:cNvSpPr/>
            <p:nvPr/>
          </p:nvSpPr>
          <p:spPr>
            <a:xfrm>
              <a:off x="5443414" y="4275093"/>
              <a:ext cx="187137" cy="78401"/>
            </a:xfrm>
            <a:custGeom>
              <a:rect b="b" l="l" r="r" t="t"/>
              <a:pathLst>
                <a:path extrusionOk="0" h="2644" w="6311">
                  <a:moveTo>
                    <a:pt x="2929" y="0"/>
                  </a:moveTo>
                  <a:lnTo>
                    <a:pt x="2929" y="977"/>
                  </a:lnTo>
                  <a:lnTo>
                    <a:pt x="0" y="977"/>
                  </a:lnTo>
                  <a:lnTo>
                    <a:pt x="0" y="1667"/>
                  </a:lnTo>
                  <a:lnTo>
                    <a:pt x="2929" y="1667"/>
                  </a:lnTo>
                  <a:lnTo>
                    <a:pt x="2929" y="2644"/>
                  </a:lnTo>
                  <a:lnTo>
                    <a:pt x="6311" y="2644"/>
                  </a:lnTo>
                  <a:lnTo>
                    <a:pt x="63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85"/>
          <p:cNvGrpSpPr/>
          <p:nvPr/>
        </p:nvGrpSpPr>
        <p:grpSpPr>
          <a:xfrm>
            <a:off x="6248569" y="4009685"/>
            <a:ext cx="341126" cy="341837"/>
            <a:chOff x="5881923" y="4162085"/>
            <a:chExt cx="341126" cy="341837"/>
          </a:xfrm>
        </p:grpSpPr>
        <p:sp>
          <p:nvSpPr>
            <p:cNvPr id="11299" name="Google Shape;11299;p85"/>
            <p:cNvSpPr/>
            <p:nvPr/>
          </p:nvSpPr>
          <p:spPr>
            <a:xfrm>
              <a:off x="6062718" y="4163508"/>
              <a:ext cx="160331" cy="213290"/>
            </a:xfrm>
            <a:custGeom>
              <a:rect b="b" l="l" r="r" t="t"/>
              <a:pathLst>
                <a:path extrusionOk="0" h="7193" w="5407">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5"/>
            <p:cNvSpPr/>
            <p:nvPr/>
          </p:nvSpPr>
          <p:spPr>
            <a:xfrm>
              <a:off x="6009046" y="4343591"/>
              <a:ext cx="214002" cy="160331"/>
            </a:xfrm>
            <a:custGeom>
              <a:rect b="b" l="l" r="r" t="t"/>
              <a:pathLst>
                <a:path extrusionOk="0" h="5407" w="7217">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5"/>
            <p:cNvSpPr/>
            <p:nvPr/>
          </p:nvSpPr>
          <p:spPr>
            <a:xfrm>
              <a:off x="5881923" y="4162085"/>
              <a:ext cx="216137" cy="161043"/>
            </a:xfrm>
            <a:custGeom>
              <a:rect b="b" l="l" r="r" t="t"/>
              <a:pathLst>
                <a:path extrusionOk="0" h="5431" w="7289">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5"/>
            <p:cNvSpPr/>
            <p:nvPr/>
          </p:nvSpPr>
          <p:spPr>
            <a:xfrm>
              <a:off x="5881923" y="4290631"/>
              <a:ext cx="161043" cy="213290"/>
            </a:xfrm>
            <a:custGeom>
              <a:rect b="b" l="l" r="r" t="t"/>
              <a:pathLst>
                <a:path extrusionOk="0" h="7193" w="5431">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85"/>
          <p:cNvGrpSpPr/>
          <p:nvPr/>
        </p:nvGrpSpPr>
        <p:grpSpPr>
          <a:xfrm>
            <a:off x="6982713" y="3987424"/>
            <a:ext cx="342520" cy="298159"/>
            <a:chOff x="6458882" y="4149393"/>
            <a:chExt cx="342520" cy="298159"/>
          </a:xfrm>
        </p:grpSpPr>
        <p:sp>
          <p:nvSpPr>
            <p:cNvPr id="11304" name="Google Shape;11304;p85"/>
            <p:cNvSpPr/>
            <p:nvPr/>
          </p:nvSpPr>
          <p:spPr>
            <a:xfrm>
              <a:off x="6575389" y="4149393"/>
              <a:ext cx="109477" cy="93939"/>
            </a:xfrm>
            <a:custGeom>
              <a:rect b="b" l="l" r="r" t="t"/>
              <a:pathLst>
                <a:path extrusionOk="0" h="3168" w="3692">
                  <a:moveTo>
                    <a:pt x="1834" y="0"/>
                  </a:moveTo>
                  <a:lnTo>
                    <a:pt x="1" y="3168"/>
                  </a:lnTo>
                  <a:lnTo>
                    <a:pt x="3692" y="3168"/>
                  </a:lnTo>
                  <a:lnTo>
                    <a:pt x="18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5"/>
            <p:cNvSpPr/>
            <p:nvPr/>
          </p:nvSpPr>
          <p:spPr>
            <a:xfrm>
              <a:off x="6499121" y="4263083"/>
              <a:ext cx="263433" cy="67815"/>
            </a:xfrm>
            <a:custGeom>
              <a:rect b="b" l="l" r="r" t="t"/>
              <a:pathLst>
                <a:path extrusionOk="0" h="2287" w="8884">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5"/>
            <p:cNvSpPr/>
            <p:nvPr/>
          </p:nvSpPr>
          <p:spPr>
            <a:xfrm>
              <a:off x="6702512" y="4350649"/>
              <a:ext cx="98891" cy="96904"/>
            </a:xfrm>
            <a:custGeom>
              <a:rect b="b" l="l" r="r" t="t"/>
              <a:pathLst>
                <a:path extrusionOk="0" h="3268" w="3335">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5"/>
            <p:cNvSpPr/>
            <p:nvPr/>
          </p:nvSpPr>
          <p:spPr>
            <a:xfrm>
              <a:off x="6458882" y="4350649"/>
              <a:ext cx="99603" cy="96904"/>
            </a:xfrm>
            <a:custGeom>
              <a:rect b="b" l="l" r="r" t="t"/>
              <a:pathLst>
                <a:path extrusionOk="0" h="3268" w="3359">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5"/>
            <p:cNvSpPr/>
            <p:nvPr/>
          </p:nvSpPr>
          <p:spPr>
            <a:xfrm>
              <a:off x="6580341" y="4350649"/>
              <a:ext cx="98891" cy="96904"/>
            </a:xfrm>
            <a:custGeom>
              <a:rect b="b" l="l" r="r" t="t"/>
              <a:pathLst>
                <a:path extrusionOk="0" h="3268" w="3335">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85"/>
          <p:cNvGrpSpPr/>
          <p:nvPr/>
        </p:nvGrpSpPr>
        <p:grpSpPr>
          <a:xfrm>
            <a:off x="7711665" y="3981760"/>
            <a:ext cx="341808" cy="341808"/>
            <a:chOff x="7045004" y="4143730"/>
            <a:chExt cx="341808" cy="341808"/>
          </a:xfrm>
        </p:grpSpPr>
        <p:sp>
          <p:nvSpPr>
            <p:cNvPr id="11310" name="Google Shape;11310;p85"/>
            <p:cNvSpPr/>
            <p:nvPr/>
          </p:nvSpPr>
          <p:spPr>
            <a:xfrm>
              <a:off x="7148819" y="4248257"/>
              <a:ext cx="132784" cy="132072"/>
            </a:xfrm>
            <a:custGeom>
              <a:rect b="b" l="l" r="r" t="t"/>
              <a:pathLst>
                <a:path extrusionOk="0" h="4454" w="4478">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5"/>
            <p:cNvSpPr/>
            <p:nvPr/>
          </p:nvSpPr>
          <p:spPr>
            <a:xfrm>
              <a:off x="7045004" y="4325918"/>
              <a:ext cx="158908" cy="159619"/>
            </a:xfrm>
            <a:custGeom>
              <a:rect b="b" l="l" r="r" t="t"/>
              <a:pathLst>
                <a:path extrusionOk="0" h="5383" w="5359">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5"/>
            <p:cNvSpPr/>
            <p:nvPr/>
          </p:nvSpPr>
          <p:spPr>
            <a:xfrm>
              <a:off x="7227904" y="4143730"/>
              <a:ext cx="158908" cy="158908"/>
            </a:xfrm>
            <a:custGeom>
              <a:rect b="b" l="l" r="r" t="t"/>
              <a:pathLst>
                <a:path extrusionOk="0" h="5359" w="5359">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5"/>
            <p:cNvSpPr/>
            <p:nvPr/>
          </p:nvSpPr>
          <p:spPr>
            <a:xfrm>
              <a:off x="7045004" y="4143730"/>
              <a:ext cx="158908" cy="158908"/>
            </a:xfrm>
            <a:custGeom>
              <a:rect b="b" l="l" r="r" t="t"/>
              <a:pathLst>
                <a:path extrusionOk="0" h="5359" w="5359">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5"/>
            <p:cNvSpPr/>
            <p:nvPr/>
          </p:nvSpPr>
          <p:spPr>
            <a:xfrm>
              <a:off x="7227904" y="4325918"/>
              <a:ext cx="158908" cy="159619"/>
            </a:xfrm>
            <a:custGeom>
              <a:rect b="b" l="l" r="r" t="t"/>
              <a:pathLst>
                <a:path extrusionOk="0" h="5383" w="5359">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5" name="Google Shape;11315;p85"/>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Infographic Elements</a:t>
            </a:r>
            <a:endParaRPr sz="1600">
              <a:solidFill>
                <a:srgbClr val="FFFFFF"/>
              </a:solidFill>
            </a:endParaRPr>
          </a:p>
        </p:txBody>
      </p:sp>
      <p:sp>
        <p:nvSpPr>
          <p:cNvPr id="11316" name="Google Shape;11316;p8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20" name="Shape 11320"/>
        <p:cNvGrpSpPr/>
        <p:nvPr/>
      </p:nvGrpSpPr>
      <p:grpSpPr>
        <a:xfrm>
          <a:off x="0" y="0"/>
          <a:ext cx="0" cy="0"/>
          <a:chOff x="0" y="0"/>
          <a:chExt cx="0" cy="0"/>
        </a:xfrm>
      </p:grpSpPr>
      <p:pic>
        <p:nvPicPr>
          <p:cNvPr id="11321" name="Google Shape;11321;p8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37"/>
          <p:cNvSpPr txBox="1"/>
          <p:nvPr>
            <p:ph idx="1" type="subTitle"/>
          </p:nvPr>
        </p:nvSpPr>
        <p:spPr>
          <a:xfrm>
            <a:off x="715050" y="1173400"/>
            <a:ext cx="5518800" cy="43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Mercury?</a:t>
            </a:r>
            <a:endParaRPr/>
          </a:p>
        </p:txBody>
      </p:sp>
      <p:sp>
        <p:nvSpPr>
          <p:cNvPr id="771" name="Google Shape;771;p37"/>
          <p:cNvSpPr txBox="1"/>
          <p:nvPr>
            <p:ph idx="2" type="subTitle"/>
          </p:nvPr>
        </p:nvSpPr>
        <p:spPr>
          <a:xfrm>
            <a:off x="715050" y="1612301"/>
            <a:ext cx="55188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772" name="Google Shape;772;p37"/>
          <p:cNvSpPr txBox="1"/>
          <p:nvPr>
            <p:ph idx="3" type="subTitle"/>
          </p:nvPr>
        </p:nvSpPr>
        <p:spPr>
          <a:xfrm>
            <a:off x="715050" y="2776650"/>
            <a:ext cx="55188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t>
            </a:r>
            <a:endParaRPr/>
          </a:p>
        </p:txBody>
      </p:sp>
      <p:sp>
        <p:nvSpPr>
          <p:cNvPr id="773" name="Google Shape;773;p37"/>
          <p:cNvSpPr txBox="1"/>
          <p:nvPr>
            <p:ph idx="4" type="subTitle"/>
          </p:nvPr>
        </p:nvSpPr>
        <p:spPr>
          <a:xfrm>
            <a:off x="715050" y="3941000"/>
            <a:ext cx="5518800" cy="66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774" name="Google Shape;774;p37"/>
          <p:cNvSpPr txBox="1"/>
          <p:nvPr>
            <p:ph idx="5" type="subTitle"/>
          </p:nvPr>
        </p:nvSpPr>
        <p:spPr>
          <a:xfrm>
            <a:off x="715050" y="2337746"/>
            <a:ext cx="5518800" cy="43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Venus?</a:t>
            </a:r>
            <a:endParaRPr/>
          </a:p>
        </p:txBody>
      </p:sp>
      <p:sp>
        <p:nvSpPr>
          <p:cNvPr id="775" name="Google Shape;775;p37"/>
          <p:cNvSpPr txBox="1"/>
          <p:nvPr>
            <p:ph idx="6" type="subTitle"/>
          </p:nvPr>
        </p:nvSpPr>
        <p:spPr>
          <a:xfrm>
            <a:off x="715050" y="3502092"/>
            <a:ext cx="5518800" cy="43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Jupiter?</a:t>
            </a:r>
            <a:endParaRPr/>
          </a:p>
        </p:txBody>
      </p:sp>
      <p:sp>
        <p:nvSpPr>
          <p:cNvPr id="776" name="Google Shape;776;p37"/>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Purpose statement</a:t>
            </a:r>
            <a:endParaRPr/>
          </a:p>
        </p:txBody>
      </p:sp>
      <p:grpSp>
        <p:nvGrpSpPr>
          <p:cNvPr id="777" name="Google Shape;777;p37"/>
          <p:cNvGrpSpPr/>
          <p:nvPr/>
        </p:nvGrpSpPr>
        <p:grpSpPr>
          <a:xfrm>
            <a:off x="6497614" y="1173191"/>
            <a:ext cx="2427335" cy="3435018"/>
            <a:chOff x="5909208" y="5584138"/>
            <a:chExt cx="1546467" cy="2188467"/>
          </a:xfrm>
        </p:grpSpPr>
        <p:grpSp>
          <p:nvGrpSpPr>
            <p:cNvPr id="778" name="Google Shape;778;p37"/>
            <p:cNvGrpSpPr/>
            <p:nvPr/>
          </p:nvGrpSpPr>
          <p:grpSpPr>
            <a:xfrm flipH="1">
              <a:off x="5909208" y="5652480"/>
              <a:ext cx="794496" cy="2120124"/>
              <a:chOff x="10094445" y="2152818"/>
              <a:chExt cx="794496" cy="2120124"/>
            </a:xfrm>
          </p:grpSpPr>
          <p:sp>
            <p:nvSpPr>
              <p:cNvPr id="779" name="Google Shape;779;p37"/>
              <p:cNvSpPr/>
              <p:nvPr/>
            </p:nvSpPr>
            <p:spPr>
              <a:xfrm>
                <a:off x="10179814" y="2592951"/>
                <a:ext cx="237817" cy="546505"/>
              </a:xfrm>
              <a:custGeom>
                <a:rect b="b" l="l" r="r" t="t"/>
                <a:pathLst>
                  <a:path extrusionOk="0" h="6453" w="2808">
                    <a:moveTo>
                      <a:pt x="2184" y="0"/>
                    </a:moveTo>
                    <a:cubicBezTo>
                      <a:pt x="1905" y="0"/>
                      <a:pt x="1666" y="205"/>
                      <a:pt x="1622" y="491"/>
                    </a:cubicBezTo>
                    <a:cubicBezTo>
                      <a:pt x="1622" y="521"/>
                      <a:pt x="1216" y="3249"/>
                      <a:pt x="1077" y="3911"/>
                    </a:cubicBezTo>
                    <a:cubicBezTo>
                      <a:pt x="1028" y="4159"/>
                      <a:pt x="574" y="4959"/>
                      <a:pt x="178" y="5562"/>
                    </a:cubicBezTo>
                    <a:cubicBezTo>
                      <a:pt x="0" y="5829"/>
                      <a:pt x="80" y="6185"/>
                      <a:pt x="337" y="6363"/>
                    </a:cubicBezTo>
                    <a:cubicBezTo>
                      <a:pt x="435" y="6422"/>
                      <a:pt x="544" y="6452"/>
                      <a:pt x="662" y="6452"/>
                    </a:cubicBezTo>
                    <a:cubicBezTo>
                      <a:pt x="840" y="6452"/>
                      <a:pt x="1028" y="6363"/>
                      <a:pt x="1137" y="6195"/>
                    </a:cubicBezTo>
                    <a:cubicBezTo>
                      <a:pt x="1147" y="6185"/>
                      <a:pt x="1374" y="5849"/>
                      <a:pt x="1611" y="5444"/>
                    </a:cubicBezTo>
                    <a:cubicBezTo>
                      <a:pt x="2066" y="4653"/>
                      <a:pt x="2175" y="4326"/>
                      <a:pt x="2204" y="4148"/>
                    </a:cubicBezTo>
                    <a:cubicBezTo>
                      <a:pt x="2353" y="3447"/>
                      <a:pt x="2748" y="768"/>
                      <a:pt x="2758" y="660"/>
                    </a:cubicBezTo>
                    <a:cubicBezTo>
                      <a:pt x="2808" y="343"/>
                      <a:pt x="2590" y="47"/>
                      <a:pt x="2274" y="7"/>
                    </a:cubicBezTo>
                    <a:cubicBezTo>
                      <a:pt x="2244" y="2"/>
                      <a:pt x="2213" y="0"/>
                      <a:pt x="2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7"/>
              <p:cNvSpPr/>
              <p:nvPr/>
            </p:nvSpPr>
            <p:spPr>
              <a:xfrm>
                <a:off x="10211658" y="3036301"/>
                <a:ext cx="79526" cy="62925"/>
              </a:xfrm>
              <a:custGeom>
                <a:rect b="b" l="l" r="r" t="t"/>
                <a:pathLst>
                  <a:path extrusionOk="0" h="743" w="939">
                    <a:moveTo>
                      <a:pt x="49" y="1"/>
                    </a:moveTo>
                    <a:cubicBezTo>
                      <a:pt x="29" y="1"/>
                      <a:pt x="10" y="11"/>
                      <a:pt x="0" y="31"/>
                    </a:cubicBezTo>
                    <a:cubicBezTo>
                      <a:pt x="0" y="51"/>
                      <a:pt x="10" y="70"/>
                      <a:pt x="29" y="80"/>
                    </a:cubicBezTo>
                    <a:cubicBezTo>
                      <a:pt x="534" y="169"/>
                      <a:pt x="860" y="713"/>
                      <a:pt x="860" y="723"/>
                    </a:cubicBezTo>
                    <a:cubicBezTo>
                      <a:pt x="870" y="732"/>
                      <a:pt x="879" y="743"/>
                      <a:pt x="899" y="743"/>
                    </a:cubicBezTo>
                    <a:cubicBezTo>
                      <a:pt x="899" y="743"/>
                      <a:pt x="909" y="743"/>
                      <a:pt x="909" y="732"/>
                    </a:cubicBezTo>
                    <a:cubicBezTo>
                      <a:pt x="929" y="723"/>
                      <a:pt x="939" y="703"/>
                      <a:pt x="929" y="683"/>
                    </a:cubicBezTo>
                    <a:cubicBezTo>
                      <a:pt x="909" y="663"/>
                      <a:pt x="583" y="100"/>
                      <a:pt x="4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7"/>
              <p:cNvSpPr/>
              <p:nvPr/>
            </p:nvSpPr>
            <p:spPr>
              <a:xfrm>
                <a:off x="10214961" y="3052562"/>
                <a:ext cx="37773" cy="45817"/>
              </a:xfrm>
              <a:custGeom>
                <a:rect b="b" l="l" r="r" t="t"/>
                <a:pathLst>
                  <a:path extrusionOk="0" h="541" w="446">
                    <a:moveTo>
                      <a:pt x="392" y="0"/>
                    </a:moveTo>
                    <a:cubicBezTo>
                      <a:pt x="381" y="0"/>
                      <a:pt x="372" y="5"/>
                      <a:pt x="366" y="17"/>
                    </a:cubicBezTo>
                    <a:cubicBezTo>
                      <a:pt x="218" y="254"/>
                      <a:pt x="10" y="471"/>
                      <a:pt x="10" y="481"/>
                    </a:cubicBezTo>
                    <a:cubicBezTo>
                      <a:pt x="1" y="491"/>
                      <a:pt x="1" y="521"/>
                      <a:pt x="10" y="531"/>
                    </a:cubicBezTo>
                    <a:cubicBezTo>
                      <a:pt x="20" y="540"/>
                      <a:pt x="30" y="540"/>
                      <a:pt x="40" y="540"/>
                    </a:cubicBezTo>
                    <a:cubicBezTo>
                      <a:pt x="50" y="540"/>
                      <a:pt x="60" y="540"/>
                      <a:pt x="69" y="531"/>
                    </a:cubicBezTo>
                    <a:cubicBezTo>
                      <a:pt x="69" y="531"/>
                      <a:pt x="277" y="294"/>
                      <a:pt x="425" y="66"/>
                    </a:cubicBezTo>
                    <a:cubicBezTo>
                      <a:pt x="445" y="46"/>
                      <a:pt x="436" y="17"/>
                      <a:pt x="416" y="6"/>
                    </a:cubicBezTo>
                    <a:cubicBezTo>
                      <a:pt x="408" y="3"/>
                      <a:pt x="400" y="0"/>
                      <a:pt x="392"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7"/>
              <p:cNvSpPr/>
              <p:nvPr/>
            </p:nvSpPr>
            <p:spPr>
              <a:xfrm>
                <a:off x="10210727" y="3060607"/>
                <a:ext cx="10163" cy="9485"/>
              </a:xfrm>
              <a:custGeom>
                <a:rect b="b" l="l" r="r" t="t"/>
                <a:pathLst>
                  <a:path extrusionOk="0" h="112" w="120">
                    <a:moveTo>
                      <a:pt x="51" y="1"/>
                    </a:moveTo>
                    <a:cubicBezTo>
                      <a:pt x="21" y="1"/>
                      <a:pt x="1" y="30"/>
                      <a:pt x="1" y="60"/>
                    </a:cubicBezTo>
                    <a:cubicBezTo>
                      <a:pt x="10" y="85"/>
                      <a:pt x="26" y="111"/>
                      <a:pt x="49" y="111"/>
                    </a:cubicBezTo>
                    <a:cubicBezTo>
                      <a:pt x="52" y="111"/>
                      <a:pt x="56" y="111"/>
                      <a:pt x="60" y="109"/>
                    </a:cubicBezTo>
                    <a:cubicBezTo>
                      <a:pt x="100" y="109"/>
                      <a:pt x="119" y="80"/>
                      <a:pt x="119" y="50"/>
                    </a:cubicBezTo>
                    <a:cubicBezTo>
                      <a:pt x="110" y="21"/>
                      <a:pt x="80" y="1"/>
                      <a:pt x="51"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7"/>
              <p:cNvSpPr/>
              <p:nvPr/>
            </p:nvSpPr>
            <p:spPr>
              <a:xfrm>
                <a:off x="10094445" y="3073988"/>
                <a:ext cx="169978" cy="189706"/>
              </a:xfrm>
              <a:custGeom>
                <a:rect b="b" l="l" r="r" t="t"/>
                <a:pathLst>
                  <a:path extrusionOk="0" h="2240" w="2007">
                    <a:moveTo>
                      <a:pt x="1362" y="0"/>
                    </a:moveTo>
                    <a:cubicBezTo>
                      <a:pt x="1283" y="0"/>
                      <a:pt x="1171" y="92"/>
                      <a:pt x="1077" y="129"/>
                    </a:cubicBezTo>
                    <a:cubicBezTo>
                      <a:pt x="939" y="179"/>
                      <a:pt x="741" y="307"/>
                      <a:pt x="653" y="406"/>
                    </a:cubicBezTo>
                    <a:cubicBezTo>
                      <a:pt x="514" y="555"/>
                      <a:pt x="139" y="1009"/>
                      <a:pt x="148" y="1177"/>
                    </a:cubicBezTo>
                    <a:cubicBezTo>
                      <a:pt x="152" y="1205"/>
                      <a:pt x="165" y="1216"/>
                      <a:pt x="186" y="1216"/>
                    </a:cubicBezTo>
                    <a:cubicBezTo>
                      <a:pt x="284" y="1216"/>
                      <a:pt x="536" y="958"/>
                      <a:pt x="593" y="900"/>
                    </a:cubicBezTo>
                    <a:cubicBezTo>
                      <a:pt x="672" y="821"/>
                      <a:pt x="751" y="801"/>
                      <a:pt x="751" y="801"/>
                    </a:cubicBezTo>
                    <a:lnTo>
                      <a:pt x="751" y="801"/>
                    </a:lnTo>
                    <a:cubicBezTo>
                      <a:pt x="751" y="801"/>
                      <a:pt x="0" y="1711"/>
                      <a:pt x="29" y="1840"/>
                    </a:cubicBezTo>
                    <a:cubicBezTo>
                      <a:pt x="32" y="1855"/>
                      <a:pt x="40" y="1861"/>
                      <a:pt x="54" y="1861"/>
                    </a:cubicBezTo>
                    <a:cubicBezTo>
                      <a:pt x="158" y="1861"/>
                      <a:pt x="548" y="1479"/>
                      <a:pt x="653" y="1375"/>
                    </a:cubicBezTo>
                    <a:lnTo>
                      <a:pt x="653" y="1375"/>
                    </a:lnTo>
                    <a:cubicBezTo>
                      <a:pt x="652" y="1375"/>
                      <a:pt x="119" y="2097"/>
                      <a:pt x="168" y="2176"/>
                    </a:cubicBezTo>
                    <a:cubicBezTo>
                      <a:pt x="175" y="2189"/>
                      <a:pt x="186" y="2195"/>
                      <a:pt x="200" y="2195"/>
                    </a:cubicBezTo>
                    <a:cubicBezTo>
                      <a:pt x="349" y="2195"/>
                      <a:pt x="860" y="1553"/>
                      <a:pt x="860" y="1553"/>
                    </a:cubicBezTo>
                    <a:lnTo>
                      <a:pt x="860" y="1553"/>
                    </a:lnTo>
                    <a:cubicBezTo>
                      <a:pt x="860" y="1553"/>
                      <a:pt x="445" y="2176"/>
                      <a:pt x="554" y="2235"/>
                    </a:cubicBezTo>
                    <a:cubicBezTo>
                      <a:pt x="559" y="2238"/>
                      <a:pt x="565" y="2240"/>
                      <a:pt x="572" y="2240"/>
                    </a:cubicBezTo>
                    <a:cubicBezTo>
                      <a:pt x="703" y="2240"/>
                      <a:pt x="1097" y="1632"/>
                      <a:pt x="1097" y="1632"/>
                    </a:cubicBezTo>
                    <a:lnTo>
                      <a:pt x="1097" y="1632"/>
                    </a:lnTo>
                    <a:cubicBezTo>
                      <a:pt x="1097" y="1632"/>
                      <a:pt x="890" y="2086"/>
                      <a:pt x="959" y="2176"/>
                    </a:cubicBezTo>
                    <a:cubicBezTo>
                      <a:pt x="962" y="2181"/>
                      <a:pt x="966" y="2183"/>
                      <a:pt x="972" y="2183"/>
                    </a:cubicBezTo>
                    <a:cubicBezTo>
                      <a:pt x="1072" y="2183"/>
                      <a:pt x="1555" y="1367"/>
                      <a:pt x="1621" y="1227"/>
                    </a:cubicBezTo>
                    <a:cubicBezTo>
                      <a:pt x="1700" y="1078"/>
                      <a:pt x="1927" y="742"/>
                      <a:pt x="1977" y="535"/>
                    </a:cubicBezTo>
                    <a:cubicBezTo>
                      <a:pt x="2006" y="396"/>
                      <a:pt x="1641" y="41"/>
                      <a:pt x="1374" y="1"/>
                    </a:cubicBezTo>
                    <a:cubicBezTo>
                      <a:pt x="1370" y="1"/>
                      <a:pt x="1366" y="0"/>
                      <a:pt x="1362" y="0"/>
                    </a:cubicBezTo>
                    <a:close/>
                  </a:path>
                </a:pathLst>
              </a:custGeom>
              <a:solidFill>
                <a:srgbClr val="FC96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7"/>
              <p:cNvSpPr/>
              <p:nvPr/>
            </p:nvSpPr>
            <p:spPr>
              <a:xfrm>
                <a:off x="10150511" y="3161558"/>
                <a:ext cx="56151" cy="38110"/>
              </a:xfrm>
              <a:custGeom>
                <a:rect b="b" l="l" r="r" t="t"/>
                <a:pathLst>
                  <a:path extrusionOk="0" h="450" w="663">
                    <a:moveTo>
                      <a:pt x="37" y="1"/>
                    </a:moveTo>
                    <a:cubicBezTo>
                      <a:pt x="31" y="1"/>
                      <a:pt x="26" y="2"/>
                      <a:pt x="20" y="5"/>
                    </a:cubicBezTo>
                    <a:cubicBezTo>
                      <a:pt x="10" y="15"/>
                      <a:pt x="0" y="35"/>
                      <a:pt x="10" y="54"/>
                    </a:cubicBezTo>
                    <a:cubicBezTo>
                      <a:pt x="20" y="64"/>
                      <a:pt x="237" y="390"/>
                      <a:pt x="623" y="450"/>
                    </a:cubicBezTo>
                    <a:cubicBezTo>
                      <a:pt x="643" y="450"/>
                      <a:pt x="663" y="439"/>
                      <a:pt x="663" y="420"/>
                    </a:cubicBezTo>
                    <a:cubicBezTo>
                      <a:pt x="663" y="400"/>
                      <a:pt x="652" y="380"/>
                      <a:pt x="633" y="380"/>
                    </a:cubicBezTo>
                    <a:cubicBezTo>
                      <a:pt x="277" y="331"/>
                      <a:pt x="70" y="15"/>
                      <a:pt x="70" y="15"/>
                    </a:cubicBezTo>
                    <a:cubicBezTo>
                      <a:pt x="62" y="8"/>
                      <a:pt x="50" y="1"/>
                      <a:pt x="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7"/>
              <p:cNvSpPr/>
              <p:nvPr/>
            </p:nvSpPr>
            <p:spPr>
              <a:xfrm>
                <a:off x="10174818" y="3125056"/>
                <a:ext cx="49376" cy="37264"/>
              </a:xfrm>
              <a:custGeom>
                <a:rect b="b" l="l" r="r" t="t"/>
                <a:pathLst>
                  <a:path extrusionOk="0" h="440" w="583">
                    <a:moveTo>
                      <a:pt x="543" y="1"/>
                    </a:moveTo>
                    <a:cubicBezTo>
                      <a:pt x="108" y="60"/>
                      <a:pt x="10" y="386"/>
                      <a:pt x="10" y="396"/>
                    </a:cubicBezTo>
                    <a:cubicBezTo>
                      <a:pt x="0" y="416"/>
                      <a:pt x="20" y="436"/>
                      <a:pt x="29" y="436"/>
                    </a:cubicBezTo>
                    <a:cubicBezTo>
                      <a:pt x="35" y="438"/>
                      <a:pt x="40" y="440"/>
                      <a:pt x="45" y="440"/>
                    </a:cubicBezTo>
                    <a:cubicBezTo>
                      <a:pt x="58" y="440"/>
                      <a:pt x="69" y="430"/>
                      <a:pt x="69" y="416"/>
                    </a:cubicBezTo>
                    <a:cubicBezTo>
                      <a:pt x="69" y="416"/>
                      <a:pt x="168" y="119"/>
                      <a:pt x="554" y="70"/>
                    </a:cubicBezTo>
                    <a:cubicBezTo>
                      <a:pt x="573" y="70"/>
                      <a:pt x="583" y="60"/>
                      <a:pt x="583" y="40"/>
                    </a:cubicBezTo>
                    <a:lnTo>
                      <a:pt x="583" y="31"/>
                    </a:lnTo>
                    <a:cubicBezTo>
                      <a:pt x="583" y="11"/>
                      <a:pt x="563" y="1"/>
                      <a:pt x="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7"/>
              <p:cNvSpPr/>
              <p:nvPr/>
            </p:nvSpPr>
            <p:spPr>
              <a:xfrm>
                <a:off x="10622666" y="2514782"/>
                <a:ext cx="151600" cy="110605"/>
              </a:xfrm>
              <a:custGeom>
                <a:rect b="b" l="l" r="r" t="t"/>
                <a:pathLst>
                  <a:path extrusionOk="0" h="1306" w="1790">
                    <a:moveTo>
                      <a:pt x="681" y="0"/>
                    </a:moveTo>
                    <a:cubicBezTo>
                      <a:pt x="326" y="0"/>
                      <a:pt x="0" y="149"/>
                      <a:pt x="0" y="149"/>
                    </a:cubicBezTo>
                    <a:lnTo>
                      <a:pt x="514" y="1306"/>
                    </a:lnTo>
                    <a:lnTo>
                      <a:pt x="1790" y="1306"/>
                    </a:lnTo>
                    <a:cubicBezTo>
                      <a:pt x="1790" y="1306"/>
                      <a:pt x="1612" y="366"/>
                      <a:pt x="1137" y="109"/>
                    </a:cubicBezTo>
                    <a:cubicBezTo>
                      <a:pt x="996" y="28"/>
                      <a:pt x="836" y="0"/>
                      <a:pt x="6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7"/>
              <p:cNvSpPr/>
              <p:nvPr/>
            </p:nvSpPr>
            <p:spPr>
              <a:xfrm>
                <a:off x="10728107" y="2663412"/>
                <a:ext cx="156681" cy="188012"/>
              </a:xfrm>
              <a:custGeom>
                <a:rect b="b" l="l" r="r" t="t"/>
                <a:pathLst>
                  <a:path extrusionOk="0" h="2220" w="1850">
                    <a:moveTo>
                      <a:pt x="871" y="0"/>
                    </a:moveTo>
                    <a:cubicBezTo>
                      <a:pt x="451" y="0"/>
                      <a:pt x="1" y="421"/>
                      <a:pt x="1" y="421"/>
                    </a:cubicBezTo>
                    <a:lnTo>
                      <a:pt x="505" y="1577"/>
                    </a:lnTo>
                    <a:lnTo>
                      <a:pt x="1325" y="2220"/>
                    </a:lnTo>
                    <a:cubicBezTo>
                      <a:pt x="1325" y="2220"/>
                      <a:pt x="1849" y="1498"/>
                      <a:pt x="1424" y="440"/>
                    </a:cubicBezTo>
                    <a:cubicBezTo>
                      <a:pt x="1290" y="110"/>
                      <a:pt x="1085" y="0"/>
                      <a:pt x="8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7"/>
              <p:cNvSpPr/>
              <p:nvPr/>
            </p:nvSpPr>
            <p:spPr>
              <a:xfrm>
                <a:off x="10500372" y="2502163"/>
                <a:ext cx="388569" cy="587833"/>
              </a:xfrm>
              <a:custGeom>
                <a:rect b="b" l="l" r="r" t="t"/>
                <a:pathLst>
                  <a:path extrusionOk="0" h="6941" w="4588">
                    <a:moveTo>
                      <a:pt x="1008" y="1"/>
                    </a:moveTo>
                    <a:cubicBezTo>
                      <a:pt x="407" y="1"/>
                      <a:pt x="1" y="278"/>
                      <a:pt x="1" y="278"/>
                    </a:cubicBezTo>
                    <a:lnTo>
                      <a:pt x="535" y="6674"/>
                    </a:lnTo>
                    <a:cubicBezTo>
                      <a:pt x="535" y="6674"/>
                      <a:pt x="1097" y="6941"/>
                      <a:pt x="1783" y="6941"/>
                    </a:cubicBezTo>
                    <a:cubicBezTo>
                      <a:pt x="2178" y="6941"/>
                      <a:pt x="2613" y="6853"/>
                      <a:pt x="3006" y="6575"/>
                    </a:cubicBezTo>
                    <a:cubicBezTo>
                      <a:pt x="4073" y="5804"/>
                      <a:pt x="4587" y="3184"/>
                      <a:pt x="3056" y="1207"/>
                    </a:cubicBezTo>
                    <a:cubicBezTo>
                      <a:pt x="2317" y="248"/>
                      <a:pt x="1575" y="1"/>
                      <a:pt x="10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7"/>
              <p:cNvSpPr/>
              <p:nvPr/>
            </p:nvSpPr>
            <p:spPr>
              <a:xfrm>
                <a:off x="10307021" y="3483379"/>
                <a:ext cx="166675" cy="662276"/>
              </a:xfrm>
              <a:custGeom>
                <a:rect b="b" l="l" r="r" t="t"/>
                <a:pathLst>
                  <a:path extrusionOk="0" h="7820" w="1968">
                    <a:moveTo>
                      <a:pt x="70" y="0"/>
                    </a:moveTo>
                    <a:lnTo>
                      <a:pt x="60" y="475"/>
                    </a:lnTo>
                    <a:lnTo>
                      <a:pt x="60" y="841"/>
                    </a:lnTo>
                    <a:lnTo>
                      <a:pt x="60" y="1157"/>
                    </a:lnTo>
                    <a:lnTo>
                      <a:pt x="50" y="1869"/>
                    </a:lnTo>
                    <a:lnTo>
                      <a:pt x="1" y="7820"/>
                    </a:lnTo>
                    <a:lnTo>
                      <a:pt x="950" y="7820"/>
                    </a:lnTo>
                    <a:cubicBezTo>
                      <a:pt x="1187" y="6821"/>
                      <a:pt x="1405" y="5467"/>
                      <a:pt x="1572" y="4518"/>
                    </a:cubicBezTo>
                    <a:cubicBezTo>
                      <a:pt x="1721" y="3737"/>
                      <a:pt x="1849" y="2986"/>
                      <a:pt x="1919" y="2284"/>
                    </a:cubicBezTo>
                    <a:cubicBezTo>
                      <a:pt x="1948" y="1918"/>
                      <a:pt x="1968" y="1562"/>
                      <a:pt x="1948" y="1226"/>
                    </a:cubicBezTo>
                    <a:lnTo>
                      <a:pt x="1948" y="1118"/>
                    </a:lnTo>
                    <a:cubicBezTo>
                      <a:pt x="1928" y="880"/>
                      <a:pt x="1899" y="653"/>
                      <a:pt x="1849" y="446"/>
                    </a:cubicBezTo>
                    <a:cubicBezTo>
                      <a:pt x="1820" y="327"/>
                      <a:pt x="1790" y="218"/>
                      <a:pt x="1750" y="109"/>
                    </a:cubicBezTo>
                    <a:lnTo>
                      <a:pt x="70" y="0"/>
                    </a:ln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7"/>
              <p:cNvSpPr/>
              <p:nvPr/>
            </p:nvSpPr>
            <p:spPr>
              <a:xfrm>
                <a:off x="10117820" y="4130324"/>
                <a:ext cx="300658" cy="142618"/>
              </a:xfrm>
              <a:custGeom>
                <a:rect b="b" l="l" r="r" t="t"/>
                <a:pathLst>
                  <a:path extrusionOk="0" h="1684" w="3550">
                    <a:moveTo>
                      <a:pt x="2312" y="0"/>
                    </a:moveTo>
                    <a:cubicBezTo>
                      <a:pt x="2273" y="0"/>
                      <a:pt x="2237" y="9"/>
                      <a:pt x="2205" y="32"/>
                    </a:cubicBezTo>
                    <a:cubicBezTo>
                      <a:pt x="2205" y="32"/>
                      <a:pt x="2106" y="111"/>
                      <a:pt x="1829" y="348"/>
                    </a:cubicBezTo>
                    <a:cubicBezTo>
                      <a:pt x="1563" y="596"/>
                      <a:pt x="1098" y="754"/>
                      <a:pt x="702" y="922"/>
                    </a:cubicBezTo>
                    <a:cubicBezTo>
                      <a:pt x="199" y="1139"/>
                      <a:pt x="50" y="1347"/>
                      <a:pt x="21" y="1495"/>
                    </a:cubicBezTo>
                    <a:cubicBezTo>
                      <a:pt x="1" y="1614"/>
                      <a:pt x="50" y="1683"/>
                      <a:pt x="50" y="1683"/>
                    </a:cubicBezTo>
                    <a:lnTo>
                      <a:pt x="3480" y="1683"/>
                    </a:lnTo>
                    <a:cubicBezTo>
                      <a:pt x="3500" y="1633"/>
                      <a:pt x="3520" y="1574"/>
                      <a:pt x="3520" y="1495"/>
                    </a:cubicBezTo>
                    <a:cubicBezTo>
                      <a:pt x="3549" y="1209"/>
                      <a:pt x="3450" y="744"/>
                      <a:pt x="3411" y="447"/>
                    </a:cubicBezTo>
                    <a:cubicBezTo>
                      <a:pt x="3401" y="418"/>
                      <a:pt x="3401" y="388"/>
                      <a:pt x="3391" y="359"/>
                    </a:cubicBezTo>
                    <a:cubicBezTo>
                      <a:pt x="3391" y="309"/>
                      <a:pt x="3382" y="269"/>
                      <a:pt x="3382" y="240"/>
                    </a:cubicBezTo>
                    <a:cubicBezTo>
                      <a:pt x="3382" y="62"/>
                      <a:pt x="3265" y="40"/>
                      <a:pt x="3206" y="40"/>
                    </a:cubicBezTo>
                    <a:cubicBezTo>
                      <a:pt x="3187" y="40"/>
                      <a:pt x="3174" y="42"/>
                      <a:pt x="3174" y="42"/>
                    </a:cubicBezTo>
                    <a:cubicBezTo>
                      <a:pt x="3084" y="130"/>
                      <a:pt x="2990" y="160"/>
                      <a:pt x="2897" y="160"/>
                    </a:cubicBezTo>
                    <a:cubicBezTo>
                      <a:pt x="2684" y="160"/>
                      <a:pt x="2474" y="0"/>
                      <a:pt x="23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p:nvPr/>
            </p:nvSpPr>
            <p:spPr>
              <a:xfrm>
                <a:off x="10117820" y="4256850"/>
                <a:ext cx="298118" cy="16091"/>
              </a:xfrm>
              <a:custGeom>
                <a:rect b="b" l="l" r="r" t="t"/>
                <a:pathLst>
                  <a:path extrusionOk="0" h="190" w="3520">
                    <a:moveTo>
                      <a:pt x="21" y="1"/>
                    </a:moveTo>
                    <a:cubicBezTo>
                      <a:pt x="1" y="120"/>
                      <a:pt x="50" y="189"/>
                      <a:pt x="50" y="189"/>
                    </a:cubicBezTo>
                    <a:lnTo>
                      <a:pt x="3480" y="189"/>
                    </a:lnTo>
                    <a:cubicBezTo>
                      <a:pt x="3500" y="139"/>
                      <a:pt x="3520" y="80"/>
                      <a:pt x="35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7"/>
              <p:cNvSpPr/>
              <p:nvPr/>
            </p:nvSpPr>
            <p:spPr>
              <a:xfrm>
                <a:off x="10368168" y="4160643"/>
                <a:ext cx="38535" cy="112299"/>
              </a:xfrm>
              <a:custGeom>
                <a:rect b="b" l="l" r="r" t="t"/>
                <a:pathLst>
                  <a:path extrusionOk="0" h="1326" w="455">
                    <a:moveTo>
                      <a:pt x="435" y="1"/>
                    </a:moveTo>
                    <a:cubicBezTo>
                      <a:pt x="287" y="119"/>
                      <a:pt x="30" y="366"/>
                      <a:pt x="10" y="772"/>
                    </a:cubicBezTo>
                    <a:cubicBezTo>
                      <a:pt x="0" y="1018"/>
                      <a:pt x="79" y="1196"/>
                      <a:pt x="169" y="1325"/>
                    </a:cubicBezTo>
                    <a:lnTo>
                      <a:pt x="277" y="1325"/>
                    </a:lnTo>
                    <a:cubicBezTo>
                      <a:pt x="178" y="1206"/>
                      <a:pt x="79" y="1029"/>
                      <a:pt x="89" y="781"/>
                    </a:cubicBezTo>
                    <a:cubicBezTo>
                      <a:pt x="109" y="435"/>
                      <a:pt x="307" y="208"/>
                      <a:pt x="455" y="89"/>
                    </a:cubicBezTo>
                    <a:cubicBezTo>
                      <a:pt x="445" y="60"/>
                      <a:pt x="445" y="30"/>
                      <a:pt x="4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7"/>
              <p:cNvSpPr/>
              <p:nvPr/>
            </p:nvSpPr>
            <p:spPr>
              <a:xfrm>
                <a:off x="10255952" y="4161236"/>
                <a:ext cx="28541" cy="13720"/>
              </a:xfrm>
              <a:custGeom>
                <a:rect b="b" l="l" r="r" t="t"/>
                <a:pathLst>
                  <a:path extrusionOk="0" h="162" w="337">
                    <a:moveTo>
                      <a:pt x="55" y="1"/>
                    </a:moveTo>
                    <a:cubicBezTo>
                      <a:pt x="31" y="1"/>
                      <a:pt x="11" y="18"/>
                      <a:pt x="11" y="43"/>
                    </a:cubicBezTo>
                    <a:cubicBezTo>
                      <a:pt x="1" y="73"/>
                      <a:pt x="20" y="102"/>
                      <a:pt x="50" y="112"/>
                    </a:cubicBezTo>
                    <a:lnTo>
                      <a:pt x="258" y="161"/>
                    </a:lnTo>
                    <a:lnTo>
                      <a:pt x="277" y="161"/>
                    </a:lnTo>
                    <a:cubicBezTo>
                      <a:pt x="297" y="161"/>
                      <a:pt x="327" y="152"/>
                      <a:pt x="327" y="122"/>
                    </a:cubicBezTo>
                    <a:cubicBezTo>
                      <a:pt x="337" y="92"/>
                      <a:pt x="317" y="62"/>
                      <a:pt x="288" y="53"/>
                    </a:cubicBezTo>
                    <a:lnTo>
                      <a:pt x="70" y="3"/>
                    </a:lnTo>
                    <a:cubicBezTo>
                      <a:pt x="65" y="1"/>
                      <a:pt x="60" y="1"/>
                      <a:pt x="55"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7"/>
              <p:cNvSpPr/>
              <p:nvPr/>
            </p:nvSpPr>
            <p:spPr>
              <a:xfrm>
                <a:off x="10273568" y="4147008"/>
                <a:ext cx="28541" cy="14567"/>
              </a:xfrm>
              <a:custGeom>
                <a:rect b="b" l="l" r="r" t="t"/>
                <a:pathLst>
                  <a:path extrusionOk="0" h="172" w="337">
                    <a:moveTo>
                      <a:pt x="53" y="1"/>
                    </a:moveTo>
                    <a:cubicBezTo>
                      <a:pt x="30" y="1"/>
                      <a:pt x="10" y="18"/>
                      <a:pt x="10" y="43"/>
                    </a:cubicBezTo>
                    <a:cubicBezTo>
                      <a:pt x="1" y="72"/>
                      <a:pt x="20" y="102"/>
                      <a:pt x="50" y="112"/>
                    </a:cubicBezTo>
                    <a:lnTo>
                      <a:pt x="258" y="162"/>
                    </a:lnTo>
                    <a:cubicBezTo>
                      <a:pt x="267" y="171"/>
                      <a:pt x="267" y="171"/>
                      <a:pt x="277" y="171"/>
                    </a:cubicBezTo>
                    <a:cubicBezTo>
                      <a:pt x="297" y="171"/>
                      <a:pt x="326" y="151"/>
                      <a:pt x="326" y="122"/>
                    </a:cubicBezTo>
                    <a:cubicBezTo>
                      <a:pt x="337" y="92"/>
                      <a:pt x="317" y="63"/>
                      <a:pt x="287" y="52"/>
                    </a:cubicBezTo>
                    <a:lnTo>
                      <a:pt x="69" y="3"/>
                    </a:lnTo>
                    <a:cubicBezTo>
                      <a:pt x="64" y="2"/>
                      <a:pt x="59" y="1"/>
                      <a:pt x="53"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7"/>
              <p:cNvSpPr/>
              <p:nvPr/>
            </p:nvSpPr>
            <p:spPr>
              <a:xfrm>
                <a:off x="10236727" y="4173770"/>
                <a:ext cx="28541" cy="13720"/>
              </a:xfrm>
              <a:custGeom>
                <a:rect b="b" l="l" r="r" t="t"/>
                <a:pathLst>
                  <a:path extrusionOk="0" h="162" w="337">
                    <a:moveTo>
                      <a:pt x="53" y="1"/>
                    </a:moveTo>
                    <a:cubicBezTo>
                      <a:pt x="30" y="1"/>
                      <a:pt x="8" y="19"/>
                      <a:pt x="1" y="43"/>
                    </a:cubicBezTo>
                    <a:cubicBezTo>
                      <a:pt x="1" y="72"/>
                      <a:pt x="20" y="103"/>
                      <a:pt x="50" y="112"/>
                    </a:cubicBezTo>
                    <a:lnTo>
                      <a:pt x="258" y="162"/>
                    </a:lnTo>
                    <a:lnTo>
                      <a:pt x="277" y="162"/>
                    </a:lnTo>
                    <a:cubicBezTo>
                      <a:pt x="297" y="162"/>
                      <a:pt x="326" y="152"/>
                      <a:pt x="326" y="122"/>
                    </a:cubicBezTo>
                    <a:cubicBezTo>
                      <a:pt x="337" y="92"/>
                      <a:pt x="317" y="63"/>
                      <a:pt x="287" y="53"/>
                    </a:cubicBezTo>
                    <a:lnTo>
                      <a:pt x="69" y="4"/>
                    </a:lnTo>
                    <a:cubicBezTo>
                      <a:pt x="64" y="2"/>
                      <a:pt x="59" y="1"/>
                      <a:pt x="53"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a:off x="10218349" y="4183848"/>
                <a:ext cx="28541" cy="14482"/>
              </a:xfrm>
              <a:custGeom>
                <a:rect b="b" l="l" r="r" t="t"/>
                <a:pathLst>
                  <a:path extrusionOk="0" h="171" w="337">
                    <a:moveTo>
                      <a:pt x="63" y="1"/>
                    </a:moveTo>
                    <a:cubicBezTo>
                      <a:pt x="39" y="1"/>
                      <a:pt x="18" y="18"/>
                      <a:pt x="10" y="43"/>
                    </a:cubicBezTo>
                    <a:cubicBezTo>
                      <a:pt x="0" y="72"/>
                      <a:pt x="20" y="102"/>
                      <a:pt x="49" y="112"/>
                    </a:cubicBezTo>
                    <a:lnTo>
                      <a:pt x="267" y="161"/>
                    </a:lnTo>
                    <a:lnTo>
                      <a:pt x="277" y="171"/>
                    </a:lnTo>
                    <a:cubicBezTo>
                      <a:pt x="306" y="171"/>
                      <a:pt x="326" y="151"/>
                      <a:pt x="336" y="122"/>
                    </a:cubicBezTo>
                    <a:cubicBezTo>
                      <a:pt x="336" y="92"/>
                      <a:pt x="316" y="63"/>
                      <a:pt x="286" y="52"/>
                    </a:cubicBezTo>
                    <a:lnTo>
                      <a:pt x="79" y="3"/>
                    </a:lnTo>
                    <a:cubicBezTo>
                      <a:pt x="74" y="1"/>
                      <a:pt x="68" y="1"/>
                      <a:pt x="63"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a:off x="10198193" y="4193079"/>
                <a:ext cx="29388" cy="14567"/>
              </a:xfrm>
              <a:custGeom>
                <a:rect b="b" l="l" r="r" t="t"/>
                <a:pathLst>
                  <a:path extrusionOk="0" h="172" w="347">
                    <a:moveTo>
                      <a:pt x="65" y="0"/>
                    </a:moveTo>
                    <a:cubicBezTo>
                      <a:pt x="40" y="0"/>
                      <a:pt x="19" y="18"/>
                      <a:pt x="10" y="42"/>
                    </a:cubicBezTo>
                    <a:cubicBezTo>
                      <a:pt x="1" y="72"/>
                      <a:pt x="21" y="102"/>
                      <a:pt x="50" y="112"/>
                    </a:cubicBezTo>
                    <a:lnTo>
                      <a:pt x="267" y="171"/>
                    </a:lnTo>
                    <a:lnTo>
                      <a:pt x="278" y="171"/>
                    </a:lnTo>
                    <a:cubicBezTo>
                      <a:pt x="307" y="171"/>
                      <a:pt x="327" y="151"/>
                      <a:pt x="337" y="121"/>
                    </a:cubicBezTo>
                    <a:cubicBezTo>
                      <a:pt x="346" y="92"/>
                      <a:pt x="327" y="62"/>
                      <a:pt x="297" y="52"/>
                    </a:cubicBezTo>
                    <a:lnTo>
                      <a:pt x="80" y="3"/>
                    </a:lnTo>
                    <a:cubicBezTo>
                      <a:pt x="75" y="1"/>
                      <a:pt x="70" y="0"/>
                      <a:pt x="65"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a:off x="10177274" y="4201463"/>
                <a:ext cx="28541" cy="13635"/>
              </a:xfrm>
              <a:custGeom>
                <a:rect b="b" l="l" r="r" t="t"/>
                <a:pathLst>
                  <a:path extrusionOk="0" h="161" w="337">
                    <a:moveTo>
                      <a:pt x="60" y="0"/>
                    </a:moveTo>
                    <a:cubicBezTo>
                      <a:pt x="31" y="0"/>
                      <a:pt x="11" y="18"/>
                      <a:pt x="11" y="42"/>
                    </a:cubicBezTo>
                    <a:cubicBezTo>
                      <a:pt x="0" y="72"/>
                      <a:pt x="20" y="101"/>
                      <a:pt x="50" y="112"/>
                    </a:cubicBezTo>
                    <a:lnTo>
                      <a:pt x="257" y="161"/>
                    </a:lnTo>
                    <a:lnTo>
                      <a:pt x="277" y="161"/>
                    </a:lnTo>
                    <a:cubicBezTo>
                      <a:pt x="297" y="161"/>
                      <a:pt x="327" y="151"/>
                      <a:pt x="327" y="121"/>
                    </a:cubicBezTo>
                    <a:cubicBezTo>
                      <a:pt x="336" y="92"/>
                      <a:pt x="317" y="62"/>
                      <a:pt x="287" y="52"/>
                    </a:cubicBezTo>
                    <a:lnTo>
                      <a:pt x="79" y="3"/>
                    </a:lnTo>
                    <a:cubicBezTo>
                      <a:pt x="73" y="1"/>
                      <a:pt x="66" y="0"/>
                      <a:pt x="60"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7"/>
              <p:cNvSpPr/>
              <p:nvPr/>
            </p:nvSpPr>
            <p:spPr>
              <a:xfrm>
                <a:off x="10544835" y="3483379"/>
                <a:ext cx="177515" cy="651351"/>
              </a:xfrm>
              <a:custGeom>
                <a:rect b="b" l="l" r="r" t="t"/>
                <a:pathLst>
                  <a:path extrusionOk="0" h="7691" w="2096">
                    <a:moveTo>
                      <a:pt x="10" y="0"/>
                    </a:moveTo>
                    <a:cubicBezTo>
                      <a:pt x="0" y="189"/>
                      <a:pt x="0" y="366"/>
                      <a:pt x="10" y="554"/>
                    </a:cubicBezTo>
                    <a:cubicBezTo>
                      <a:pt x="10" y="663"/>
                      <a:pt x="10" y="782"/>
                      <a:pt x="20" y="890"/>
                    </a:cubicBezTo>
                    <a:cubicBezTo>
                      <a:pt x="29" y="1019"/>
                      <a:pt x="29" y="1137"/>
                      <a:pt x="40" y="1266"/>
                    </a:cubicBezTo>
                    <a:cubicBezTo>
                      <a:pt x="69" y="1632"/>
                      <a:pt x="119" y="1997"/>
                      <a:pt x="168" y="2373"/>
                    </a:cubicBezTo>
                    <a:cubicBezTo>
                      <a:pt x="267" y="3016"/>
                      <a:pt x="385" y="3697"/>
                      <a:pt x="524" y="4448"/>
                    </a:cubicBezTo>
                    <a:cubicBezTo>
                      <a:pt x="702" y="5397"/>
                      <a:pt x="850" y="6653"/>
                      <a:pt x="1088" y="7651"/>
                    </a:cubicBezTo>
                    <a:lnTo>
                      <a:pt x="2096" y="7691"/>
                    </a:lnTo>
                    <a:lnTo>
                      <a:pt x="1819" y="2363"/>
                    </a:lnTo>
                    <a:lnTo>
                      <a:pt x="1769" y="1325"/>
                    </a:lnTo>
                    <a:lnTo>
                      <a:pt x="1760" y="1157"/>
                    </a:lnTo>
                    <a:lnTo>
                      <a:pt x="1730" y="525"/>
                    </a:lnTo>
                    <a:lnTo>
                      <a:pt x="1700" y="0"/>
                    </a:ln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a:off x="10609200" y="4107034"/>
                <a:ext cx="190219" cy="165908"/>
              </a:xfrm>
              <a:custGeom>
                <a:rect b="b" l="l" r="r" t="t"/>
                <a:pathLst>
                  <a:path extrusionOk="0" h="1959" w="2246">
                    <a:moveTo>
                      <a:pt x="871" y="1"/>
                    </a:moveTo>
                    <a:cubicBezTo>
                      <a:pt x="337" y="1"/>
                      <a:pt x="298" y="258"/>
                      <a:pt x="238" y="396"/>
                    </a:cubicBezTo>
                    <a:cubicBezTo>
                      <a:pt x="218" y="445"/>
                      <a:pt x="179" y="564"/>
                      <a:pt x="150" y="713"/>
                    </a:cubicBezTo>
                    <a:cubicBezTo>
                      <a:pt x="139" y="762"/>
                      <a:pt x="120" y="821"/>
                      <a:pt x="110" y="880"/>
                    </a:cubicBezTo>
                    <a:cubicBezTo>
                      <a:pt x="80" y="1038"/>
                      <a:pt x="51" y="1197"/>
                      <a:pt x="31" y="1325"/>
                    </a:cubicBezTo>
                    <a:cubicBezTo>
                      <a:pt x="1" y="1464"/>
                      <a:pt x="1" y="1602"/>
                      <a:pt x="1" y="1721"/>
                    </a:cubicBezTo>
                    <a:lnTo>
                      <a:pt x="1" y="1741"/>
                    </a:lnTo>
                    <a:cubicBezTo>
                      <a:pt x="1" y="1780"/>
                      <a:pt x="1" y="1820"/>
                      <a:pt x="11" y="1849"/>
                    </a:cubicBezTo>
                    <a:lnTo>
                      <a:pt x="11" y="1958"/>
                    </a:lnTo>
                    <a:lnTo>
                      <a:pt x="2235" y="1958"/>
                    </a:lnTo>
                    <a:cubicBezTo>
                      <a:pt x="2235" y="1958"/>
                      <a:pt x="2245" y="1869"/>
                      <a:pt x="2245" y="1741"/>
                    </a:cubicBezTo>
                    <a:cubicBezTo>
                      <a:pt x="2225" y="1513"/>
                      <a:pt x="2146" y="1157"/>
                      <a:pt x="1840" y="920"/>
                    </a:cubicBezTo>
                    <a:cubicBezTo>
                      <a:pt x="1424" y="594"/>
                      <a:pt x="1583" y="663"/>
                      <a:pt x="1503" y="515"/>
                    </a:cubicBezTo>
                    <a:cubicBezTo>
                      <a:pt x="1494" y="495"/>
                      <a:pt x="1415" y="248"/>
                      <a:pt x="1405" y="228"/>
                    </a:cubicBezTo>
                    <a:cubicBezTo>
                      <a:pt x="1336" y="80"/>
                      <a:pt x="1266" y="1"/>
                      <a:pt x="8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a:off x="10609200" y="4166486"/>
                <a:ext cx="31929" cy="97139"/>
              </a:xfrm>
              <a:custGeom>
                <a:rect b="b" l="l" r="r" t="t"/>
                <a:pathLst>
                  <a:path extrusionOk="0" h="1147" w="377">
                    <a:moveTo>
                      <a:pt x="159" y="0"/>
                    </a:moveTo>
                    <a:lnTo>
                      <a:pt x="150" y="11"/>
                    </a:lnTo>
                    <a:cubicBezTo>
                      <a:pt x="139" y="60"/>
                      <a:pt x="120" y="119"/>
                      <a:pt x="110" y="178"/>
                    </a:cubicBezTo>
                    <a:cubicBezTo>
                      <a:pt x="159" y="336"/>
                      <a:pt x="218" y="593"/>
                      <a:pt x="139" y="811"/>
                    </a:cubicBezTo>
                    <a:cubicBezTo>
                      <a:pt x="110" y="890"/>
                      <a:pt x="60" y="960"/>
                      <a:pt x="1" y="1019"/>
                    </a:cubicBezTo>
                    <a:lnTo>
                      <a:pt x="1" y="1039"/>
                    </a:lnTo>
                    <a:cubicBezTo>
                      <a:pt x="1" y="1078"/>
                      <a:pt x="1" y="1118"/>
                      <a:pt x="11" y="1147"/>
                    </a:cubicBezTo>
                    <a:cubicBezTo>
                      <a:pt x="120" y="1068"/>
                      <a:pt x="189" y="969"/>
                      <a:pt x="238" y="850"/>
                    </a:cubicBezTo>
                    <a:cubicBezTo>
                      <a:pt x="377" y="475"/>
                      <a:pt x="159" y="20"/>
                      <a:pt x="1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a:off x="10609200" y="4254394"/>
                <a:ext cx="190219" cy="18547"/>
              </a:xfrm>
              <a:custGeom>
                <a:rect b="b" l="l" r="r" t="t"/>
                <a:pathLst>
                  <a:path extrusionOk="0" h="219" w="2246">
                    <a:moveTo>
                      <a:pt x="1" y="1"/>
                    </a:moveTo>
                    <a:cubicBezTo>
                      <a:pt x="1" y="129"/>
                      <a:pt x="11" y="218"/>
                      <a:pt x="11" y="218"/>
                    </a:cubicBezTo>
                    <a:lnTo>
                      <a:pt x="2235" y="218"/>
                    </a:lnTo>
                    <a:cubicBezTo>
                      <a:pt x="2235" y="218"/>
                      <a:pt x="2245" y="129"/>
                      <a:pt x="2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a:off x="10670348" y="4151835"/>
                <a:ext cx="58692" cy="13889"/>
              </a:xfrm>
              <a:custGeom>
                <a:rect b="b" l="l" r="r" t="t"/>
                <a:pathLst>
                  <a:path extrusionOk="0" h="164" w="693">
                    <a:moveTo>
                      <a:pt x="383" y="0"/>
                    </a:moveTo>
                    <a:cubicBezTo>
                      <a:pt x="291" y="0"/>
                      <a:pt x="181" y="11"/>
                      <a:pt x="60" y="45"/>
                    </a:cubicBezTo>
                    <a:cubicBezTo>
                      <a:pt x="21" y="55"/>
                      <a:pt x="1" y="85"/>
                      <a:pt x="10" y="114"/>
                    </a:cubicBezTo>
                    <a:cubicBezTo>
                      <a:pt x="21" y="144"/>
                      <a:pt x="50" y="164"/>
                      <a:pt x="70" y="164"/>
                    </a:cubicBezTo>
                    <a:lnTo>
                      <a:pt x="90" y="164"/>
                    </a:lnTo>
                    <a:cubicBezTo>
                      <a:pt x="196" y="138"/>
                      <a:pt x="294" y="130"/>
                      <a:pt x="375" y="130"/>
                    </a:cubicBezTo>
                    <a:cubicBezTo>
                      <a:pt x="513" y="130"/>
                      <a:pt x="604" y="154"/>
                      <a:pt x="604" y="154"/>
                    </a:cubicBezTo>
                    <a:cubicBezTo>
                      <a:pt x="611" y="155"/>
                      <a:pt x="618" y="156"/>
                      <a:pt x="624" y="156"/>
                    </a:cubicBezTo>
                    <a:cubicBezTo>
                      <a:pt x="653" y="156"/>
                      <a:pt x="675" y="139"/>
                      <a:pt x="683" y="114"/>
                    </a:cubicBezTo>
                    <a:cubicBezTo>
                      <a:pt x="693" y="74"/>
                      <a:pt x="673" y="45"/>
                      <a:pt x="643" y="35"/>
                    </a:cubicBezTo>
                    <a:cubicBezTo>
                      <a:pt x="631" y="29"/>
                      <a:pt x="532" y="0"/>
                      <a:pt x="383"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a:off x="10668739" y="4132272"/>
                <a:ext cx="57760" cy="13381"/>
              </a:xfrm>
              <a:custGeom>
                <a:rect b="b" l="l" r="r" t="t"/>
                <a:pathLst>
                  <a:path extrusionOk="0" h="158" w="682">
                    <a:moveTo>
                      <a:pt x="363" y="1"/>
                    </a:moveTo>
                    <a:cubicBezTo>
                      <a:pt x="272" y="1"/>
                      <a:pt x="165" y="10"/>
                      <a:pt x="49" y="39"/>
                    </a:cubicBezTo>
                    <a:cubicBezTo>
                      <a:pt x="20" y="48"/>
                      <a:pt x="0" y="79"/>
                      <a:pt x="10" y="118"/>
                    </a:cubicBezTo>
                    <a:cubicBezTo>
                      <a:pt x="10" y="147"/>
                      <a:pt x="40" y="158"/>
                      <a:pt x="69" y="158"/>
                    </a:cubicBezTo>
                    <a:lnTo>
                      <a:pt x="79" y="158"/>
                    </a:lnTo>
                    <a:cubicBezTo>
                      <a:pt x="185" y="132"/>
                      <a:pt x="283" y="124"/>
                      <a:pt x="364" y="124"/>
                    </a:cubicBezTo>
                    <a:cubicBezTo>
                      <a:pt x="503" y="124"/>
                      <a:pt x="593" y="147"/>
                      <a:pt x="593" y="147"/>
                    </a:cubicBezTo>
                    <a:cubicBezTo>
                      <a:pt x="600" y="149"/>
                      <a:pt x="607" y="150"/>
                      <a:pt x="614" y="150"/>
                    </a:cubicBezTo>
                    <a:cubicBezTo>
                      <a:pt x="643" y="150"/>
                      <a:pt x="664" y="132"/>
                      <a:pt x="672" y="108"/>
                    </a:cubicBezTo>
                    <a:cubicBezTo>
                      <a:pt x="682" y="68"/>
                      <a:pt x="662" y="39"/>
                      <a:pt x="633" y="29"/>
                    </a:cubicBezTo>
                    <a:cubicBezTo>
                      <a:pt x="626" y="29"/>
                      <a:pt x="520" y="1"/>
                      <a:pt x="363"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10678732" y="4169112"/>
                <a:ext cx="58692" cy="14228"/>
              </a:xfrm>
              <a:custGeom>
                <a:rect b="b" l="l" r="r" t="t"/>
                <a:pathLst>
                  <a:path extrusionOk="0" h="168" w="693">
                    <a:moveTo>
                      <a:pt x="363" y="1"/>
                    </a:moveTo>
                    <a:cubicBezTo>
                      <a:pt x="273" y="1"/>
                      <a:pt x="165" y="10"/>
                      <a:pt x="50" y="39"/>
                    </a:cubicBezTo>
                    <a:cubicBezTo>
                      <a:pt x="21" y="48"/>
                      <a:pt x="1" y="78"/>
                      <a:pt x="10" y="118"/>
                    </a:cubicBezTo>
                    <a:cubicBezTo>
                      <a:pt x="21" y="147"/>
                      <a:pt x="40" y="167"/>
                      <a:pt x="70" y="167"/>
                    </a:cubicBezTo>
                    <a:cubicBezTo>
                      <a:pt x="80" y="167"/>
                      <a:pt x="80" y="167"/>
                      <a:pt x="89" y="158"/>
                    </a:cubicBezTo>
                    <a:cubicBezTo>
                      <a:pt x="192" y="132"/>
                      <a:pt x="289" y="124"/>
                      <a:pt x="370" y="124"/>
                    </a:cubicBezTo>
                    <a:cubicBezTo>
                      <a:pt x="509" y="124"/>
                      <a:pt x="603" y="147"/>
                      <a:pt x="603" y="147"/>
                    </a:cubicBezTo>
                    <a:cubicBezTo>
                      <a:pt x="609" y="149"/>
                      <a:pt x="615" y="150"/>
                      <a:pt x="620" y="150"/>
                    </a:cubicBezTo>
                    <a:cubicBezTo>
                      <a:pt x="647" y="150"/>
                      <a:pt x="675" y="132"/>
                      <a:pt x="682" y="108"/>
                    </a:cubicBezTo>
                    <a:cubicBezTo>
                      <a:pt x="693" y="68"/>
                      <a:pt x="673" y="39"/>
                      <a:pt x="633" y="29"/>
                    </a:cubicBezTo>
                    <a:cubicBezTo>
                      <a:pt x="627" y="29"/>
                      <a:pt x="521" y="1"/>
                      <a:pt x="363"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10687963" y="4188421"/>
                <a:ext cx="58692" cy="14143"/>
              </a:xfrm>
              <a:custGeom>
                <a:rect b="b" l="l" r="r" t="t"/>
                <a:pathLst>
                  <a:path extrusionOk="0" h="167" w="693">
                    <a:moveTo>
                      <a:pt x="368" y="0"/>
                    </a:moveTo>
                    <a:cubicBezTo>
                      <a:pt x="280" y="0"/>
                      <a:pt x="174" y="9"/>
                      <a:pt x="59" y="38"/>
                    </a:cubicBezTo>
                    <a:cubicBezTo>
                      <a:pt x="20" y="48"/>
                      <a:pt x="0" y="77"/>
                      <a:pt x="10" y="117"/>
                    </a:cubicBezTo>
                    <a:cubicBezTo>
                      <a:pt x="20" y="147"/>
                      <a:pt x="40" y="167"/>
                      <a:pt x="70" y="167"/>
                    </a:cubicBezTo>
                    <a:lnTo>
                      <a:pt x="89" y="167"/>
                    </a:lnTo>
                    <a:cubicBezTo>
                      <a:pt x="200" y="135"/>
                      <a:pt x="305" y="126"/>
                      <a:pt x="390" y="126"/>
                    </a:cubicBezTo>
                    <a:cubicBezTo>
                      <a:pt x="518" y="126"/>
                      <a:pt x="604" y="147"/>
                      <a:pt x="604" y="147"/>
                    </a:cubicBezTo>
                    <a:cubicBezTo>
                      <a:pt x="609" y="149"/>
                      <a:pt x="614" y="149"/>
                      <a:pt x="619" y="149"/>
                    </a:cubicBezTo>
                    <a:cubicBezTo>
                      <a:pt x="646" y="149"/>
                      <a:pt x="674" y="132"/>
                      <a:pt x="683" y="107"/>
                    </a:cubicBezTo>
                    <a:cubicBezTo>
                      <a:pt x="692" y="77"/>
                      <a:pt x="672" y="38"/>
                      <a:pt x="633" y="28"/>
                    </a:cubicBezTo>
                    <a:cubicBezTo>
                      <a:pt x="627" y="28"/>
                      <a:pt x="524" y="0"/>
                      <a:pt x="368"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10295334" y="2525707"/>
                <a:ext cx="411097" cy="616713"/>
              </a:xfrm>
              <a:custGeom>
                <a:rect b="b" l="l" r="r" t="t"/>
                <a:pathLst>
                  <a:path extrusionOk="0" h="7282" w="4854">
                    <a:moveTo>
                      <a:pt x="3144" y="0"/>
                    </a:moveTo>
                    <a:lnTo>
                      <a:pt x="1651" y="158"/>
                    </a:lnTo>
                    <a:cubicBezTo>
                      <a:pt x="1651" y="158"/>
                      <a:pt x="1058" y="287"/>
                      <a:pt x="534" y="801"/>
                    </a:cubicBezTo>
                    <a:cubicBezTo>
                      <a:pt x="1" y="1325"/>
                      <a:pt x="455" y="2293"/>
                      <a:pt x="534" y="3114"/>
                    </a:cubicBezTo>
                    <a:cubicBezTo>
                      <a:pt x="544" y="3183"/>
                      <a:pt x="544" y="3282"/>
                      <a:pt x="554" y="3391"/>
                    </a:cubicBezTo>
                    <a:lnTo>
                      <a:pt x="554" y="3510"/>
                    </a:lnTo>
                    <a:cubicBezTo>
                      <a:pt x="564" y="3846"/>
                      <a:pt x="574" y="4300"/>
                      <a:pt x="594" y="4765"/>
                    </a:cubicBezTo>
                    <a:cubicBezTo>
                      <a:pt x="594" y="4804"/>
                      <a:pt x="594" y="4844"/>
                      <a:pt x="603" y="4893"/>
                    </a:cubicBezTo>
                    <a:cubicBezTo>
                      <a:pt x="653" y="5891"/>
                      <a:pt x="475" y="6326"/>
                      <a:pt x="475" y="6653"/>
                    </a:cubicBezTo>
                    <a:cubicBezTo>
                      <a:pt x="475" y="7134"/>
                      <a:pt x="1421" y="7281"/>
                      <a:pt x="2385" y="7281"/>
                    </a:cubicBezTo>
                    <a:cubicBezTo>
                      <a:pt x="3224" y="7281"/>
                      <a:pt x="4077" y="7169"/>
                      <a:pt x="4330" y="7068"/>
                    </a:cubicBezTo>
                    <a:cubicBezTo>
                      <a:pt x="4735" y="6900"/>
                      <a:pt x="4854" y="4844"/>
                      <a:pt x="4755" y="3559"/>
                    </a:cubicBezTo>
                    <a:cubicBezTo>
                      <a:pt x="4755" y="3519"/>
                      <a:pt x="4755" y="3480"/>
                      <a:pt x="4745" y="3430"/>
                    </a:cubicBezTo>
                    <a:cubicBezTo>
                      <a:pt x="4725" y="3084"/>
                      <a:pt x="4706" y="2798"/>
                      <a:pt x="4706" y="2629"/>
                    </a:cubicBezTo>
                    <a:cubicBezTo>
                      <a:pt x="4725" y="1858"/>
                      <a:pt x="4646" y="1028"/>
                      <a:pt x="4537" y="672"/>
                    </a:cubicBezTo>
                    <a:cubicBezTo>
                      <a:pt x="4429" y="316"/>
                      <a:pt x="3144" y="0"/>
                      <a:pt x="3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10335562" y="2658585"/>
                <a:ext cx="12534" cy="123309"/>
              </a:xfrm>
              <a:custGeom>
                <a:rect b="b" l="l" r="r" t="t"/>
                <a:pathLst>
                  <a:path extrusionOk="0" h="1456" w="148">
                    <a:moveTo>
                      <a:pt x="40" y="0"/>
                    </a:moveTo>
                    <a:cubicBezTo>
                      <a:pt x="37" y="0"/>
                      <a:pt x="33" y="1"/>
                      <a:pt x="29" y="3"/>
                    </a:cubicBezTo>
                    <a:cubicBezTo>
                      <a:pt x="10" y="3"/>
                      <a:pt x="0" y="23"/>
                      <a:pt x="0" y="43"/>
                    </a:cubicBezTo>
                    <a:cubicBezTo>
                      <a:pt x="0" y="43"/>
                      <a:pt x="69" y="853"/>
                      <a:pt x="29" y="1416"/>
                    </a:cubicBezTo>
                    <a:cubicBezTo>
                      <a:pt x="29" y="1436"/>
                      <a:pt x="49" y="1446"/>
                      <a:pt x="59" y="1456"/>
                    </a:cubicBezTo>
                    <a:lnTo>
                      <a:pt x="69" y="1456"/>
                    </a:lnTo>
                    <a:cubicBezTo>
                      <a:pt x="89" y="1456"/>
                      <a:pt x="108" y="1436"/>
                      <a:pt x="108" y="1416"/>
                    </a:cubicBezTo>
                    <a:cubicBezTo>
                      <a:pt x="148" y="853"/>
                      <a:pt x="69" y="43"/>
                      <a:pt x="69" y="32"/>
                    </a:cubicBezTo>
                    <a:cubicBezTo>
                      <a:pt x="69" y="16"/>
                      <a:pt x="56" y="0"/>
                      <a:pt x="40"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10403315" y="2796037"/>
                <a:ext cx="138218" cy="87993"/>
              </a:xfrm>
              <a:custGeom>
                <a:rect b="b" l="l" r="r" t="t"/>
                <a:pathLst>
                  <a:path extrusionOk="0" h="1039" w="1632">
                    <a:moveTo>
                      <a:pt x="55" y="0"/>
                    </a:moveTo>
                    <a:cubicBezTo>
                      <a:pt x="47" y="0"/>
                      <a:pt x="38" y="3"/>
                      <a:pt x="30" y="11"/>
                    </a:cubicBezTo>
                    <a:cubicBezTo>
                      <a:pt x="11" y="31"/>
                      <a:pt x="0" y="61"/>
                      <a:pt x="20" y="80"/>
                    </a:cubicBezTo>
                    <a:cubicBezTo>
                      <a:pt x="50" y="110"/>
                      <a:pt x="801" y="990"/>
                      <a:pt x="1582" y="1039"/>
                    </a:cubicBezTo>
                    <a:lnTo>
                      <a:pt x="1592" y="1039"/>
                    </a:lnTo>
                    <a:cubicBezTo>
                      <a:pt x="1612" y="1039"/>
                      <a:pt x="1621" y="1019"/>
                      <a:pt x="1632" y="999"/>
                    </a:cubicBezTo>
                    <a:cubicBezTo>
                      <a:pt x="1632" y="970"/>
                      <a:pt x="1612" y="950"/>
                      <a:pt x="1582" y="950"/>
                    </a:cubicBezTo>
                    <a:cubicBezTo>
                      <a:pt x="841" y="900"/>
                      <a:pt x="99" y="21"/>
                      <a:pt x="90" y="21"/>
                    </a:cubicBezTo>
                    <a:cubicBezTo>
                      <a:pt x="83" y="9"/>
                      <a:pt x="70" y="0"/>
                      <a:pt x="55"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7"/>
              <p:cNvSpPr/>
              <p:nvPr/>
            </p:nvSpPr>
            <p:spPr>
              <a:xfrm>
                <a:off x="10425928" y="2544339"/>
                <a:ext cx="147450" cy="61824"/>
              </a:xfrm>
              <a:custGeom>
                <a:rect b="b" l="l" r="r" t="t"/>
                <a:pathLst>
                  <a:path extrusionOk="0" h="730" w="1741">
                    <a:moveTo>
                      <a:pt x="1690" y="1"/>
                    </a:moveTo>
                    <a:cubicBezTo>
                      <a:pt x="1677" y="1"/>
                      <a:pt x="1662" y="6"/>
                      <a:pt x="1651" y="17"/>
                    </a:cubicBezTo>
                    <a:cubicBezTo>
                      <a:pt x="1651" y="27"/>
                      <a:pt x="1125" y="641"/>
                      <a:pt x="615" y="641"/>
                    </a:cubicBezTo>
                    <a:cubicBezTo>
                      <a:pt x="611" y="641"/>
                      <a:pt x="607" y="640"/>
                      <a:pt x="603" y="640"/>
                    </a:cubicBezTo>
                    <a:cubicBezTo>
                      <a:pt x="238" y="630"/>
                      <a:pt x="99" y="245"/>
                      <a:pt x="89" y="225"/>
                    </a:cubicBezTo>
                    <a:cubicBezTo>
                      <a:pt x="89" y="211"/>
                      <a:pt x="74" y="201"/>
                      <a:pt x="57" y="201"/>
                    </a:cubicBezTo>
                    <a:cubicBezTo>
                      <a:pt x="51" y="201"/>
                      <a:pt x="45" y="203"/>
                      <a:pt x="40" y="205"/>
                    </a:cubicBezTo>
                    <a:cubicBezTo>
                      <a:pt x="10" y="205"/>
                      <a:pt x="1" y="235"/>
                      <a:pt x="10" y="255"/>
                    </a:cubicBezTo>
                    <a:cubicBezTo>
                      <a:pt x="20" y="274"/>
                      <a:pt x="168" y="720"/>
                      <a:pt x="594" y="729"/>
                    </a:cubicBezTo>
                    <a:cubicBezTo>
                      <a:pt x="598" y="729"/>
                      <a:pt x="603" y="729"/>
                      <a:pt x="607" y="729"/>
                    </a:cubicBezTo>
                    <a:cubicBezTo>
                      <a:pt x="1165" y="729"/>
                      <a:pt x="1701" y="96"/>
                      <a:pt x="1721" y="77"/>
                    </a:cubicBezTo>
                    <a:cubicBezTo>
                      <a:pt x="1740" y="57"/>
                      <a:pt x="1730" y="28"/>
                      <a:pt x="1710" y="8"/>
                    </a:cubicBezTo>
                    <a:cubicBezTo>
                      <a:pt x="1706" y="3"/>
                      <a:pt x="1699" y="1"/>
                      <a:pt x="1690"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7"/>
              <p:cNvSpPr/>
              <p:nvPr/>
            </p:nvSpPr>
            <p:spPr>
              <a:xfrm>
                <a:off x="10472847" y="2152818"/>
                <a:ext cx="282026" cy="253308"/>
              </a:xfrm>
              <a:custGeom>
                <a:rect b="b" l="l" r="r" t="t"/>
                <a:pathLst>
                  <a:path extrusionOk="0" h="2991" w="3330">
                    <a:moveTo>
                      <a:pt x="1052" y="1"/>
                    </a:moveTo>
                    <a:cubicBezTo>
                      <a:pt x="505" y="1"/>
                      <a:pt x="232" y="322"/>
                      <a:pt x="108" y="568"/>
                    </a:cubicBezTo>
                    <a:cubicBezTo>
                      <a:pt x="29" y="736"/>
                      <a:pt x="0" y="864"/>
                      <a:pt x="0" y="864"/>
                    </a:cubicBezTo>
                    <a:cubicBezTo>
                      <a:pt x="10" y="983"/>
                      <a:pt x="29" y="1112"/>
                      <a:pt x="69" y="1240"/>
                    </a:cubicBezTo>
                    <a:cubicBezTo>
                      <a:pt x="336" y="2070"/>
                      <a:pt x="1285" y="2970"/>
                      <a:pt x="2234" y="2990"/>
                    </a:cubicBezTo>
                    <a:cubicBezTo>
                      <a:pt x="2247" y="2990"/>
                      <a:pt x="2260" y="2990"/>
                      <a:pt x="2273" y="2990"/>
                    </a:cubicBezTo>
                    <a:cubicBezTo>
                      <a:pt x="3330" y="2990"/>
                      <a:pt x="3291" y="1804"/>
                      <a:pt x="3291" y="1804"/>
                    </a:cubicBezTo>
                    <a:lnTo>
                      <a:pt x="3291" y="1804"/>
                    </a:lnTo>
                    <a:cubicBezTo>
                      <a:pt x="3291" y="1804"/>
                      <a:pt x="2916" y="2221"/>
                      <a:pt x="2515" y="2221"/>
                    </a:cubicBezTo>
                    <a:cubicBezTo>
                      <a:pt x="2438" y="2221"/>
                      <a:pt x="2360" y="2206"/>
                      <a:pt x="2283" y="2169"/>
                    </a:cubicBezTo>
                    <a:cubicBezTo>
                      <a:pt x="1809" y="1942"/>
                      <a:pt x="2669" y="321"/>
                      <a:pt x="1424" y="44"/>
                    </a:cubicBezTo>
                    <a:cubicBezTo>
                      <a:pt x="1288" y="14"/>
                      <a:pt x="1164" y="1"/>
                      <a:pt x="1052"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7"/>
              <p:cNvSpPr/>
              <p:nvPr/>
            </p:nvSpPr>
            <p:spPr>
              <a:xfrm>
                <a:off x="10472847" y="2199312"/>
                <a:ext cx="147365" cy="126357"/>
              </a:xfrm>
              <a:custGeom>
                <a:rect b="b" l="l" r="r" t="t"/>
                <a:pathLst>
                  <a:path extrusionOk="0" h="1492" w="1740">
                    <a:moveTo>
                      <a:pt x="339" y="0"/>
                    </a:moveTo>
                    <a:cubicBezTo>
                      <a:pt x="253" y="0"/>
                      <a:pt x="174" y="7"/>
                      <a:pt x="108" y="19"/>
                    </a:cubicBezTo>
                    <a:cubicBezTo>
                      <a:pt x="29" y="187"/>
                      <a:pt x="0" y="315"/>
                      <a:pt x="0" y="315"/>
                    </a:cubicBezTo>
                    <a:cubicBezTo>
                      <a:pt x="10" y="434"/>
                      <a:pt x="29" y="563"/>
                      <a:pt x="69" y="691"/>
                    </a:cubicBezTo>
                    <a:cubicBezTo>
                      <a:pt x="712" y="1047"/>
                      <a:pt x="1651" y="1492"/>
                      <a:pt x="1651" y="1492"/>
                    </a:cubicBezTo>
                    <a:cubicBezTo>
                      <a:pt x="1651" y="1492"/>
                      <a:pt x="1740" y="849"/>
                      <a:pt x="1275" y="355"/>
                    </a:cubicBezTo>
                    <a:cubicBezTo>
                      <a:pt x="1001" y="81"/>
                      <a:pt x="627"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7"/>
              <p:cNvSpPr/>
              <p:nvPr/>
            </p:nvSpPr>
            <p:spPr>
              <a:xfrm>
                <a:off x="10333360" y="2208036"/>
                <a:ext cx="287700" cy="276598"/>
              </a:xfrm>
              <a:custGeom>
                <a:rect b="b" l="l" r="r" t="t"/>
                <a:pathLst>
                  <a:path extrusionOk="0" h="3266" w="3397">
                    <a:moveTo>
                      <a:pt x="1867" y="1"/>
                    </a:moveTo>
                    <a:cubicBezTo>
                      <a:pt x="1799" y="1"/>
                      <a:pt x="1729" y="5"/>
                      <a:pt x="1657" y="15"/>
                    </a:cubicBezTo>
                    <a:cubicBezTo>
                      <a:pt x="905" y="124"/>
                      <a:pt x="312" y="469"/>
                      <a:pt x="194" y="1082"/>
                    </a:cubicBezTo>
                    <a:cubicBezTo>
                      <a:pt x="0" y="2059"/>
                      <a:pt x="581" y="3265"/>
                      <a:pt x="1534" y="3265"/>
                    </a:cubicBezTo>
                    <a:cubicBezTo>
                      <a:pt x="1699" y="3265"/>
                      <a:pt x="1876" y="3229"/>
                      <a:pt x="2062" y="3148"/>
                    </a:cubicBezTo>
                    <a:cubicBezTo>
                      <a:pt x="2062" y="3148"/>
                      <a:pt x="2863" y="3050"/>
                      <a:pt x="3139" y="2268"/>
                    </a:cubicBezTo>
                    <a:cubicBezTo>
                      <a:pt x="3396" y="1517"/>
                      <a:pt x="3258" y="1112"/>
                      <a:pt x="3060" y="687"/>
                    </a:cubicBezTo>
                    <a:cubicBezTo>
                      <a:pt x="2927" y="392"/>
                      <a:pt x="2502" y="1"/>
                      <a:pt x="1867"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7"/>
              <p:cNvSpPr/>
              <p:nvPr/>
            </p:nvSpPr>
            <p:spPr>
              <a:xfrm>
                <a:off x="10347250" y="2390542"/>
                <a:ext cx="39382" cy="66651"/>
              </a:xfrm>
              <a:custGeom>
                <a:rect b="b" l="l" r="r" t="t"/>
                <a:pathLst>
                  <a:path extrusionOk="0" h="787" w="465">
                    <a:moveTo>
                      <a:pt x="219" y="0"/>
                    </a:moveTo>
                    <a:cubicBezTo>
                      <a:pt x="164" y="0"/>
                      <a:pt x="110" y="32"/>
                      <a:pt x="79" y="133"/>
                    </a:cubicBezTo>
                    <a:cubicBezTo>
                      <a:pt x="0" y="370"/>
                      <a:pt x="124" y="787"/>
                      <a:pt x="367" y="787"/>
                    </a:cubicBezTo>
                    <a:cubicBezTo>
                      <a:pt x="398" y="787"/>
                      <a:pt x="430" y="780"/>
                      <a:pt x="465" y="766"/>
                    </a:cubicBezTo>
                    <a:lnTo>
                      <a:pt x="405" y="84"/>
                    </a:lnTo>
                    <a:cubicBezTo>
                      <a:pt x="405" y="84"/>
                      <a:pt x="310" y="0"/>
                      <a:pt x="219" y="0"/>
                    </a:cubicBezTo>
                    <a:close/>
                  </a:path>
                </a:pathLst>
              </a:custGeom>
              <a:solidFill>
                <a:srgbClr val="DF61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a:off x="10441765" y="2453636"/>
                <a:ext cx="129071" cy="118651"/>
              </a:xfrm>
              <a:custGeom>
                <a:rect b="b" l="l" r="r" t="t"/>
                <a:pathLst>
                  <a:path extrusionOk="0" h="1401" w="1524">
                    <a:moveTo>
                      <a:pt x="1266" y="1"/>
                    </a:moveTo>
                    <a:cubicBezTo>
                      <a:pt x="1266" y="1"/>
                      <a:pt x="1187" y="41"/>
                      <a:pt x="1069" y="130"/>
                    </a:cubicBezTo>
                    <a:cubicBezTo>
                      <a:pt x="1049" y="150"/>
                      <a:pt x="1020" y="169"/>
                      <a:pt x="989" y="179"/>
                    </a:cubicBezTo>
                    <a:cubicBezTo>
                      <a:pt x="732" y="337"/>
                      <a:pt x="347" y="525"/>
                      <a:pt x="1" y="545"/>
                    </a:cubicBezTo>
                    <a:lnTo>
                      <a:pt x="71" y="1227"/>
                    </a:lnTo>
                    <a:cubicBezTo>
                      <a:pt x="71" y="1227"/>
                      <a:pt x="219" y="1400"/>
                      <a:pt x="522" y="1400"/>
                    </a:cubicBezTo>
                    <a:cubicBezTo>
                      <a:pt x="760" y="1400"/>
                      <a:pt x="1093" y="1293"/>
                      <a:pt x="1523" y="910"/>
                    </a:cubicBezTo>
                    <a:cubicBezTo>
                      <a:pt x="1286" y="713"/>
                      <a:pt x="1217" y="278"/>
                      <a:pt x="1266" y="1"/>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a:off x="10441765" y="2464561"/>
                <a:ext cx="90536" cy="62840"/>
              </a:xfrm>
              <a:custGeom>
                <a:rect b="b" l="l" r="r" t="t"/>
                <a:pathLst>
                  <a:path extrusionOk="0" h="742" w="1069">
                    <a:moveTo>
                      <a:pt x="1069" y="1"/>
                    </a:moveTo>
                    <a:cubicBezTo>
                      <a:pt x="1049" y="21"/>
                      <a:pt x="1020" y="40"/>
                      <a:pt x="989" y="50"/>
                    </a:cubicBezTo>
                    <a:cubicBezTo>
                      <a:pt x="732" y="208"/>
                      <a:pt x="347" y="396"/>
                      <a:pt x="1" y="416"/>
                    </a:cubicBezTo>
                    <a:lnTo>
                      <a:pt x="31" y="742"/>
                    </a:lnTo>
                    <a:cubicBezTo>
                      <a:pt x="317" y="633"/>
                      <a:pt x="822" y="406"/>
                      <a:pt x="1069" y="1"/>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a:off x="10354702" y="2259442"/>
                <a:ext cx="196910" cy="242213"/>
              </a:xfrm>
              <a:custGeom>
                <a:rect b="b" l="l" r="r" t="t"/>
                <a:pathLst>
                  <a:path extrusionOk="0" h="2860" w="2325">
                    <a:moveTo>
                      <a:pt x="1233" y="0"/>
                    </a:moveTo>
                    <a:cubicBezTo>
                      <a:pt x="904" y="0"/>
                      <a:pt x="631" y="174"/>
                      <a:pt x="456" y="258"/>
                    </a:cubicBezTo>
                    <a:cubicBezTo>
                      <a:pt x="150" y="396"/>
                      <a:pt x="1" y="851"/>
                      <a:pt x="80" y="1454"/>
                    </a:cubicBezTo>
                    <a:cubicBezTo>
                      <a:pt x="90" y="1533"/>
                      <a:pt x="100" y="1602"/>
                      <a:pt x="110" y="1661"/>
                    </a:cubicBezTo>
                    <a:lnTo>
                      <a:pt x="139" y="1869"/>
                    </a:lnTo>
                    <a:cubicBezTo>
                      <a:pt x="209" y="2344"/>
                      <a:pt x="278" y="2590"/>
                      <a:pt x="407" y="2700"/>
                    </a:cubicBezTo>
                    <a:cubicBezTo>
                      <a:pt x="554" y="2814"/>
                      <a:pt x="728" y="2859"/>
                      <a:pt x="910" y="2859"/>
                    </a:cubicBezTo>
                    <a:cubicBezTo>
                      <a:pt x="1541" y="2859"/>
                      <a:pt x="2264" y="2317"/>
                      <a:pt x="2294" y="2294"/>
                    </a:cubicBezTo>
                    <a:cubicBezTo>
                      <a:pt x="2294" y="2235"/>
                      <a:pt x="2305" y="2186"/>
                      <a:pt x="2305" y="2136"/>
                    </a:cubicBezTo>
                    <a:cubicBezTo>
                      <a:pt x="2324" y="1672"/>
                      <a:pt x="2274" y="1266"/>
                      <a:pt x="2176" y="881"/>
                    </a:cubicBezTo>
                    <a:cubicBezTo>
                      <a:pt x="2136" y="455"/>
                      <a:pt x="1840" y="110"/>
                      <a:pt x="1424" y="20"/>
                    </a:cubicBezTo>
                    <a:cubicBezTo>
                      <a:pt x="1359" y="6"/>
                      <a:pt x="1295" y="0"/>
                      <a:pt x="1233" y="0"/>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10368168" y="2375806"/>
                <a:ext cx="27694" cy="14651"/>
              </a:xfrm>
              <a:custGeom>
                <a:rect b="b" l="l" r="r" t="t"/>
                <a:pathLst>
                  <a:path extrusionOk="0" h="173" w="327">
                    <a:moveTo>
                      <a:pt x="184" y="0"/>
                    </a:moveTo>
                    <a:cubicBezTo>
                      <a:pt x="179" y="0"/>
                      <a:pt x="174" y="0"/>
                      <a:pt x="169" y="1"/>
                    </a:cubicBezTo>
                    <a:cubicBezTo>
                      <a:pt x="59" y="11"/>
                      <a:pt x="10" y="120"/>
                      <a:pt x="10" y="129"/>
                    </a:cubicBezTo>
                    <a:cubicBezTo>
                      <a:pt x="0" y="139"/>
                      <a:pt x="10" y="159"/>
                      <a:pt x="30" y="169"/>
                    </a:cubicBezTo>
                    <a:cubicBezTo>
                      <a:pt x="33" y="171"/>
                      <a:pt x="36" y="173"/>
                      <a:pt x="40" y="173"/>
                    </a:cubicBezTo>
                    <a:cubicBezTo>
                      <a:pt x="50" y="173"/>
                      <a:pt x="62" y="163"/>
                      <a:pt x="70" y="149"/>
                    </a:cubicBezTo>
                    <a:cubicBezTo>
                      <a:pt x="70" y="149"/>
                      <a:pt x="99" y="70"/>
                      <a:pt x="178" y="60"/>
                    </a:cubicBezTo>
                    <a:cubicBezTo>
                      <a:pt x="237" y="60"/>
                      <a:pt x="267" y="129"/>
                      <a:pt x="267" y="139"/>
                    </a:cubicBezTo>
                    <a:cubicBezTo>
                      <a:pt x="267" y="149"/>
                      <a:pt x="287" y="159"/>
                      <a:pt x="297" y="159"/>
                    </a:cubicBezTo>
                    <a:lnTo>
                      <a:pt x="307" y="159"/>
                    </a:lnTo>
                    <a:cubicBezTo>
                      <a:pt x="316" y="149"/>
                      <a:pt x="327" y="129"/>
                      <a:pt x="327" y="120"/>
                    </a:cubicBezTo>
                    <a:cubicBezTo>
                      <a:pt x="308" y="73"/>
                      <a:pt x="263" y="0"/>
                      <a:pt x="184"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a:off x="10432619" y="2362425"/>
                <a:ext cx="30235" cy="16853"/>
              </a:xfrm>
              <a:custGeom>
                <a:rect b="b" l="l" r="r" t="t"/>
                <a:pathLst>
                  <a:path extrusionOk="0" h="199" w="357">
                    <a:moveTo>
                      <a:pt x="163" y="0"/>
                    </a:moveTo>
                    <a:cubicBezTo>
                      <a:pt x="158" y="0"/>
                      <a:pt x="153" y="0"/>
                      <a:pt x="149" y="1"/>
                    </a:cubicBezTo>
                    <a:cubicBezTo>
                      <a:pt x="40" y="10"/>
                      <a:pt x="1" y="109"/>
                      <a:pt x="1" y="159"/>
                    </a:cubicBezTo>
                    <a:cubicBezTo>
                      <a:pt x="1" y="179"/>
                      <a:pt x="10" y="199"/>
                      <a:pt x="30" y="199"/>
                    </a:cubicBezTo>
                    <a:cubicBezTo>
                      <a:pt x="50" y="199"/>
                      <a:pt x="69" y="188"/>
                      <a:pt x="69" y="169"/>
                    </a:cubicBezTo>
                    <a:cubicBezTo>
                      <a:pt x="69" y="159"/>
                      <a:pt x="80" y="70"/>
                      <a:pt x="149" y="70"/>
                    </a:cubicBezTo>
                    <a:cubicBezTo>
                      <a:pt x="153" y="69"/>
                      <a:pt x="157" y="69"/>
                      <a:pt x="160" y="69"/>
                    </a:cubicBezTo>
                    <a:cubicBezTo>
                      <a:pt x="233" y="69"/>
                      <a:pt x="287" y="149"/>
                      <a:pt x="287" y="149"/>
                    </a:cubicBezTo>
                    <a:cubicBezTo>
                      <a:pt x="294" y="156"/>
                      <a:pt x="306" y="163"/>
                      <a:pt x="320" y="163"/>
                    </a:cubicBezTo>
                    <a:cubicBezTo>
                      <a:pt x="325" y="163"/>
                      <a:pt x="331" y="162"/>
                      <a:pt x="337" y="159"/>
                    </a:cubicBezTo>
                    <a:cubicBezTo>
                      <a:pt x="346" y="149"/>
                      <a:pt x="357" y="129"/>
                      <a:pt x="346" y="109"/>
                    </a:cubicBezTo>
                    <a:cubicBezTo>
                      <a:pt x="337" y="109"/>
                      <a:pt x="273" y="0"/>
                      <a:pt x="163"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a:off x="10393237" y="2411799"/>
                <a:ext cx="68770" cy="42684"/>
              </a:xfrm>
              <a:custGeom>
                <a:rect b="b" l="l" r="r" t="t"/>
                <a:pathLst>
                  <a:path extrusionOk="0" h="504" w="812">
                    <a:moveTo>
                      <a:pt x="811" y="1"/>
                    </a:moveTo>
                    <a:lnTo>
                      <a:pt x="1" y="189"/>
                    </a:lnTo>
                    <a:cubicBezTo>
                      <a:pt x="1" y="189"/>
                      <a:pt x="108" y="504"/>
                      <a:pt x="358" y="504"/>
                    </a:cubicBezTo>
                    <a:cubicBezTo>
                      <a:pt x="391" y="504"/>
                      <a:pt x="427" y="498"/>
                      <a:pt x="466" y="485"/>
                    </a:cubicBezTo>
                    <a:cubicBezTo>
                      <a:pt x="752" y="387"/>
                      <a:pt x="811" y="1"/>
                      <a:pt x="811" y="1"/>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a:off x="10420000" y="2454822"/>
                <a:ext cx="21851" cy="10671"/>
              </a:xfrm>
              <a:custGeom>
                <a:rect b="b" l="l" r="r" t="t"/>
                <a:pathLst>
                  <a:path extrusionOk="0" h="126" w="258">
                    <a:moveTo>
                      <a:pt x="232" y="1"/>
                    </a:moveTo>
                    <a:cubicBezTo>
                      <a:pt x="224" y="1"/>
                      <a:pt x="215" y="5"/>
                      <a:pt x="209" y="17"/>
                    </a:cubicBezTo>
                    <a:cubicBezTo>
                      <a:pt x="165" y="61"/>
                      <a:pt x="109" y="69"/>
                      <a:pt x="74" y="69"/>
                    </a:cubicBezTo>
                    <a:cubicBezTo>
                      <a:pt x="54" y="69"/>
                      <a:pt x="41" y="66"/>
                      <a:pt x="41" y="66"/>
                    </a:cubicBezTo>
                    <a:cubicBezTo>
                      <a:pt x="35" y="64"/>
                      <a:pt x="31" y="62"/>
                      <a:pt x="27" y="62"/>
                    </a:cubicBezTo>
                    <a:cubicBezTo>
                      <a:pt x="16" y="62"/>
                      <a:pt x="9" y="71"/>
                      <a:pt x="1" y="86"/>
                    </a:cubicBezTo>
                    <a:cubicBezTo>
                      <a:pt x="1" y="96"/>
                      <a:pt x="11" y="116"/>
                      <a:pt x="21" y="116"/>
                    </a:cubicBezTo>
                    <a:cubicBezTo>
                      <a:pt x="31" y="116"/>
                      <a:pt x="31" y="125"/>
                      <a:pt x="51" y="125"/>
                    </a:cubicBezTo>
                    <a:cubicBezTo>
                      <a:pt x="90" y="125"/>
                      <a:pt x="179" y="125"/>
                      <a:pt x="249" y="46"/>
                    </a:cubicBezTo>
                    <a:cubicBezTo>
                      <a:pt x="258" y="37"/>
                      <a:pt x="258" y="17"/>
                      <a:pt x="249" y="7"/>
                    </a:cubicBezTo>
                    <a:cubicBezTo>
                      <a:pt x="244" y="3"/>
                      <a:pt x="239" y="1"/>
                      <a:pt x="2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a:off x="10423387" y="2325585"/>
                <a:ext cx="48529" cy="21850"/>
              </a:xfrm>
              <a:custGeom>
                <a:rect b="b" l="l" r="r" t="t"/>
                <a:pathLst>
                  <a:path extrusionOk="0" h="258" w="573">
                    <a:moveTo>
                      <a:pt x="144" y="1"/>
                    </a:moveTo>
                    <a:cubicBezTo>
                      <a:pt x="136" y="1"/>
                      <a:pt x="128" y="1"/>
                      <a:pt x="119" y="1"/>
                    </a:cubicBezTo>
                    <a:cubicBezTo>
                      <a:pt x="119" y="1"/>
                      <a:pt x="1" y="30"/>
                      <a:pt x="60" y="129"/>
                    </a:cubicBezTo>
                    <a:cubicBezTo>
                      <a:pt x="76" y="164"/>
                      <a:pt x="110" y="171"/>
                      <a:pt x="155" y="171"/>
                    </a:cubicBezTo>
                    <a:cubicBezTo>
                      <a:pt x="190" y="171"/>
                      <a:pt x="232" y="167"/>
                      <a:pt x="278" y="167"/>
                    </a:cubicBezTo>
                    <a:cubicBezTo>
                      <a:pt x="358" y="167"/>
                      <a:pt x="449" y="181"/>
                      <a:pt x="534" y="258"/>
                    </a:cubicBezTo>
                    <a:cubicBezTo>
                      <a:pt x="534" y="258"/>
                      <a:pt x="572" y="1"/>
                      <a:pt x="144"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a:off x="10446000" y="2385376"/>
                <a:ext cx="44464" cy="18632"/>
              </a:xfrm>
              <a:custGeom>
                <a:rect b="b" l="l" r="r" t="t"/>
                <a:pathLst>
                  <a:path extrusionOk="0" h="220" w="525">
                    <a:moveTo>
                      <a:pt x="337" y="1"/>
                    </a:moveTo>
                    <a:cubicBezTo>
                      <a:pt x="309" y="1"/>
                      <a:pt x="279" y="3"/>
                      <a:pt x="248" y="7"/>
                    </a:cubicBezTo>
                    <a:cubicBezTo>
                      <a:pt x="109" y="26"/>
                      <a:pt x="1" y="86"/>
                      <a:pt x="10" y="145"/>
                    </a:cubicBezTo>
                    <a:cubicBezTo>
                      <a:pt x="10" y="192"/>
                      <a:pt x="91" y="220"/>
                      <a:pt x="193" y="220"/>
                    </a:cubicBezTo>
                    <a:cubicBezTo>
                      <a:pt x="220" y="220"/>
                      <a:pt x="249" y="218"/>
                      <a:pt x="278" y="214"/>
                    </a:cubicBezTo>
                    <a:cubicBezTo>
                      <a:pt x="416" y="194"/>
                      <a:pt x="524" y="125"/>
                      <a:pt x="524" y="75"/>
                    </a:cubicBezTo>
                    <a:cubicBezTo>
                      <a:pt x="517" y="29"/>
                      <a:pt x="441" y="1"/>
                      <a:pt x="337" y="1"/>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10364018" y="2400112"/>
                <a:ext cx="21851" cy="17700"/>
              </a:xfrm>
              <a:custGeom>
                <a:rect b="b" l="l" r="r" t="t"/>
                <a:pathLst>
                  <a:path extrusionOk="0" h="209" w="258">
                    <a:moveTo>
                      <a:pt x="0" y="0"/>
                    </a:moveTo>
                    <a:lnTo>
                      <a:pt x="29" y="208"/>
                    </a:lnTo>
                    <a:cubicBezTo>
                      <a:pt x="158" y="178"/>
                      <a:pt x="257" y="119"/>
                      <a:pt x="247" y="70"/>
                    </a:cubicBezTo>
                    <a:cubicBezTo>
                      <a:pt x="237" y="30"/>
                      <a:pt x="168" y="0"/>
                      <a:pt x="59" y="0"/>
                    </a:cubicBezTo>
                    <a:close/>
                  </a:path>
                </a:pathLst>
              </a:custGeom>
              <a:solidFill>
                <a:srgbClr val="FE79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7"/>
              <p:cNvSpPr/>
              <p:nvPr/>
            </p:nvSpPr>
            <p:spPr>
              <a:xfrm>
                <a:off x="10399165" y="2366575"/>
                <a:ext cx="21851" cy="35316"/>
              </a:xfrm>
              <a:custGeom>
                <a:rect b="b" l="l" r="r" t="t"/>
                <a:pathLst>
                  <a:path extrusionOk="0" h="417" w="258">
                    <a:moveTo>
                      <a:pt x="109" y="1"/>
                    </a:moveTo>
                    <a:cubicBezTo>
                      <a:pt x="89" y="1"/>
                      <a:pt x="79" y="11"/>
                      <a:pt x="69" y="31"/>
                    </a:cubicBezTo>
                    <a:lnTo>
                      <a:pt x="0" y="377"/>
                    </a:lnTo>
                    <a:cubicBezTo>
                      <a:pt x="0" y="387"/>
                      <a:pt x="0" y="396"/>
                      <a:pt x="10" y="407"/>
                    </a:cubicBezTo>
                    <a:cubicBezTo>
                      <a:pt x="10" y="416"/>
                      <a:pt x="20" y="416"/>
                      <a:pt x="30" y="416"/>
                    </a:cubicBezTo>
                    <a:lnTo>
                      <a:pt x="99" y="416"/>
                    </a:lnTo>
                    <a:cubicBezTo>
                      <a:pt x="128" y="407"/>
                      <a:pt x="188" y="396"/>
                      <a:pt x="238" y="357"/>
                    </a:cubicBezTo>
                    <a:cubicBezTo>
                      <a:pt x="247" y="347"/>
                      <a:pt x="257" y="328"/>
                      <a:pt x="238" y="317"/>
                    </a:cubicBezTo>
                    <a:cubicBezTo>
                      <a:pt x="232" y="306"/>
                      <a:pt x="222" y="301"/>
                      <a:pt x="214" y="301"/>
                    </a:cubicBezTo>
                    <a:cubicBezTo>
                      <a:pt x="208" y="301"/>
                      <a:pt x="202" y="303"/>
                      <a:pt x="198" y="308"/>
                    </a:cubicBezTo>
                    <a:cubicBezTo>
                      <a:pt x="148" y="337"/>
                      <a:pt x="109" y="347"/>
                      <a:pt x="69" y="357"/>
                    </a:cubicBezTo>
                    <a:lnTo>
                      <a:pt x="139" y="40"/>
                    </a:lnTo>
                    <a:cubicBezTo>
                      <a:pt x="139" y="21"/>
                      <a:pt x="128" y="11"/>
                      <a:pt x="10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7"/>
              <p:cNvSpPr/>
              <p:nvPr/>
            </p:nvSpPr>
            <p:spPr>
              <a:xfrm>
                <a:off x="10523831" y="2430261"/>
                <a:ext cx="26085" cy="23459"/>
              </a:xfrm>
              <a:custGeom>
                <a:rect b="b" l="l" r="r" t="t"/>
                <a:pathLst>
                  <a:path extrusionOk="0" h="277" w="308">
                    <a:moveTo>
                      <a:pt x="1" y="0"/>
                    </a:moveTo>
                    <a:lnTo>
                      <a:pt x="1" y="0"/>
                    </a:lnTo>
                    <a:cubicBezTo>
                      <a:pt x="11" y="10"/>
                      <a:pt x="139" y="228"/>
                      <a:pt x="297" y="277"/>
                    </a:cubicBezTo>
                    <a:cubicBezTo>
                      <a:pt x="297" y="218"/>
                      <a:pt x="308" y="169"/>
                      <a:pt x="308" y="119"/>
                    </a:cubicBezTo>
                    <a:cubicBezTo>
                      <a:pt x="297" y="109"/>
                      <a:pt x="149" y="109"/>
                      <a:pt x="1" y="0"/>
                    </a:cubicBezTo>
                    <a:close/>
                  </a:path>
                </a:pathLst>
              </a:custGeom>
              <a:solidFill>
                <a:srgbClr val="FF7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10529760" y="2361493"/>
                <a:ext cx="60725" cy="78931"/>
              </a:xfrm>
              <a:custGeom>
                <a:rect b="b" l="l" r="r" t="t"/>
                <a:pathLst>
                  <a:path extrusionOk="0" h="932" w="717">
                    <a:moveTo>
                      <a:pt x="324" y="0"/>
                    </a:moveTo>
                    <a:cubicBezTo>
                      <a:pt x="141" y="0"/>
                      <a:pt x="0" y="259"/>
                      <a:pt x="0" y="259"/>
                    </a:cubicBezTo>
                    <a:lnTo>
                      <a:pt x="89" y="902"/>
                    </a:lnTo>
                    <a:cubicBezTo>
                      <a:pt x="132" y="922"/>
                      <a:pt x="173" y="931"/>
                      <a:pt x="213" y="931"/>
                    </a:cubicBezTo>
                    <a:cubicBezTo>
                      <a:pt x="535" y="931"/>
                      <a:pt x="717" y="312"/>
                      <a:pt x="514" y="100"/>
                    </a:cubicBezTo>
                    <a:cubicBezTo>
                      <a:pt x="449" y="28"/>
                      <a:pt x="384" y="0"/>
                      <a:pt x="324" y="0"/>
                    </a:cubicBezTo>
                    <a:close/>
                  </a:path>
                </a:pathLst>
              </a:custGeom>
              <a:solidFill>
                <a:srgbClr val="FC9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10535603" y="2378855"/>
                <a:ext cx="28541" cy="47342"/>
              </a:xfrm>
              <a:custGeom>
                <a:rect b="b" l="l" r="r" t="t"/>
                <a:pathLst>
                  <a:path extrusionOk="0" h="559" w="337">
                    <a:moveTo>
                      <a:pt x="298" y="0"/>
                    </a:moveTo>
                    <a:cubicBezTo>
                      <a:pt x="294" y="0"/>
                      <a:pt x="290" y="2"/>
                      <a:pt x="287" y="5"/>
                    </a:cubicBezTo>
                    <a:cubicBezTo>
                      <a:pt x="277" y="14"/>
                      <a:pt x="0" y="172"/>
                      <a:pt x="10" y="528"/>
                    </a:cubicBezTo>
                    <a:cubicBezTo>
                      <a:pt x="10" y="548"/>
                      <a:pt x="20" y="558"/>
                      <a:pt x="40" y="558"/>
                    </a:cubicBezTo>
                    <a:cubicBezTo>
                      <a:pt x="59" y="558"/>
                      <a:pt x="70" y="548"/>
                      <a:pt x="70" y="528"/>
                    </a:cubicBezTo>
                    <a:cubicBezTo>
                      <a:pt x="59" y="212"/>
                      <a:pt x="307" y="64"/>
                      <a:pt x="316" y="64"/>
                    </a:cubicBezTo>
                    <a:cubicBezTo>
                      <a:pt x="336" y="54"/>
                      <a:pt x="336" y="34"/>
                      <a:pt x="327" y="14"/>
                    </a:cubicBezTo>
                    <a:cubicBezTo>
                      <a:pt x="319" y="7"/>
                      <a:pt x="307" y="0"/>
                      <a:pt x="298"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7"/>
              <p:cNvSpPr/>
              <p:nvPr/>
            </p:nvSpPr>
            <p:spPr>
              <a:xfrm>
                <a:off x="10541447" y="2396978"/>
                <a:ext cx="23545" cy="9909"/>
              </a:xfrm>
              <a:custGeom>
                <a:rect b="b" l="l" r="r" t="t"/>
                <a:pathLst>
                  <a:path extrusionOk="0" h="117" w="278">
                    <a:moveTo>
                      <a:pt x="74" y="1"/>
                    </a:moveTo>
                    <a:cubicBezTo>
                      <a:pt x="56" y="1"/>
                      <a:pt x="38" y="3"/>
                      <a:pt x="20" y="8"/>
                    </a:cubicBezTo>
                    <a:cubicBezTo>
                      <a:pt x="10" y="18"/>
                      <a:pt x="1" y="37"/>
                      <a:pt x="1" y="57"/>
                    </a:cubicBezTo>
                    <a:cubicBezTo>
                      <a:pt x="7" y="64"/>
                      <a:pt x="19" y="71"/>
                      <a:pt x="33" y="71"/>
                    </a:cubicBezTo>
                    <a:cubicBezTo>
                      <a:pt x="38" y="71"/>
                      <a:pt x="44" y="70"/>
                      <a:pt x="50" y="67"/>
                    </a:cubicBezTo>
                    <a:cubicBezTo>
                      <a:pt x="58" y="64"/>
                      <a:pt x="67" y="63"/>
                      <a:pt x="77" y="63"/>
                    </a:cubicBezTo>
                    <a:cubicBezTo>
                      <a:pt x="127" y="63"/>
                      <a:pt x="193" y="98"/>
                      <a:pt x="218" y="107"/>
                    </a:cubicBezTo>
                    <a:cubicBezTo>
                      <a:pt x="228" y="116"/>
                      <a:pt x="238" y="116"/>
                      <a:pt x="238" y="116"/>
                    </a:cubicBezTo>
                    <a:cubicBezTo>
                      <a:pt x="247" y="116"/>
                      <a:pt x="258" y="107"/>
                      <a:pt x="267" y="97"/>
                    </a:cubicBezTo>
                    <a:cubicBezTo>
                      <a:pt x="277" y="87"/>
                      <a:pt x="267" y="67"/>
                      <a:pt x="258" y="57"/>
                    </a:cubicBezTo>
                    <a:cubicBezTo>
                      <a:pt x="241" y="49"/>
                      <a:pt x="158" y="1"/>
                      <a:pt x="74"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7"/>
              <p:cNvSpPr/>
              <p:nvPr/>
            </p:nvSpPr>
            <p:spPr>
              <a:xfrm>
                <a:off x="10330481" y="2229547"/>
                <a:ext cx="211477" cy="107895"/>
              </a:xfrm>
              <a:custGeom>
                <a:rect b="b" l="l" r="r" t="t"/>
                <a:pathLst>
                  <a:path extrusionOk="0" h="1274" w="2497">
                    <a:moveTo>
                      <a:pt x="1552" y="1"/>
                    </a:moveTo>
                    <a:cubicBezTo>
                      <a:pt x="1205" y="1"/>
                      <a:pt x="843" y="103"/>
                      <a:pt x="633" y="235"/>
                    </a:cubicBezTo>
                    <a:cubicBezTo>
                      <a:pt x="119" y="542"/>
                      <a:pt x="1" y="1254"/>
                      <a:pt x="168" y="1273"/>
                    </a:cubicBezTo>
                    <a:cubicBezTo>
                      <a:pt x="172" y="1274"/>
                      <a:pt x="175" y="1274"/>
                      <a:pt x="178" y="1274"/>
                    </a:cubicBezTo>
                    <a:cubicBezTo>
                      <a:pt x="276" y="1274"/>
                      <a:pt x="377" y="1099"/>
                      <a:pt x="442" y="957"/>
                    </a:cubicBezTo>
                    <a:lnTo>
                      <a:pt x="442" y="957"/>
                    </a:lnTo>
                    <a:cubicBezTo>
                      <a:pt x="419" y="1050"/>
                      <a:pt x="424" y="1145"/>
                      <a:pt x="545" y="1145"/>
                    </a:cubicBezTo>
                    <a:cubicBezTo>
                      <a:pt x="551" y="1145"/>
                      <a:pt x="557" y="1145"/>
                      <a:pt x="564" y="1144"/>
                    </a:cubicBezTo>
                    <a:cubicBezTo>
                      <a:pt x="747" y="1138"/>
                      <a:pt x="992" y="923"/>
                      <a:pt x="1135" y="779"/>
                    </a:cubicBezTo>
                    <a:lnTo>
                      <a:pt x="1135" y="779"/>
                    </a:lnTo>
                    <a:cubicBezTo>
                      <a:pt x="1050" y="886"/>
                      <a:pt x="974" y="1028"/>
                      <a:pt x="1128" y="1076"/>
                    </a:cubicBezTo>
                    <a:cubicBezTo>
                      <a:pt x="1146" y="1081"/>
                      <a:pt x="1166" y="1083"/>
                      <a:pt x="1188" y="1083"/>
                    </a:cubicBezTo>
                    <a:cubicBezTo>
                      <a:pt x="1458" y="1083"/>
                      <a:pt x="1958" y="720"/>
                      <a:pt x="1958" y="720"/>
                    </a:cubicBezTo>
                    <a:lnTo>
                      <a:pt x="1958" y="720"/>
                    </a:lnTo>
                    <a:cubicBezTo>
                      <a:pt x="1958" y="720"/>
                      <a:pt x="1721" y="1115"/>
                      <a:pt x="1908" y="1184"/>
                    </a:cubicBezTo>
                    <a:cubicBezTo>
                      <a:pt x="1922" y="1189"/>
                      <a:pt x="1936" y="1191"/>
                      <a:pt x="1952" y="1191"/>
                    </a:cubicBezTo>
                    <a:cubicBezTo>
                      <a:pt x="2147" y="1191"/>
                      <a:pt x="2462" y="808"/>
                      <a:pt x="2462" y="808"/>
                    </a:cubicBezTo>
                    <a:cubicBezTo>
                      <a:pt x="2496" y="203"/>
                      <a:pt x="2039" y="1"/>
                      <a:pt x="1552"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7"/>
              <p:cNvSpPr/>
              <p:nvPr/>
            </p:nvSpPr>
            <p:spPr>
              <a:xfrm>
                <a:off x="10349706" y="2331429"/>
                <a:ext cx="47851" cy="31081"/>
              </a:xfrm>
              <a:custGeom>
                <a:rect b="b" l="l" r="r" t="t"/>
                <a:pathLst>
                  <a:path extrusionOk="0" h="367" w="565">
                    <a:moveTo>
                      <a:pt x="446" y="1"/>
                    </a:moveTo>
                    <a:cubicBezTo>
                      <a:pt x="1" y="119"/>
                      <a:pt x="110" y="367"/>
                      <a:pt x="110" y="367"/>
                    </a:cubicBezTo>
                    <a:cubicBezTo>
                      <a:pt x="258" y="139"/>
                      <a:pt x="515" y="229"/>
                      <a:pt x="534" y="119"/>
                    </a:cubicBezTo>
                    <a:cubicBezTo>
                      <a:pt x="564" y="1"/>
                      <a:pt x="446" y="1"/>
                      <a:pt x="446"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10507994" y="2297976"/>
                <a:ext cx="52763" cy="90534"/>
              </a:xfrm>
              <a:custGeom>
                <a:rect b="b" l="l" r="r" t="t"/>
                <a:pathLst>
                  <a:path extrusionOk="0" h="1069" w="623">
                    <a:moveTo>
                      <a:pt x="366" y="0"/>
                    </a:moveTo>
                    <a:lnTo>
                      <a:pt x="20" y="198"/>
                    </a:lnTo>
                    <a:cubicBezTo>
                      <a:pt x="20" y="198"/>
                      <a:pt x="1" y="1069"/>
                      <a:pt x="216" y="1069"/>
                    </a:cubicBezTo>
                    <a:cubicBezTo>
                      <a:pt x="220" y="1069"/>
                      <a:pt x="224" y="1068"/>
                      <a:pt x="227" y="1068"/>
                    </a:cubicBezTo>
                    <a:cubicBezTo>
                      <a:pt x="445" y="1039"/>
                      <a:pt x="623" y="673"/>
                      <a:pt x="366"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7"/>
              <p:cNvSpPr/>
              <p:nvPr/>
            </p:nvSpPr>
            <p:spPr>
              <a:xfrm>
                <a:off x="10236727" y="3062301"/>
                <a:ext cx="531700" cy="583938"/>
              </a:xfrm>
              <a:custGeom>
                <a:rect b="b" l="l" r="r" t="t"/>
                <a:pathLst>
                  <a:path extrusionOk="0" h="6895" w="6278">
                    <a:moveTo>
                      <a:pt x="1226" y="1"/>
                    </a:moveTo>
                    <a:cubicBezTo>
                      <a:pt x="1058" y="445"/>
                      <a:pt x="920" y="880"/>
                      <a:pt x="801" y="1345"/>
                    </a:cubicBezTo>
                    <a:cubicBezTo>
                      <a:pt x="791" y="1385"/>
                      <a:pt x="781" y="1414"/>
                      <a:pt x="772" y="1453"/>
                    </a:cubicBezTo>
                    <a:cubicBezTo>
                      <a:pt x="633" y="2007"/>
                      <a:pt x="515" y="2600"/>
                      <a:pt x="405" y="3272"/>
                    </a:cubicBezTo>
                    <a:cubicBezTo>
                      <a:pt x="405" y="3302"/>
                      <a:pt x="396" y="3331"/>
                      <a:pt x="396" y="3371"/>
                    </a:cubicBezTo>
                    <a:cubicBezTo>
                      <a:pt x="356" y="3579"/>
                      <a:pt x="326" y="3806"/>
                      <a:pt x="297" y="4034"/>
                    </a:cubicBezTo>
                    <a:cubicBezTo>
                      <a:pt x="287" y="4073"/>
                      <a:pt x="277" y="4113"/>
                      <a:pt x="277" y="4152"/>
                    </a:cubicBezTo>
                    <a:cubicBezTo>
                      <a:pt x="218" y="4528"/>
                      <a:pt x="168" y="4933"/>
                      <a:pt x="109" y="5368"/>
                    </a:cubicBezTo>
                    <a:cubicBezTo>
                      <a:pt x="109" y="5407"/>
                      <a:pt x="99" y="5447"/>
                      <a:pt x="99" y="5486"/>
                    </a:cubicBezTo>
                    <a:cubicBezTo>
                      <a:pt x="69" y="5714"/>
                      <a:pt x="40" y="5961"/>
                      <a:pt x="1" y="6208"/>
                    </a:cubicBezTo>
                    <a:cubicBezTo>
                      <a:pt x="1018" y="6748"/>
                      <a:pt x="2425" y="6895"/>
                      <a:pt x="3649" y="6895"/>
                    </a:cubicBezTo>
                    <a:cubicBezTo>
                      <a:pt x="5090" y="6895"/>
                      <a:pt x="6277" y="6692"/>
                      <a:pt x="6277" y="6692"/>
                    </a:cubicBezTo>
                    <a:cubicBezTo>
                      <a:pt x="6277" y="6178"/>
                      <a:pt x="6208" y="5467"/>
                      <a:pt x="6109" y="4686"/>
                    </a:cubicBezTo>
                    <a:cubicBezTo>
                      <a:pt x="6109" y="4647"/>
                      <a:pt x="6099" y="4607"/>
                      <a:pt x="6099" y="4577"/>
                    </a:cubicBezTo>
                    <a:cubicBezTo>
                      <a:pt x="6040" y="4113"/>
                      <a:pt x="5961" y="3628"/>
                      <a:pt x="5892" y="3164"/>
                    </a:cubicBezTo>
                    <a:cubicBezTo>
                      <a:pt x="5882" y="3134"/>
                      <a:pt x="5882" y="3094"/>
                      <a:pt x="5872" y="3065"/>
                    </a:cubicBezTo>
                    <a:cubicBezTo>
                      <a:pt x="5852" y="2927"/>
                      <a:pt x="5833" y="2778"/>
                      <a:pt x="5803" y="2639"/>
                    </a:cubicBezTo>
                    <a:cubicBezTo>
                      <a:pt x="5803" y="2610"/>
                      <a:pt x="5793" y="2580"/>
                      <a:pt x="5793" y="2551"/>
                    </a:cubicBezTo>
                    <a:cubicBezTo>
                      <a:pt x="5743" y="2284"/>
                      <a:pt x="5704" y="2037"/>
                      <a:pt x="5655" y="1800"/>
                    </a:cubicBezTo>
                    <a:cubicBezTo>
                      <a:pt x="5655" y="1760"/>
                      <a:pt x="5644" y="1730"/>
                      <a:pt x="5635" y="1691"/>
                    </a:cubicBezTo>
                    <a:cubicBezTo>
                      <a:pt x="5467" y="742"/>
                      <a:pt x="5328" y="50"/>
                      <a:pt x="5328" y="50"/>
                    </a:cubicBezTo>
                    <a:cubicBezTo>
                      <a:pt x="4575" y="260"/>
                      <a:pt x="3886" y="332"/>
                      <a:pt x="3297" y="332"/>
                    </a:cubicBezTo>
                    <a:cubicBezTo>
                      <a:pt x="2032" y="332"/>
                      <a:pt x="1226" y="1"/>
                      <a:pt x="12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7"/>
              <p:cNvSpPr/>
              <p:nvPr/>
            </p:nvSpPr>
            <p:spPr>
              <a:xfrm>
                <a:off x="10245874" y="3550030"/>
                <a:ext cx="518403" cy="52254"/>
              </a:xfrm>
              <a:custGeom>
                <a:rect b="b" l="l" r="r" t="t"/>
                <a:pathLst>
                  <a:path extrusionOk="0" h="617" w="6121">
                    <a:moveTo>
                      <a:pt x="53" y="0"/>
                    </a:moveTo>
                    <a:cubicBezTo>
                      <a:pt x="36" y="0"/>
                      <a:pt x="18" y="9"/>
                      <a:pt x="11" y="24"/>
                    </a:cubicBezTo>
                    <a:cubicBezTo>
                      <a:pt x="1" y="44"/>
                      <a:pt x="11" y="74"/>
                      <a:pt x="40" y="83"/>
                    </a:cubicBezTo>
                    <a:cubicBezTo>
                      <a:pt x="1039" y="509"/>
                      <a:pt x="2344" y="617"/>
                      <a:pt x="3401" y="617"/>
                    </a:cubicBezTo>
                    <a:cubicBezTo>
                      <a:pt x="3579" y="617"/>
                      <a:pt x="3748" y="617"/>
                      <a:pt x="3906" y="607"/>
                    </a:cubicBezTo>
                    <a:cubicBezTo>
                      <a:pt x="5121" y="568"/>
                      <a:pt x="6081" y="410"/>
                      <a:pt x="6090" y="410"/>
                    </a:cubicBezTo>
                    <a:cubicBezTo>
                      <a:pt x="6110" y="410"/>
                      <a:pt x="6120" y="390"/>
                      <a:pt x="6120" y="360"/>
                    </a:cubicBezTo>
                    <a:cubicBezTo>
                      <a:pt x="6120" y="344"/>
                      <a:pt x="6100" y="328"/>
                      <a:pt x="6082" y="328"/>
                    </a:cubicBezTo>
                    <a:cubicBezTo>
                      <a:pt x="6078" y="328"/>
                      <a:pt x="6074" y="329"/>
                      <a:pt x="6070" y="331"/>
                    </a:cubicBezTo>
                    <a:cubicBezTo>
                      <a:pt x="6061" y="331"/>
                      <a:pt x="5112" y="489"/>
                      <a:pt x="3906" y="528"/>
                    </a:cubicBezTo>
                    <a:cubicBezTo>
                      <a:pt x="3759" y="532"/>
                      <a:pt x="3605" y="535"/>
                      <a:pt x="3444" y="535"/>
                    </a:cubicBezTo>
                    <a:cubicBezTo>
                      <a:pt x="2385" y="535"/>
                      <a:pt x="1075" y="433"/>
                      <a:pt x="71" y="4"/>
                    </a:cubicBezTo>
                    <a:cubicBezTo>
                      <a:pt x="65" y="2"/>
                      <a:pt x="59" y="0"/>
                      <a:pt x="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7"/>
              <p:cNvSpPr/>
              <p:nvPr/>
            </p:nvSpPr>
            <p:spPr>
              <a:xfrm>
                <a:off x="10326246" y="3100496"/>
                <a:ext cx="371038" cy="42260"/>
              </a:xfrm>
              <a:custGeom>
                <a:rect b="b" l="l" r="r" t="t"/>
                <a:pathLst>
                  <a:path extrusionOk="0" h="499" w="4381">
                    <a:moveTo>
                      <a:pt x="48" y="0"/>
                    </a:moveTo>
                    <a:cubicBezTo>
                      <a:pt x="31" y="0"/>
                      <a:pt x="18" y="10"/>
                      <a:pt x="11" y="24"/>
                    </a:cubicBezTo>
                    <a:cubicBezTo>
                      <a:pt x="1" y="53"/>
                      <a:pt x="11" y="73"/>
                      <a:pt x="31" y="83"/>
                    </a:cubicBezTo>
                    <a:cubicBezTo>
                      <a:pt x="732" y="409"/>
                      <a:pt x="1553" y="499"/>
                      <a:pt x="2245" y="499"/>
                    </a:cubicBezTo>
                    <a:cubicBezTo>
                      <a:pt x="2463" y="499"/>
                      <a:pt x="2670" y="488"/>
                      <a:pt x="2858" y="469"/>
                    </a:cubicBezTo>
                    <a:cubicBezTo>
                      <a:pt x="3698" y="409"/>
                      <a:pt x="4330" y="251"/>
                      <a:pt x="4341" y="251"/>
                    </a:cubicBezTo>
                    <a:cubicBezTo>
                      <a:pt x="4360" y="242"/>
                      <a:pt x="4380" y="222"/>
                      <a:pt x="4370" y="192"/>
                    </a:cubicBezTo>
                    <a:cubicBezTo>
                      <a:pt x="4360" y="172"/>
                      <a:pt x="4341" y="162"/>
                      <a:pt x="4321" y="162"/>
                    </a:cubicBezTo>
                    <a:cubicBezTo>
                      <a:pt x="4311" y="172"/>
                      <a:pt x="3688" y="330"/>
                      <a:pt x="2848" y="389"/>
                    </a:cubicBezTo>
                    <a:cubicBezTo>
                      <a:pt x="2663" y="404"/>
                      <a:pt x="2460" y="413"/>
                      <a:pt x="2245" y="413"/>
                    </a:cubicBezTo>
                    <a:cubicBezTo>
                      <a:pt x="1559" y="413"/>
                      <a:pt x="755" y="320"/>
                      <a:pt x="70" y="4"/>
                    </a:cubicBezTo>
                    <a:cubicBezTo>
                      <a:pt x="62" y="2"/>
                      <a:pt x="55" y="0"/>
                      <a:pt x="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7"/>
              <p:cNvSpPr/>
              <p:nvPr/>
            </p:nvSpPr>
            <p:spPr>
              <a:xfrm>
                <a:off x="10548138" y="3169942"/>
                <a:ext cx="111455" cy="126866"/>
              </a:xfrm>
              <a:custGeom>
                <a:rect b="b" l="l" r="r" t="t"/>
                <a:pathLst>
                  <a:path extrusionOk="0" h="1498" w="1316">
                    <a:moveTo>
                      <a:pt x="794" y="81"/>
                    </a:moveTo>
                    <a:cubicBezTo>
                      <a:pt x="803" y="81"/>
                      <a:pt x="812" y="82"/>
                      <a:pt x="821" y="83"/>
                    </a:cubicBezTo>
                    <a:cubicBezTo>
                      <a:pt x="831" y="83"/>
                      <a:pt x="1167" y="94"/>
                      <a:pt x="1226" y="291"/>
                    </a:cubicBezTo>
                    <a:cubicBezTo>
                      <a:pt x="1236" y="321"/>
                      <a:pt x="1226" y="331"/>
                      <a:pt x="1226" y="340"/>
                    </a:cubicBezTo>
                    <a:cubicBezTo>
                      <a:pt x="1207" y="371"/>
                      <a:pt x="1137" y="390"/>
                      <a:pt x="1068" y="410"/>
                    </a:cubicBezTo>
                    <a:cubicBezTo>
                      <a:pt x="939" y="439"/>
                      <a:pt x="781" y="489"/>
                      <a:pt x="732" y="657"/>
                    </a:cubicBezTo>
                    <a:cubicBezTo>
                      <a:pt x="702" y="766"/>
                      <a:pt x="712" y="865"/>
                      <a:pt x="722" y="973"/>
                    </a:cubicBezTo>
                    <a:cubicBezTo>
                      <a:pt x="742" y="1161"/>
                      <a:pt x="762" y="1309"/>
                      <a:pt x="504" y="1388"/>
                    </a:cubicBezTo>
                    <a:cubicBezTo>
                      <a:pt x="450" y="1405"/>
                      <a:pt x="403" y="1413"/>
                      <a:pt x="362" y="1413"/>
                    </a:cubicBezTo>
                    <a:cubicBezTo>
                      <a:pt x="259" y="1413"/>
                      <a:pt x="194" y="1368"/>
                      <a:pt x="159" y="1319"/>
                    </a:cubicBezTo>
                    <a:cubicBezTo>
                      <a:pt x="89" y="1221"/>
                      <a:pt x="80" y="1082"/>
                      <a:pt x="129" y="1023"/>
                    </a:cubicBezTo>
                    <a:cubicBezTo>
                      <a:pt x="149" y="983"/>
                      <a:pt x="218" y="944"/>
                      <a:pt x="267" y="904"/>
                    </a:cubicBezTo>
                    <a:cubicBezTo>
                      <a:pt x="366" y="835"/>
                      <a:pt x="475" y="766"/>
                      <a:pt x="485" y="667"/>
                    </a:cubicBezTo>
                    <a:cubicBezTo>
                      <a:pt x="495" y="617"/>
                      <a:pt x="475" y="568"/>
                      <a:pt x="436" y="518"/>
                    </a:cubicBezTo>
                    <a:cubicBezTo>
                      <a:pt x="386" y="450"/>
                      <a:pt x="416" y="371"/>
                      <a:pt x="445" y="311"/>
                    </a:cubicBezTo>
                    <a:cubicBezTo>
                      <a:pt x="518" y="184"/>
                      <a:pt x="683" y="81"/>
                      <a:pt x="794" y="81"/>
                    </a:cubicBezTo>
                    <a:close/>
                    <a:moveTo>
                      <a:pt x="789" y="1"/>
                    </a:moveTo>
                    <a:cubicBezTo>
                      <a:pt x="638" y="1"/>
                      <a:pt x="457" y="135"/>
                      <a:pt x="376" y="261"/>
                    </a:cubicBezTo>
                    <a:cubicBezTo>
                      <a:pt x="307" y="380"/>
                      <a:pt x="307" y="489"/>
                      <a:pt x="376" y="568"/>
                    </a:cubicBezTo>
                    <a:cubicBezTo>
                      <a:pt x="396" y="597"/>
                      <a:pt x="406" y="628"/>
                      <a:pt x="406" y="657"/>
                    </a:cubicBezTo>
                    <a:cubicBezTo>
                      <a:pt x="396" y="716"/>
                      <a:pt x="307" y="775"/>
                      <a:pt x="228" y="835"/>
                    </a:cubicBezTo>
                    <a:cubicBezTo>
                      <a:pt x="159" y="874"/>
                      <a:pt x="89" y="924"/>
                      <a:pt x="60" y="973"/>
                    </a:cubicBezTo>
                    <a:cubicBezTo>
                      <a:pt x="1" y="1062"/>
                      <a:pt x="1" y="1240"/>
                      <a:pt x="89" y="1368"/>
                    </a:cubicBezTo>
                    <a:cubicBezTo>
                      <a:pt x="129" y="1418"/>
                      <a:pt x="218" y="1497"/>
                      <a:pt x="366" y="1497"/>
                    </a:cubicBezTo>
                    <a:cubicBezTo>
                      <a:pt x="416" y="1497"/>
                      <a:pt x="465" y="1487"/>
                      <a:pt x="535" y="1467"/>
                    </a:cubicBezTo>
                    <a:cubicBezTo>
                      <a:pt x="851" y="1368"/>
                      <a:pt x="831" y="1151"/>
                      <a:pt x="811" y="964"/>
                    </a:cubicBezTo>
                    <a:cubicBezTo>
                      <a:pt x="801" y="865"/>
                      <a:pt x="792" y="775"/>
                      <a:pt x="821" y="677"/>
                    </a:cubicBezTo>
                    <a:cubicBezTo>
                      <a:pt x="851" y="558"/>
                      <a:pt x="979" y="518"/>
                      <a:pt x="1098" y="489"/>
                    </a:cubicBezTo>
                    <a:cubicBezTo>
                      <a:pt x="1187" y="459"/>
                      <a:pt x="1266" y="439"/>
                      <a:pt x="1295" y="380"/>
                    </a:cubicBezTo>
                    <a:cubicBezTo>
                      <a:pt x="1315" y="351"/>
                      <a:pt x="1315" y="311"/>
                      <a:pt x="1306" y="261"/>
                    </a:cubicBezTo>
                    <a:cubicBezTo>
                      <a:pt x="1236" y="24"/>
                      <a:pt x="871" y="4"/>
                      <a:pt x="831" y="4"/>
                    </a:cubicBezTo>
                    <a:cubicBezTo>
                      <a:pt x="817" y="2"/>
                      <a:pt x="803" y="1"/>
                      <a:pt x="7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7"/>
              <p:cNvSpPr/>
              <p:nvPr/>
            </p:nvSpPr>
            <p:spPr>
              <a:xfrm>
                <a:off x="10270265" y="3170704"/>
                <a:ext cx="105527" cy="193093"/>
              </a:xfrm>
              <a:custGeom>
                <a:rect b="b" l="l" r="r" t="t"/>
                <a:pathLst>
                  <a:path extrusionOk="0" h="2280" w="1246">
                    <a:moveTo>
                      <a:pt x="681" y="0"/>
                    </a:moveTo>
                    <a:cubicBezTo>
                      <a:pt x="577" y="0"/>
                      <a:pt x="478" y="33"/>
                      <a:pt x="405" y="65"/>
                    </a:cubicBezTo>
                    <a:cubicBezTo>
                      <a:pt x="395" y="105"/>
                      <a:pt x="385" y="134"/>
                      <a:pt x="376" y="173"/>
                    </a:cubicBezTo>
                    <a:cubicBezTo>
                      <a:pt x="444" y="134"/>
                      <a:pt x="554" y="85"/>
                      <a:pt x="682" y="85"/>
                    </a:cubicBezTo>
                    <a:lnTo>
                      <a:pt x="731" y="85"/>
                    </a:lnTo>
                    <a:cubicBezTo>
                      <a:pt x="830" y="105"/>
                      <a:pt x="919" y="154"/>
                      <a:pt x="988" y="252"/>
                    </a:cubicBezTo>
                    <a:cubicBezTo>
                      <a:pt x="1117" y="430"/>
                      <a:pt x="1028" y="509"/>
                      <a:pt x="850" y="638"/>
                    </a:cubicBezTo>
                    <a:cubicBezTo>
                      <a:pt x="721" y="737"/>
                      <a:pt x="573" y="845"/>
                      <a:pt x="583" y="1034"/>
                    </a:cubicBezTo>
                    <a:cubicBezTo>
                      <a:pt x="583" y="1201"/>
                      <a:pt x="712" y="1320"/>
                      <a:pt x="830" y="1439"/>
                    </a:cubicBezTo>
                    <a:cubicBezTo>
                      <a:pt x="988" y="1597"/>
                      <a:pt x="1136" y="1735"/>
                      <a:pt x="969" y="1992"/>
                    </a:cubicBezTo>
                    <a:cubicBezTo>
                      <a:pt x="881" y="2139"/>
                      <a:pt x="730" y="2192"/>
                      <a:pt x="575" y="2192"/>
                    </a:cubicBezTo>
                    <a:cubicBezTo>
                      <a:pt x="468" y="2192"/>
                      <a:pt x="359" y="2167"/>
                      <a:pt x="267" y="2131"/>
                    </a:cubicBezTo>
                    <a:cubicBezTo>
                      <a:pt x="178" y="2101"/>
                      <a:pt x="89" y="2051"/>
                      <a:pt x="9" y="1992"/>
                    </a:cubicBezTo>
                    <a:cubicBezTo>
                      <a:pt x="9" y="2022"/>
                      <a:pt x="0" y="2051"/>
                      <a:pt x="0" y="2091"/>
                    </a:cubicBezTo>
                    <a:cubicBezTo>
                      <a:pt x="69" y="2141"/>
                      <a:pt x="158" y="2180"/>
                      <a:pt x="237" y="2210"/>
                    </a:cubicBezTo>
                    <a:cubicBezTo>
                      <a:pt x="336" y="2249"/>
                      <a:pt x="455" y="2279"/>
                      <a:pt x="563" y="2279"/>
                    </a:cubicBezTo>
                    <a:cubicBezTo>
                      <a:pt x="751" y="2279"/>
                      <a:pt x="929" y="2210"/>
                      <a:pt x="1038" y="2042"/>
                    </a:cubicBezTo>
                    <a:cubicBezTo>
                      <a:pt x="1245" y="1726"/>
                      <a:pt x="1057" y="1537"/>
                      <a:pt x="890" y="1379"/>
                    </a:cubicBezTo>
                    <a:cubicBezTo>
                      <a:pt x="771" y="1271"/>
                      <a:pt x="672" y="1172"/>
                      <a:pt x="662" y="1034"/>
                    </a:cubicBezTo>
                    <a:cubicBezTo>
                      <a:pt x="652" y="885"/>
                      <a:pt x="771" y="796"/>
                      <a:pt x="899" y="707"/>
                    </a:cubicBezTo>
                    <a:cubicBezTo>
                      <a:pt x="1057" y="588"/>
                      <a:pt x="1235" y="460"/>
                      <a:pt x="1057" y="203"/>
                    </a:cubicBezTo>
                    <a:cubicBezTo>
                      <a:pt x="978" y="85"/>
                      <a:pt x="870" y="25"/>
                      <a:pt x="751" y="6"/>
                    </a:cubicBezTo>
                    <a:cubicBezTo>
                      <a:pt x="728" y="2"/>
                      <a:pt x="704" y="0"/>
                      <a:pt x="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7"/>
              <p:cNvSpPr/>
              <p:nvPr/>
            </p:nvSpPr>
            <p:spPr>
              <a:xfrm>
                <a:off x="10245112" y="3390982"/>
                <a:ext cx="81220" cy="146937"/>
              </a:xfrm>
              <a:custGeom>
                <a:rect b="b" l="l" r="r" t="t"/>
                <a:pathLst>
                  <a:path extrusionOk="0" h="1735" w="959">
                    <a:moveTo>
                      <a:pt x="597" y="0"/>
                    </a:moveTo>
                    <a:cubicBezTo>
                      <a:pt x="459" y="0"/>
                      <a:pt x="312" y="72"/>
                      <a:pt x="198" y="153"/>
                    </a:cubicBezTo>
                    <a:cubicBezTo>
                      <a:pt x="188" y="192"/>
                      <a:pt x="178" y="232"/>
                      <a:pt x="178" y="271"/>
                    </a:cubicBezTo>
                    <a:cubicBezTo>
                      <a:pt x="297" y="182"/>
                      <a:pt x="455" y="83"/>
                      <a:pt x="594" y="83"/>
                    </a:cubicBezTo>
                    <a:cubicBezTo>
                      <a:pt x="643" y="83"/>
                      <a:pt x="692" y="93"/>
                      <a:pt x="732" y="123"/>
                    </a:cubicBezTo>
                    <a:cubicBezTo>
                      <a:pt x="761" y="142"/>
                      <a:pt x="781" y="172"/>
                      <a:pt x="781" y="192"/>
                    </a:cubicBezTo>
                    <a:cubicBezTo>
                      <a:pt x="791" y="251"/>
                      <a:pt x="732" y="340"/>
                      <a:pt x="673" y="429"/>
                    </a:cubicBezTo>
                    <a:cubicBezTo>
                      <a:pt x="594" y="548"/>
                      <a:pt x="504" y="667"/>
                      <a:pt x="534" y="785"/>
                    </a:cubicBezTo>
                    <a:cubicBezTo>
                      <a:pt x="544" y="854"/>
                      <a:pt x="594" y="913"/>
                      <a:pt x="682" y="973"/>
                    </a:cubicBezTo>
                    <a:cubicBezTo>
                      <a:pt x="821" y="1062"/>
                      <a:pt x="870" y="1200"/>
                      <a:pt x="801" y="1359"/>
                    </a:cubicBezTo>
                    <a:cubicBezTo>
                      <a:pt x="729" y="1519"/>
                      <a:pt x="546" y="1647"/>
                      <a:pt x="336" y="1647"/>
                    </a:cubicBezTo>
                    <a:cubicBezTo>
                      <a:pt x="288" y="1647"/>
                      <a:pt x="238" y="1640"/>
                      <a:pt x="188" y="1625"/>
                    </a:cubicBezTo>
                    <a:cubicBezTo>
                      <a:pt x="109" y="1596"/>
                      <a:pt x="49" y="1556"/>
                      <a:pt x="10" y="1487"/>
                    </a:cubicBezTo>
                    <a:cubicBezTo>
                      <a:pt x="10" y="1526"/>
                      <a:pt x="0" y="1566"/>
                      <a:pt x="0" y="1605"/>
                    </a:cubicBezTo>
                    <a:cubicBezTo>
                      <a:pt x="40" y="1645"/>
                      <a:pt x="89" y="1684"/>
                      <a:pt x="159" y="1704"/>
                    </a:cubicBezTo>
                    <a:cubicBezTo>
                      <a:pt x="218" y="1724"/>
                      <a:pt x="277" y="1734"/>
                      <a:pt x="337" y="1734"/>
                    </a:cubicBezTo>
                    <a:cubicBezTo>
                      <a:pt x="583" y="1734"/>
                      <a:pt x="791" y="1576"/>
                      <a:pt x="870" y="1398"/>
                    </a:cubicBezTo>
                    <a:cubicBezTo>
                      <a:pt x="959" y="1200"/>
                      <a:pt x="910" y="1012"/>
                      <a:pt x="722" y="894"/>
                    </a:cubicBezTo>
                    <a:cubicBezTo>
                      <a:pt x="662" y="854"/>
                      <a:pt x="623" y="815"/>
                      <a:pt x="613" y="766"/>
                    </a:cubicBezTo>
                    <a:cubicBezTo>
                      <a:pt x="594" y="676"/>
                      <a:pt x="673" y="577"/>
                      <a:pt x="741" y="478"/>
                    </a:cubicBezTo>
                    <a:cubicBezTo>
                      <a:pt x="811" y="370"/>
                      <a:pt x="880" y="271"/>
                      <a:pt x="860" y="172"/>
                    </a:cubicBezTo>
                    <a:cubicBezTo>
                      <a:pt x="860" y="133"/>
                      <a:pt x="831" y="93"/>
                      <a:pt x="781" y="54"/>
                    </a:cubicBezTo>
                    <a:cubicBezTo>
                      <a:pt x="724" y="16"/>
                      <a:pt x="661"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7"/>
              <p:cNvSpPr/>
              <p:nvPr/>
            </p:nvSpPr>
            <p:spPr>
              <a:xfrm>
                <a:off x="10676191" y="3321283"/>
                <a:ext cx="78002" cy="150409"/>
              </a:xfrm>
              <a:custGeom>
                <a:rect b="b" l="l" r="r" t="t"/>
                <a:pathLst>
                  <a:path extrusionOk="0" h="1776" w="921">
                    <a:moveTo>
                      <a:pt x="620" y="0"/>
                    </a:moveTo>
                    <a:cubicBezTo>
                      <a:pt x="590" y="0"/>
                      <a:pt x="559" y="5"/>
                      <a:pt x="525" y="16"/>
                    </a:cubicBezTo>
                    <a:cubicBezTo>
                      <a:pt x="475" y="36"/>
                      <a:pt x="436" y="66"/>
                      <a:pt x="406" y="106"/>
                    </a:cubicBezTo>
                    <a:cubicBezTo>
                      <a:pt x="367" y="194"/>
                      <a:pt x="396" y="303"/>
                      <a:pt x="436" y="432"/>
                    </a:cubicBezTo>
                    <a:cubicBezTo>
                      <a:pt x="475" y="550"/>
                      <a:pt x="515" y="669"/>
                      <a:pt x="466" y="748"/>
                    </a:cubicBezTo>
                    <a:cubicBezTo>
                      <a:pt x="446" y="787"/>
                      <a:pt x="396" y="817"/>
                      <a:pt x="327" y="837"/>
                    </a:cubicBezTo>
                    <a:cubicBezTo>
                      <a:pt x="119" y="886"/>
                      <a:pt x="1" y="1044"/>
                      <a:pt x="31" y="1262"/>
                    </a:cubicBezTo>
                    <a:cubicBezTo>
                      <a:pt x="60" y="1509"/>
                      <a:pt x="288" y="1776"/>
                      <a:pt x="614" y="1776"/>
                    </a:cubicBezTo>
                    <a:cubicBezTo>
                      <a:pt x="743" y="1776"/>
                      <a:pt x="841" y="1717"/>
                      <a:pt x="920" y="1628"/>
                    </a:cubicBezTo>
                    <a:cubicBezTo>
                      <a:pt x="920" y="1589"/>
                      <a:pt x="910" y="1549"/>
                      <a:pt x="910" y="1519"/>
                    </a:cubicBezTo>
                    <a:cubicBezTo>
                      <a:pt x="831" y="1618"/>
                      <a:pt x="743" y="1687"/>
                      <a:pt x="614" y="1687"/>
                    </a:cubicBezTo>
                    <a:cubicBezTo>
                      <a:pt x="337" y="1687"/>
                      <a:pt x="139" y="1470"/>
                      <a:pt x="110" y="1252"/>
                    </a:cubicBezTo>
                    <a:cubicBezTo>
                      <a:pt x="90" y="1084"/>
                      <a:pt x="179" y="956"/>
                      <a:pt x="347" y="916"/>
                    </a:cubicBezTo>
                    <a:cubicBezTo>
                      <a:pt x="436" y="897"/>
                      <a:pt x="505" y="847"/>
                      <a:pt x="545" y="787"/>
                    </a:cubicBezTo>
                    <a:cubicBezTo>
                      <a:pt x="604" y="679"/>
                      <a:pt x="554" y="541"/>
                      <a:pt x="515" y="402"/>
                    </a:cubicBezTo>
                    <a:cubicBezTo>
                      <a:pt x="486" y="303"/>
                      <a:pt x="455" y="205"/>
                      <a:pt x="486" y="145"/>
                    </a:cubicBezTo>
                    <a:cubicBezTo>
                      <a:pt x="495" y="126"/>
                      <a:pt x="515" y="106"/>
                      <a:pt x="554" y="95"/>
                    </a:cubicBezTo>
                    <a:cubicBezTo>
                      <a:pt x="575" y="92"/>
                      <a:pt x="595" y="89"/>
                      <a:pt x="615" y="89"/>
                    </a:cubicBezTo>
                    <a:cubicBezTo>
                      <a:pt x="644" y="89"/>
                      <a:pt x="674" y="94"/>
                      <a:pt x="703" y="106"/>
                    </a:cubicBezTo>
                    <a:cubicBezTo>
                      <a:pt x="693" y="76"/>
                      <a:pt x="693" y="36"/>
                      <a:pt x="683" y="7"/>
                    </a:cubicBezTo>
                    <a:cubicBezTo>
                      <a:pt x="662" y="3"/>
                      <a:pt x="642" y="0"/>
                      <a:pt x="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7"/>
              <p:cNvSpPr/>
              <p:nvPr/>
            </p:nvSpPr>
            <p:spPr>
              <a:xfrm>
                <a:off x="10439309" y="3307563"/>
                <a:ext cx="113064" cy="163367"/>
              </a:xfrm>
              <a:custGeom>
                <a:rect b="b" l="l" r="r" t="t"/>
                <a:pathLst>
                  <a:path extrusionOk="0" h="1929" w="1335">
                    <a:moveTo>
                      <a:pt x="880" y="80"/>
                    </a:moveTo>
                    <a:cubicBezTo>
                      <a:pt x="969" y="80"/>
                      <a:pt x="1038" y="110"/>
                      <a:pt x="1098" y="149"/>
                    </a:cubicBezTo>
                    <a:cubicBezTo>
                      <a:pt x="1147" y="189"/>
                      <a:pt x="1177" y="228"/>
                      <a:pt x="1177" y="248"/>
                    </a:cubicBezTo>
                    <a:cubicBezTo>
                      <a:pt x="1177" y="297"/>
                      <a:pt x="1098" y="356"/>
                      <a:pt x="1009" y="426"/>
                    </a:cubicBezTo>
                    <a:cubicBezTo>
                      <a:pt x="910" y="505"/>
                      <a:pt x="781" y="604"/>
                      <a:pt x="702" y="742"/>
                    </a:cubicBezTo>
                    <a:cubicBezTo>
                      <a:pt x="603" y="920"/>
                      <a:pt x="781" y="1048"/>
                      <a:pt x="950" y="1177"/>
                    </a:cubicBezTo>
                    <a:cubicBezTo>
                      <a:pt x="1088" y="1276"/>
                      <a:pt x="1226" y="1375"/>
                      <a:pt x="1236" y="1493"/>
                    </a:cubicBezTo>
                    <a:cubicBezTo>
                      <a:pt x="1246" y="1562"/>
                      <a:pt x="1216" y="1641"/>
                      <a:pt x="1137" y="1720"/>
                    </a:cubicBezTo>
                    <a:cubicBezTo>
                      <a:pt x="1067" y="1801"/>
                      <a:pt x="968" y="1840"/>
                      <a:pt x="860" y="1840"/>
                    </a:cubicBezTo>
                    <a:cubicBezTo>
                      <a:pt x="755" y="1840"/>
                      <a:pt x="641" y="1803"/>
                      <a:pt x="535" y="1731"/>
                    </a:cubicBezTo>
                    <a:cubicBezTo>
                      <a:pt x="218" y="1523"/>
                      <a:pt x="1" y="1068"/>
                      <a:pt x="238" y="534"/>
                    </a:cubicBezTo>
                    <a:cubicBezTo>
                      <a:pt x="287" y="426"/>
                      <a:pt x="357" y="327"/>
                      <a:pt x="445" y="257"/>
                    </a:cubicBezTo>
                    <a:cubicBezTo>
                      <a:pt x="524" y="178"/>
                      <a:pt x="633" y="129"/>
                      <a:pt x="742" y="99"/>
                    </a:cubicBezTo>
                    <a:cubicBezTo>
                      <a:pt x="792" y="90"/>
                      <a:pt x="841" y="80"/>
                      <a:pt x="880" y="80"/>
                    </a:cubicBezTo>
                    <a:close/>
                    <a:moveTo>
                      <a:pt x="879" y="1"/>
                    </a:moveTo>
                    <a:cubicBezTo>
                      <a:pt x="829" y="1"/>
                      <a:pt x="777" y="7"/>
                      <a:pt x="722" y="20"/>
                    </a:cubicBezTo>
                    <a:cubicBezTo>
                      <a:pt x="475" y="80"/>
                      <a:pt x="267" y="257"/>
                      <a:pt x="159" y="505"/>
                    </a:cubicBezTo>
                    <a:cubicBezTo>
                      <a:pt x="80" y="663"/>
                      <a:pt x="50" y="831"/>
                      <a:pt x="50" y="979"/>
                    </a:cubicBezTo>
                    <a:cubicBezTo>
                      <a:pt x="50" y="1345"/>
                      <a:pt x="247" y="1641"/>
                      <a:pt x="485" y="1800"/>
                    </a:cubicBezTo>
                    <a:cubicBezTo>
                      <a:pt x="614" y="1889"/>
                      <a:pt x="742" y="1928"/>
                      <a:pt x="860" y="1928"/>
                    </a:cubicBezTo>
                    <a:cubicBezTo>
                      <a:pt x="989" y="1928"/>
                      <a:pt x="1108" y="1879"/>
                      <a:pt x="1196" y="1780"/>
                    </a:cubicBezTo>
                    <a:cubicBezTo>
                      <a:pt x="1295" y="1671"/>
                      <a:pt x="1335" y="1582"/>
                      <a:pt x="1325" y="1483"/>
                    </a:cubicBezTo>
                    <a:cubicBezTo>
                      <a:pt x="1306" y="1325"/>
                      <a:pt x="1147" y="1217"/>
                      <a:pt x="999" y="1108"/>
                    </a:cubicBezTo>
                    <a:cubicBezTo>
                      <a:pt x="821" y="979"/>
                      <a:pt x="712" y="890"/>
                      <a:pt x="772" y="782"/>
                    </a:cubicBezTo>
                    <a:cubicBezTo>
                      <a:pt x="851" y="663"/>
                      <a:pt x="959" y="574"/>
                      <a:pt x="1058" y="495"/>
                    </a:cubicBezTo>
                    <a:cubicBezTo>
                      <a:pt x="1167" y="406"/>
                      <a:pt x="1256" y="347"/>
                      <a:pt x="1256" y="248"/>
                    </a:cubicBezTo>
                    <a:cubicBezTo>
                      <a:pt x="1256" y="198"/>
                      <a:pt x="1226" y="139"/>
                      <a:pt x="1147" y="90"/>
                    </a:cubicBezTo>
                    <a:cubicBezTo>
                      <a:pt x="1074" y="29"/>
                      <a:pt x="982" y="1"/>
                      <a:pt x="8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7"/>
              <p:cNvSpPr/>
              <p:nvPr/>
            </p:nvSpPr>
            <p:spPr>
              <a:xfrm>
                <a:off x="10385784" y="3167147"/>
                <a:ext cx="133984" cy="141348"/>
              </a:xfrm>
              <a:custGeom>
                <a:rect b="b" l="l" r="r" t="t"/>
                <a:pathLst>
                  <a:path extrusionOk="0" h="1669" w="1582">
                    <a:moveTo>
                      <a:pt x="1097" y="87"/>
                    </a:moveTo>
                    <a:cubicBezTo>
                      <a:pt x="1156" y="87"/>
                      <a:pt x="1216" y="87"/>
                      <a:pt x="1275" y="107"/>
                    </a:cubicBezTo>
                    <a:cubicBezTo>
                      <a:pt x="1305" y="107"/>
                      <a:pt x="1325" y="116"/>
                      <a:pt x="1344" y="116"/>
                    </a:cubicBezTo>
                    <a:cubicBezTo>
                      <a:pt x="1404" y="147"/>
                      <a:pt x="1443" y="186"/>
                      <a:pt x="1463" y="235"/>
                    </a:cubicBezTo>
                    <a:cubicBezTo>
                      <a:pt x="1492" y="344"/>
                      <a:pt x="1443" y="483"/>
                      <a:pt x="1325" y="630"/>
                    </a:cubicBezTo>
                    <a:cubicBezTo>
                      <a:pt x="1246" y="720"/>
                      <a:pt x="1127" y="769"/>
                      <a:pt x="998" y="819"/>
                    </a:cubicBezTo>
                    <a:cubicBezTo>
                      <a:pt x="781" y="898"/>
                      <a:pt x="534" y="997"/>
                      <a:pt x="534" y="1333"/>
                    </a:cubicBezTo>
                    <a:cubicBezTo>
                      <a:pt x="534" y="1491"/>
                      <a:pt x="484" y="1579"/>
                      <a:pt x="385" y="1590"/>
                    </a:cubicBezTo>
                    <a:cubicBezTo>
                      <a:pt x="277" y="1590"/>
                      <a:pt x="108" y="1441"/>
                      <a:pt x="89" y="1204"/>
                    </a:cubicBezTo>
                    <a:cubicBezTo>
                      <a:pt x="79" y="1046"/>
                      <a:pt x="148" y="828"/>
                      <a:pt x="297" y="562"/>
                    </a:cubicBezTo>
                    <a:cubicBezTo>
                      <a:pt x="385" y="413"/>
                      <a:pt x="504" y="294"/>
                      <a:pt x="642" y="215"/>
                    </a:cubicBezTo>
                    <a:cubicBezTo>
                      <a:pt x="771" y="127"/>
                      <a:pt x="929" y="87"/>
                      <a:pt x="1097" y="87"/>
                    </a:cubicBezTo>
                    <a:close/>
                    <a:moveTo>
                      <a:pt x="1102" y="0"/>
                    </a:moveTo>
                    <a:cubicBezTo>
                      <a:pt x="748" y="0"/>
                      <a:pt x="405" y="193"/>
                      <a:pt x="227" y="522"/>
                    </a:cubicBezTo>
                    <a:cubicBezTo>
                      <a:pt x="79" y="789"/>
                      <a:pt x="0" y="1006"/>
                      <a:pt x="0" y="1175"/>
                    </a:cubicBezTo>
                    <a:lnTo>
                      <a:pt x="0" y="1204"/>
                    </a:lnTo>
                    <a:cubicBezTo>
                      <a:pt x="20" y="1481"/>
                      <a:pt x="218" y="1669"/>
                      <a:pt x="385" y="1669"/>
                    </a:cubicBezTo>
                    <a:lnTo>
                      <a:pt x="396" y="1669"/>
                    </a:lnTo>
                    <a:cubicBezTo>
                      <a:pt x="445" y="1669"/>
                      <a:pt x="622" y="1639"/>
                      <a:pt x="622" y="1333"/>
                    </a:cubicBezTo>
                    <a:cubicBezTo>
                      <a:pt x="622" y="1056"/>
                      <a:pt x="811" y="977"/>
                      <a:pt x="1028" y="898"/>
                    </a:cubicBezTo>
                    <a:cubicBezTo>
                      <a:pt x="1167" y="838"/>
                      <a:pt x="1295" y="789"/>
                      <a:pt x="1384" y="680"/>
                    </a:cubicBezTo>
                    <a:cubicBezTo>
                      <a:pt x="1522" y="512"/>
                      <a:pt x="1582" y="344"/>
                      <a:pt x="1542" y="215"/>
                    </a:cubicBezTo>
                    <a:cubicBezTo>
                      <a:pt x="1522" y="136"/>
                      <a:pt x="1463" y="67"/>
                      <a:pt x="1364" y="37"/>
                    </a:cubicBezTo>
                    <a:cubicBezTo>
                      <a:pt x="1344" y="37"/>
                      <a:pt x="1325" y="28"/>
                      <a:pt x="1285" y="18"/>
                    </a:cubicBezTo>
                    <a:cubicBezTo>
                      <a:pt x="1224" y="6"/>
                      <a:pt x="1163" y="0"/>
                      <a:pt x="1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7"/>
              <p:cNvSpPr/>
              <p:nvPr/>
            </p:nvSpPr>
            <p:spPr>
              <a:xfrm>
                <a:off x="10579135" y="3324585"/>
                <a:ext cx="81305" cy="94429"/>
              </a:xfrm>
              <a:custGeom>
                <a:rect b="b" l="l" r="r" t="t"/>
                <a:pathLst>
                  <a:path extrusionOk="0" h="1115" w="960">
                    <a:moveTo>
                      <a:pt x="455" y="87"/>
                    </a:moveTo>
                    <a:cubicBezTo>
                      <a:pt x="593" y="87"/>
                      <a:pt x="683" y="175"/>
                      <a:pt x="732" y="245"/>
                    </a:cubicBezTo>
                    <a:cubicBezTo>
                      <a:pt x="860" y="452"/>
                      <a:pt x="870" y="768"/>
                      <a:pt x="751" y="946"/>
                    </a:cubicBezTo>
                    <a:cubicBezTo>
                      <a:pt x="722" y="996"/>
                      <a:pt x="683" y="1016"/>
                      <a:pt x="643" y="1025"/>
                    </a:cubicBezTo>
                    <a:cubicBezTo>
                      <a:pt x="636" y="1026"/>
                      <a:pt x="630" y="1026"/>
                      <a:pt x="623" y="1026"/>
                    </a:cubicBezTo>
                    <a:cubicBezTo>
                      <a:pt x="536" y="1026"/>
                      <a:pt x="425" y="967"/>
                      <a:pt x="297" y="847"/>
                    </a:cubicBezTo>
                    <a:cubicBezTo>
                      <a:pt x="188" y="748"/>
                      <a:pt x="119" y="601"/>
                      <a:pt x="119" y="462"/>
                    </a:cubicBezTo>
                    <a:cubicBezTo>
                      <a:pt x="119" y="423"/>
                      <a:pt x="129" y="383"/>
                      <a:pt x="138" y="344"/>
                    </a:cubicBezTo>
                    <a:cubicBezTo>
                      <a:pt x="178" y="195"/>
                      <a:pt x="257" y="116"/>
                      <a:pt x="396" y="87"/>
                    </a:cubicBezTo>
                    <a:close/>
                    <a:moveTo>
                      <a:pt x="457" y="1"/>
                    </a:moveTo>
                    <a:cubicBezTo>
                      <a:pt x="434" y="1"/>
                      <a:pt x="410" y="3"/>
                      <a:pt x="386" y="7"/>
                    </a:cubicBezTo>
                    <a:cubicBezTo>
                      <a:pt x="218" y="37"/>
                      <a:pt x="99" y="146"/>
                      <a:pt x="59" y="314"/>
                    </a:cubicBezTo>
                    <a:cubicBezTo>
                      <a:pt x="0" y="531"/>
                      <a:pt x="70" y="759"/>
                      <a:pt x="237" y="907"/>
                    </a:cubicBezTo>
                    <a:cubicBezTo>
                      <a:pt x="386" y="1045"/>
                      <a:pt x="514" y="1115"/>
                      <a:pt x="623" y="1115"/>
                    </a:cubicBezTo>
                    <a:cubicBezTo>
                      <a:pt x="633" y="1115"/>
                      <a:pt x="643" y="1115"/>
                      <a:pt x="653" y="1104"/>
                    </a:cubicBezTo>
                    <a:cubicBezTo>
                      <a:pt x="722" y="1104"/>
                      <a:pt x="781" y="1065"/>
                      <a:pt x="821" y="996"/>
                    </a:cubicBezTo>
                    <a:cubicBezTo>
                      <a:pt x="959" y="788"/>
                      <a:pt x="949" y="432"/>
                      <a:pt x="801" y="205"/>
                    </a:cubicBezTo>
                    <a:cubicBezTo>
                      <a:pt x="709" y="71"/>
                      <a:pt x="588"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7"/>
              <p:cNvSpPr/>
              <p:nvPr/>
            </p:nvSpPr>
            <p:spPr>
              <a:xfrm>
                <a:off x="10343862" y="3346774"/>
                <a:ext cx="79611" cy="72241"/>
              </a:xfrm>
              <a:custGeom>
                <a:rect b="b" l="l" r="r" t="t"/>
                <a:pathLst>
                  <a:path extrusionOk="0" h="853" w="940">
                    <a:moveTo>
                      <a:pt x="633" y="82"/>
                    </a:moveTo>
                    <a:cubicBezTo>
                      <a:pt x="673" y="82"/>
                      <a:pt x="702" y="91"/>
                      <a:pt x="722" y="91"/>
                    </a:cubicBezTo>
                    <a:cubicBezTo>
                      <a:pt x="772" y="101"/>
                      <a:pt x="801" y="121"/>
                      <a:pt x="821" y="161"/>
                    </a:cubicBezTo>
                    <a:cubicBezTo>
                      <a:pt x="851" y="220"/>
                      <a:pt x="841" y="339"/>
                      <a:pt x="781" y="486"/>
                    </a:cubicBezTo>
                    <a:cubicBezTo>
                      <a:pt x="752" y="566"/>
                      <a:pt x="702" y="625"/>
                      <a:pt x="633" y="675"/>
                    </a:cubicBezTo>
                    <a:cubicBezTo>
                      <a:pt x="574" y="724"/>
                      <a:pt x="495" y="754"/>
                      <a:pt x="416" y="763"/>
                    </a:cubicBezTo>
                    <a:cubicBezTo>
                      <a:pt x="404" y="764"/>
                      <a:pt x="392" y="765"/>
                      <a:pt x="381" y="765"/>
                    </a:cubicBezTo>
                    <a:cubicBezTo>
                      <a:pt x="279" y="765"/>
                      <a:pt x="202" y="724"/>
                      <a:pt x="149" y="635"/>
                    </a:cubicBezTo>
                    <a:cubicBezTo>
                      <a:pt x="70" y="506"/>
                      <a:pt x="119" y="398"/>
                      <a:pt x="179" y="319"/>
                    </a:cubicBezTo>
                    <a:cubicBezTo>
                      <a:pt x="278" y="180"/>
                      <a:pt x="475" y="82"/>
                      <a:pt x="633" y="82"/>
                    </a:cubicBezTo>
                    <a:close/>
                    <a:moveTo>
                      <a:pt x="642" y="1"/>
                    </a:moveTo>
                    <a:cubicBezTo>
                      <a:pt x="450" y="1"/>
                      <a:pt x="226" y="110"/>
                      <a:pt x="109" y="269"/>
                    </a:cubicBezTo>
                    <a:cubicBezTo>
                      <a:pt x="10" y="407"/>
                      <a:pt x="1" y="546"/>
                      <a:pt x="80" y="675"/>
                    </a:cubicBezTo>
                    <a:cubicBezTo>
                      <a:pt x="149" y="793"/>
                      <a:pt x="248" y="853"/>
                      <a:pt x="376" y="853"/>
                    </a:cubicBezTo>
                    <a:cubicBezTo>
                      <a:pt x="396" y="853"/>
                      <a:pt x="416" y="842"/>
                      <a:pt x="426" y="842"/>
                    </a:cubicBezTo>
                    <a:cubicBezTo>
                      <a:pt x="623" y="823"/>
                      <a:pt x="781" y="694"/>
                      <a:pt x="860" y="516"/>
                    </a:cubicBezTo>
                    <a:cubicBezTo>
                      <a:pt x="930" y="339"/>
                      <a:pt x="940" y="210"/>
                      <a:pt x="891" y="121"/>
                    </a:cubicBezTo>
                    <a:cubicBezTo>
                      <a:pt x="860" y="62"/>
                      <a:pt x="811" y="32"/>
                      <a:pt x="742" y="12"/>
                    </a:cubicBezTo>
                    <a:cubicBezTo>
                      <a:pt x="710" y="4"/>
                      <a:pt x="677" y="1"/>
                      <a:pt x="6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7"/>
              <p:cNvSpPr/>
              <p:nvPr/>
            </p:nvSpPr>
            <p:spPr>
              <a:xfrm>
                <a:off x="10479538" y="3502773"/>
                <a:ext cx="82067" cy="70293"/>
              </a:xfrm>
              <a:custGeom>
                <a:rect b="b" l="l" r="r" t="t"/>
                <a:pathLst>
                  <a:path extrusionOk="0" h="830" w="969">
                    <a:moveTo>
                      <a:pt x="339" y="85"/>
                    </a:moveTo>
                    <a:cubicBezTo>
                      <a:pt x="494" y="85"/>
                      <a:pt x="665" y="161"/>
                      <a:pt x="771" y="285"/>
                    </a:cubicBezTo>
                    <a:cubicBezTo>
                      <a:pt x="831" y="355"/>
                      <a:pt x="890" y="463"/>
                      <a:pt x="820" y="592"/>
                    </a:cubicBezTo>
                    <a:cubicBezTo>
                      <a:pt x="775" y="691"/>
                      <a:pt x="697" y="741"/>
                      <a:pt x="593" y="741"/>
                    </a:cubicBezTo>
                    <a:cubicBezTo>
                      <a:pt x="583" y="741"/>
                      <a:pt x="573" y="741"/>
                      <a:pt x="563" y="740"/>
                    </a:cubicBezTo>
                    <a:cubicBezTo>
                      <a:pt x="484" y="740"/>
                      <a:pt x="405" y="720"/>
                      <a:pt x="336" y="671"/>
                    </a:cubicBezTo>
                    <a:cubicBezTo>
                      <a:pt x="277" y="632"/>
                      <a:pt x="218" y="572"/>
                      <a:pt x="178" y="493"/>
                    </a:cubicBezTo>
                    <a:cubicBezTo>
                      <a:pt x="109" y="355"/>
                      <a:pt x="89" y="246"/>
                      <a:pt x="119" y="177"/>
                    </a:cubicBezTo>
                    <a:cubicBezTo>
                      <a:pt x="128" y="137"/>
                      <a:pt x="158" y="118"/>
                      <a:pt x="207" y="98"/>
                    </a:cubicBezTo>
                    <a:cubicBezTo>
                      <a:pt x="227" y="98"/>
                      <a:pt x="257" y="88"/>
                      <a:pt x="286" y="88"/>
                    </a:cubicBezTo>
                    <a:cubicBezTo>
                      <a:pt x="304" y="86"/>
                      <a:pt x="321" y="85"/>
                      <a:pt x="339" y="85"/>
                    </a:cubicBezTo>
                    <a:close/>
                    <a:moveTo>
                      <a:pt x="318" y="0"/>
                    </a:moveTo>
                    <a:cubicBezTo>
                      <a:pt x="269" y="0"/>
                      <a:pt x="221" y="6"/>
                      <a:pt x="178" y="19"/>
                    </a:cubicBezTo>
                    <a:cubicBezTo>
                      <a:pt x="109" y="48"/>
                      <a:pt x="60" y="88"/>
                      <a:pt x="40" y="147"/>
                    </a:cubicBezTo>
                    <a:cubicBezTo>
                      <a:pt x="0" y="236"/>
                      <a:pt x="20" y="364"/>
                      <a:pt x="109" y="533"/>
                    </a:cubicBezTo>
                    <a:cubicBezTo>
                      <a:pt x="198" y="711"/>
                      <a:pt x="366" y="819"/>
                      <a:pt x="563" y="829"/>
                    </a:cubicBezTo>
                    <a:lnTo>
                      <a:pt x="613" y="829"/>
                    </a:lnTo>
                    <a:cubicBezTo>
                      <a:pt x="741" y="819"/>
                      <a:pt x="840" y="750"/>
                      <a:pt x="899" y="632"/>
                    </a:cubicBezTo>
                    <a:cubicBezTo>
                      <a:pt x="969" y="493"/>
                      <a:pt x="939" y="355"/>
                      <a:pt x="831" y="226"/>
                    </a:cubicBezTo>
                    <a:cubicBezTo>
                      <a:pt x="713" y="85"/>
                      <a:pt x="503" y="0"/>
                      <a:pt x="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7"/>
              <p:cNvSpPr/>
              <p:nvPr/>
            </p:nvSpPr>
            <p:spPr>
              <a:xfrm>
                <a:off x="10691266" y="3205427"/>
                <a:ext cx="36926" cy="80455"/>
              </a:xfrm>
              <a:custGeom>
                <a:rect b="b" l="l" r="r" t="t"/>
                <a:pathLst>
                  <a:path extrusionOk="0" h="950" w="436">
                    <a:moveTo>
                      <a:pt x="268" y="1"/>
                    </a:moveTo>
                    <a:cubicBezTo>
                      <a:pt x="149" y="110"/>
                      <a:pt x="40" y="268"/>
                      <a:pt x="20" y="466"/>
                    </a:cubicBezTo>
                    <a:cubicBezTo>
                      <a:pt x="1" y="653"/>
                      <a:pt x="90" y="802"/>
                      <a:pt x="268" y="890"/>
                    </a:cubicBezTo>
                    <a:cubicBezTo>
                      <a:pt x="327" y="920"/>
                      <a:pt x="376" y="940"/>
                      <a:pt x="436" y="949"/>
                    </a:cubicBezTo>
                    <a:cubicBezTo>
                      <a:pt x="436" y="920"/>
                      <a:pt x="426" y="890"/>
                      <a:pt x="426" y="861"/>
                    </a:cubicBezTo>
                    <a:cubicBezTo>
                      <a:pt x="387" y="851"/>
                      <a:pt x="347" y="831"/>
                      <a:pt x="308" y="821"/>
                    </a:cubicBezTo>
                    <a:cubicBezTo>
                      <a:pt x="228" y="772"/>
                      <a:pt x="90" y="673"/>
                      <a:pt x="100" y="475"/>
                    </a:cubicBezTo>
                    <a:cubicBezTo>
                      <a:pt x="119" y="327"/>
                      <a:pt x="198" y="198"/>
                      <a:pt x="288" y="110"/>
                    </a:cubicBezTo>
                    <a:cubicBezTo>
                      <a:pt x="288" y="70"/>
                      <a:pt x="277" y="40"/>
                      <a:pt x="2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7"/>
              <p:cNvSpPr/>
              <p:nvPr/>
            </p:nvSpPr>
            <p:spPr>
              <a:xfrm>
                <a:off x="10564060" y="3443998"/>
                <a:ext cx="149059" cy="125680"/>
              </a:xfrm>
              <a:custGeom>
                <a:rect b="b" l="l" r="r" t="t"/>
                <a:pathLst>
                  <a:path extrusionOk="0" h="1484" w="1760">
                    <a:moveTo>
                      <a:pt x="514" y="80"/>
                    </a:moveTo>
                    <a:cubicBezTo>
                      <a:pt x="554" y="80"/>
                      <a:pt x="584" y="90"/>
                      <a:pt x="604" y="109"/>
                    </a:cubicBezTo>
                    <a:cubicBezTo>
                      <a:pt x="643" y="140"/>
                      <a:pt x="653" y="219"/>
                      <a:pt x="653" y="307"/>
                    </a:cubicBezTo>
                    <a:cubicBezTo>
                      <a:pt x="663" y="485"/>
                      <a:pt x="683" y="722"/>
                      <a:pt x="1058" y="722"/>
                    </a:cubicBezTo>
                    <a:cubicBezTo>
                      <a:pt x="1345" y="722"/>
                      <a:pt x="1533" y="792"/>
                      <a:pt x="1612" y="911"/>
                    </a:cubicBezTo>
                    <a:cubicBezTo>
                      <a:pt x="1691" y="1029"/>
                      <a:pt x="1641" y="1177"/>
                      <a:pt x="1612" y="1247"/>
                    </a:cubicBezTo>
                    <a:cubicBezTo>
                      <a:pt x="1568" y="1334"/>
                      <a:pt x="1385" y="1398"/>
                      <a:pt x="1159" y="1398"/>
                    </a:cubicBezTo>
                    <a:cubicBezTo>
                      <a:pt x="1129" y="1398"/>
                      <a:pt x="1099" y="1397"/>
                      <a:pt x="1068" y="1394"/>
                    </a:cubicBezTo>
                    <a:cubicBezTo>
                      <a:pt x="742" y="1375"/>
                      <a:pt x="366" y="1247"/>
                      <a:pt x="267" y="940"/>
                    </a:cubicBezTo>
                    <a:cubicBezTo>
                      <a:pt x="257" y="940"/>
                      <a:pt x="90" y="476"/>
                      <a:pt x="237" y="228"/>
                    </a:cubicBezTo>
                    <a:cubicBezTo>
                      <a:pt x="277" y="149"/>
                      <a:pt x="347" y="109"/>
                      <a:pt x="445" y="90"/>
                    </a:cubicBezTo>
                    <a:cubicBezTo>
                      <a:pt x="475" y="90"/>
                      <a:pt x="494" y="80"/>
                      <a:pt x="514" y="80"/>
                    </a:cubicBezTo>
                    <a:close/>
                    <a:moveTo>
                      <a:pt x="521" y="1"/>
                    </a:moveTo>
                    <a:cubicBezTo>
                      <a:pt x="493" y="1"/>
                      <a:pt x="461" y="4"/>
                      <a:pt x="426" y="11"/>
                    </a:cubicBezTo>
                    <a:cubicBezTo>
                      <a:pt x="307" y="30"/>
                      <a:pt x="218" y="90"/>
                      <a:pt x="158" y="189"/>
                    </a:cubicBezTo>
                    <a:cubicBezTo>
                      <a:pt x="0" y="465"/>
                      <a:pt x="178" y="940"/>
                      <a:pt x="188" y="970"/>
                    </a:cubicBezTo>
                    <a:cubicBezTo>
                      <a:pt x="297" y="1315"/>
                      <a:pt x="712" y="1464"/>
                      <a:pt x="1058" y="1484"/>
                    </a:cubicBezTo>
                    <a:lnTo>
                      <a:pt x="1137" y="1484"/>
                    </a:lnTo>
                    <a:cubicBezTo>
                      <a:pt x="1375" y="1484"/>
                      <a:pt x="1621" y="1425"/>
                      <a:pt x="1691" y="1286"/>
                    </a:cubicBezTo>
                    <a:cubicBezTo>
                      <a:pt x="1760" y="1128"/>
                      <a:pt x="1760" y="979"/>
                      <a:pt x="1681" y="871"/>
                    </a:cubicBezTo>
                    <a:cubicBezTo>
                      <a:pt x="1592" y="713"/>
                      <a:pt x="1375" y="643"/>
                      <a:pt x="1058" y="643"/>
                    </a:cubicBezTo>
                    <a:cubicBezTo>
                      <a:pt x="762" y="643"/>
                      <a:pt x="751" y="485"/>
                      <a:pt x="742" y="307"/>
                    </a:cubicBezTo>
                    <a:cubicBezTo>
                      <a:pt x="732" y="199"/>
                      <a:pt x="732" y="100"/>
                      <a:pt x="653" y="41"/>
                    </a:cubicBezTo>
                    <a:cubicBezTo>
                      <a:pt x="620" y="14"/>
                      <a:pt x="578" y="1"/>
                      <a:pt x="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7"/>
              <p:cNvSpPr/>
              <p:nvPr/>
            </p:nvSpPr>
            <p:spPr>
              <a:xfrm>
                <a:off x="10344709" y="3439340"/>
                <a:ext cx="119840" cy="130338"/>
              </a:xfrm>
              <a:custGeom>
                <a:rect b="b" l="l" r="r" t="t"/>
                <a:pathLst>
                  <a:path extrusionOk="0" h="1539" w="1415">
                    <a:moveTo>
                      <a:pt x="762" y="85"/>
                    </a:moveTo>
                    <a:cubicBezTo>
                      <a:pt x="821" y="96"/>
                      <a:pt x="890" y="125"/>
                      <a:pt x="890" y="195"/>
                    </a:cubicBezTo>
                    <a:cubicBezTo>
                      <a:pt x="900" y="274"/>
                      <a:pt x="881" y="372"/>
                      <a:pt x="850" y="461"/>
                    </a:cubicBezTo>
                    <a:cubicBezTo>
                      <a:pt x="811" y="610"/>
                      <a:pt x="762" y="758"/>
                      <a:pt x="841" y="876"/>
                    </a:cubicBezTo>
                    <a:cubicBezTo>
                      <a:pt x="890" y="955"/>
                      <a:pt x="989" y="1015"/>
                      <a:pt x="1147" y="1045"/>
                    </a:cubicBezTo>
                    <a:cubicBezTo>
                      <a:pt x="1236" y="1054"/>
                      <a:pt x="1296" y="1094"/>
                      <a:pt x="1305" y="1143"/>
                    </a:cubicBezTo>
                    <a:cubicBezTo>
                      <a:pt x="1325" y="1203"/>
                      <a:pt x="1285" y="1282"/>
                      <a:pt x="1206" y="1341"/>
                    </a:cubicBezTo>
                    <a:cubicBezTo>
                      <a:pt x="1125" y="1405"/>
                      <a:pt x="1002" y="1456"/>
                      <a:pt x="856" y="1456"/>
                    </a:cubicBezTo>
                    <a:cubicBezTo>
                      <a:pt x="754" y="1456"/>
                      <a:pt x="642" y="1431"/>
                      <a:pt x="525" y="1370"/>
                    </a:cubicBezTo>
                    <a:cubicBezTo>
                      <a:pt x="356" y="1272"/>
                      <a:pt x="218" y="1133"/>
                      <a:pt x="149" y="955"/>
                    </a:cubicBezTo>
                    <a:cubicBezTo>
                      <a:pt x="90" y="797"/>
                      <a:pt x="79" y="639"/>
                      <a:pt x="139" y="481"/>
                    </a:cubicBezTo>
                    <a:cubicBezTo>
                      <a:pt x="248" y="224"/>
                      <a:pt x="525" y="85"/>
                      <a:pt x="722" y="85"/>
                    </a:cubicBezTo>
                    <a:close/>
                    <a:moveTo>
                      <a:pt x="703" y="1"/>
                    </a:moveTo>
                    <a:cubicBezTo>
                      <a:pt x="470" y="1"/>
                      <a:pt x="167" y="173"/>
                      <a:pt x="60" y="452"/>
                    </a:cubicBezTo>
                    <a:cubicBezTo>
                      <a:pt x="0" y="629"/>
                      <a:pt x="0" y="807"/>
                      <a:pt x="70" y="985"/>
                    </a:cubicBezTo>
                    <a:cubicBezTo>
                      <a:pt x="149" y="1183"/>
                      <a:pt x="297" y="1341"/>
                      <a:pt x="485" y="1440"/>
                    </a:cubicBezTo>
                    <a:cubicBezTo>
                      <a:pt x="623" y="1509"/>
                      <a:pt x="752" y="1539"/>
                      <a:pt x="861" y="1539"/>
                    </a:cubicBezTo>
                    <a:cubicBezTo>
                      <a:pt x="1028" y="1539"/>
                      <a:pt x="1167" y="1480"/>
                      <a:pt x="1256" y="1410"/>
                    </a:cubicBezTo>
                    <a:cubicBezTo>
                      <a:pt x="1364" y="1321"/>
                      <a:pt x="1414" y="1223"/>
                      <a:pt x="1395" y="1124"/>
                    </a:cubicBezTo>
                    <a:cubicBezTo>
                      <a:pt x="1375" y="1074"/>
                      <a:pt x="1335" y="985"/>
                      <a:pt x="1157" y="955"/>
                    </a:cubicBezTo>
                    <a:cubicBezTo>
                      <a:pt x="1028" y="935"/>
                      <a:pt x="949" y="896"/>
                      <a:pt x="910" y="827"/>
                    </a:cubicBezTo>
                    <a:cubicBezTo>
                      <a:pt x="861" y="738"/>
                      <a:pt x="890" y="619"/>
                      <a:pt x="930" y="481"/>
                    </a:cubicBezTo>
                    <a:cubicBezTo>
                      <a:pt x="960" y="382"/>
                      <a:pt x="989" y="283"/>
                      <a:pt x="979" y="184"/>
                    </a:cubicBezTo>
                    <a:cubicBezTo>
                      <a:pt x="969" y="85"/>
                      <a:pt x="890" y="17"/>
                      <a:pt x="771" y="6"/>
                    </a:cubicBezTo>
                    <a:cubicBezTo>
                      <a:pt x="749" y="3"/>
                      <a:pt x="726" y="1"/>
                      <a:pt x="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7"/>
              <p:cNvSpPr/>
              <p:nvPr/>
            </p:nvSpPr>
            <p:spPr>
              <a:xfrm>
                <a:off x="10326500" y="2560006"/>
                <a:ext cx="74445" cy="431241"/>
              </a:xfrm>
              <a:custGeom>
                <a:rect b="b" l="l" r="r" t="t"/>
                <a:pathLst>
                  <a:path extrusionOk="0" h="5092" w="879">
                    <a:moveTo>
                      <a:pt x="690" y="1"/>
                    </a:moveTo>
                    <a:cubicBezTo>
                      <a:pt x="690" y="1"/>
                      <a:pt x="294" y="50"/>
                      <a:pt x="206" y="357"/>
                    </a:cubicBezTo>
                    <a:cubicBezTo>
                      <a:pt x="127" y="653"/>
                      <a:pt x="294" y="2709"/>
                      <a:pt x="107" y="3994"/>
                    </a:cubicBezTo>
                    <a:cubicBezTo>
                      <a:pt x="0" y="4671"/>
                      <a:pt x="206" y="5092"/>
                      <a:pt x="252" y="5092"/>
                    </a:cubicBezTo>
                    <a:cubicBezTo>
                      <a:pt x="253" y="5092"/>
                      <a:pt x="254" y="5091"/>
                      <a:pt x="255" y="5091"/>
                    </a:cubicBezTo>
                    <a:cubicBezTo>
                      <a:pt x="255" y="5091"/>
                      <a:pt x="443" y="4745"/>
                      <a:pt x="562" y="4419"/>
                    </a:cubicBezTo>
                    <a:cubicBezTo>
                      <a:pt x="710" y="3984"/>
                      <a:pt x="878" y="3322"/>
                      <a:pt x="848" y="2541"/>
                    </a:cubicBezTo>
                    <a:cubicBezTo>
                      <a:pt x="819" y="1770"/>
                      <a:pt x="690" y="1"/>
                      <a:pt x="6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7"/>
              <p:cNvSpPr/>
              <p:nvPr/>
            </p:nvSpPr>
            <p:spPr>
              <a:xfrm>
                <a:off x="10335562" y="2683823"/>
                <a:ext cx="69533" cy="103152"/>
              </a:xfrm>
              <a:custGeom>
                <a:rect b="b" l="l" r="r" t="t"/>
                <a:pathLst>
                  <a:path extrusionOk="0" h="1218" w="821">
                    <a:moveTo>
                      <a:pt x="620" y="1"/>
                    </a:moveTo>
                    <a:cubicBezTo>
                      <a:pt x="615" y="1"/>
                      <a:pt x="609" y="1"/>
                      <a:pt x="603" y="2"/>
                    </a:cubicBezTo>
                    <a:cubicBezTo>
                      <a:pt x="405" y="11"/>
                      <a:pt x="227" y="81"/>
                      <a:pt x="108" y="130"/>
                    </a:cubicBezTo>
                    <a:cubicBezTo>
                      <a:pt x="40" y="160"/>
                      <a:pt x="0" y="239"/>
                      <a:pt x="20" y="308"/>
                    </a:cubicBezTo>
                    <a:cubicBezTo>
                      <a:pt x="69" y="555"/>
                      <a:pt x="69" y="861"/>
                      <a:pt x="59" y="1049"/>
                    </a:cubicBezTo>
                    <a:cubicBezTo>
                      <a:pt x="59" y="1148"/>
                      <a:pt x="138" y="1217"/>
                      <a:pt x="227" y="1217"/>
                    </a:cubicBezTo>
                    <a:lnTo>
                      <a:pt x="662" y="1188"/>
                    </a:lnTo>
                    <a:cubicBezTo>
                      <a:pt x="741" y="1178"/>
                      <a:pt x="800" y="1118"/>
                      <a:pt x="800" y="1039"/>
                    </a:cubicBezTo>
                    <a:cubicBezTo>
                      <a:pt x="820" y="773"/>
                      <a:pt x="791" y="358"/>
                      <a:pt x="761" y="140"/>
                    </a:cubicBezTo>
                    <a:cubicBezTo>
                      <a:pt x="761" y="57"/>
                      <a:pt x="693" y="1"/>
                      <a:pt x="6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7"/>
              <p:cNvSpPr/>
              <p:nvPr/>
            </p:nvSpPr>
            <p:spPr>
              <a:xfrm>
                <a:off x="10502066" y="2542729"/>
                <a:ext cx="234514" cy="450127"/>
              </a:xfrm>
              <a:custGeom>
                <a:rect b="b" l="l" r="r" t="t"/>
                <a:pathLst>
                  <a:path extrusionOk="0" h="5315" w="2769">
                    <a:moveTo>
                      <a:pt x="1318" y="1"/>
                    </a:moveTo>
                    <a:cubicBezTo>
                      <a:pt x="1285" y="1"/>
                      <a:pt x="1254" y="6"/>
                      <a:pt x="1226" y="17"/>
                    </a:cubicBezTo>
                    <a:cubicBezTo>
                      <a:pt x="1226" y="17"/>
                      <a:pt x="1" y="511"/>
                      <a:pt x="406" y="2745"/>
                    </a:cubicBezTo>
                    <a:cubicBezTo>
                      <a:pt x="811" y="4969"/>
                      <a:pt x="2640" y="5315"/>
                      <a:pt x="2640" y="5315"/>
                    </a:cubicBezTo>
                    <a:cubicBezTo>
                      <a:pt x="2768" y="4890"/>
                      <a:pt x="2591" y="4554"/>
                      <a:pt x="2591" y="4554"/>
                    </a:cubicBezTo>
                    <a:cubicBezTo>
                      <a:pt x="1731" y="4238"/>
                      <a:pt x="851" y="2883"/>
                      <a:pt x="940" y="1826"/>
                    </a:cubicBezTo>
                    <a:cubicBezTo>
                      <a:pt x="1019" y="768"/>
                      <a:pt x="1751" y="194"/>
                      <a:pt x="1751" y="194"/>
                    </a:cubicBezTo>
                    <a:cubicBezTo>
                      <a:pt x="1662" y="98"/>
                      <a:pt x="1468" y="1"/>
                      <a:pt x="13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7"/>
              <p:cNvSpPr/>
              <p:nvPr/>
            </p:nvSpPr>
            <p:spPr>
              <a:xfrm>
                <a:off x="10522138" y="2662820"/>
                <a:ext cx="69617" cy="99850"/>
              </a:xfrm>
              <a:custGeom>
                <a:rect b="b" l="l" r="r" t="t"/>
                <a:pathLst>
                  <a:path extrusionOk="0" h="1179" w="822">
                    <a:moveTo>
                      <a:pt x="200" y="1"/>
                    </a:moveTo>
                    <a:cubicBezTo>
                      <a:pt x="183" y="1"/>
                      <a:pt x="166" y="1"/>
                      <a:pt x="150" y="2"/>
                    </a:cubicBezTo>
                    <a:cubicBezTo>
                      <a:pt x="71" y="12"/>
                      <a:pt x="1" y="81"/>
                      <a:pt x="11" y="160"/>
                    </a:cubicBezTo>
                    <a:cubicBezTo>
                      <a:pt x="11" y="378"/>
                      <a:pt x="21" y="783"/>
                      <a:pt x="71" y="1050"/>
                    </a:cubicBezTo>
                    <a:cubicBezTo>
                      <a:pt x="80" y="1129"/>
                      <a:pt x="150" y="1179"/>
                      <a:pt x="229" y="1179"/>
                    </a:cubicBezTo>
                    <a:lnTo>
                      <a:pt x="653" y="1159"/>
                    </a:lnTo>
                    <a:cubicBezTo>
                      <a:pt x="752" y="1149"/>
                      <a:pt x="822" y="1070"/>
                      <a:pt x="802" y="981"/>
                    </a:cubicBezTo>
                    <a:cubicBezTo>
                      <a:pt x="772" y="793"/>
                      <a:pt x="743" y="487"/>
                      <a:pt x="762" y="239"/>
                    </a:cubicBezTo>
                    <a:cubicBezTo>
                      <a:pt x="762" y="171"/>
                      <a:pt x="723" y="101"/>
                      <a:pt x="653" y="81"/>
                    </a:cubicBezTo>
                    <a:cubicBezTo>
                      <a:pt x="545" y="45"/>
                      <a:pt x="379" y="1"/>
                      <a:pt x="2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7"/>
              <p:cNvSpPr/>
              <p:nvPr/>
            </p:nvSpPr>
            <p:spPr>
              <a:xfrm>
                <a:off x="10414241" y="2892498"/>
                <a:ext cx="396022" cy="376955"/>
              </a:xfrm>
              <a:custGeom>
                <a:rect b="b" l="l" r="r" t="t"/>
                <a:pathLst>
                  <a:path extrusionOk="0" h="4451" w="4676">
                    <a:moveTo>
                      <a:pt x="1646" y="1"/>
                    </a:moveTo>
                    <a:cubicBezTo>
                      <a:pt x="1624" y="1"/>
                      <a:pt x="1603" y="11"/>
                      <a:pt x="1591" y="29"/>
                    </a:cubicBezTo>
                    <a:lnTo>
                      <a:pt x="20" y="2094"/>
                    </a:lnTo>
                    <a:cubicBezTo>
                      <a:pt x="0" y="2134"/>
                      <a:pt x="0" y="2173"/>
                      <a:pt x="40" y="2203"/>
                    </a:cubicBezTo>
                    <a:lnTo>
                      <a:pt x="2975" y="4437"/>
                    </a:lnTo>
                    <a:cubicBezTo>
                      <a:pt x="2992" y="4445"/>
                      <a:pt x="3008" y="4450"/>
                      <a:pt x="3024" y="4450"/>
                    </a:cubicBezTo>
                    <a:cubicBezTo>
                      <a:pt x="3046" y="4450"/>
                      <a:pt x="3067" y="4441"/>
                      <a:pt x="3084" y="4418"/>
                    </a:cubicBezTo>
                    <a:lnTo>
                      <a:pt x="4646" y="2351"/>
                    </a:lnTo>
                    <a:cubicBezTo>
                      <a:pt x="4675" y="2322"/>
                      <a:pt x="4666" y="2272"/>
                      <a:pt x="4636" y="2252"/>
                    </a:cubicBezTo>
                    <a:lnTo>
                      <a:pt x="1690" y="18"/>
                    </a:lnTo>
                    <a:cubicBezTo>
                      <a:pt x="1678" y="6"/>
                      <a:pt x="1662" y="1"/>
                      <a:pt x="16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7"/>
              <p:cNvSpPr/>
              <p:nvPr/>
            </p:nvSpPr>
            <p:spPr>
              <a:xfrm>
                <a:off x="10494613" y="2965162"/>
                <a:ext cx="98836" cy="113485"/>
              </a:xfrm>
              <a:custGeom>
                <a:rect b="b" l="l" r="r" t="t"/>
                <a:pathLst>
                  <a:path extrusionOk="0" h="1340" w="1167">
                    <a:moveTo>
                      <a:pt x="865" y="0"/>
                    </a:moveTo>
                    <a:cubicBezTo>
                      <a:pt x="843" y="0"/>
                      <a:pt x="820" y="11"/>
                      <a:pt x="800" y="30"/>
                    </a:cubicBezTo>
                    <a:lnTo>
                      <a:pt x="29" y="1049"/>
                    </a:lnTo>
                    <a:cubicBezTo>
                      <a:pt x="0" y="1078"/>
                      <a:pt x="10" y="1128"/>
                      <a:pt x="40" y="1148"/>
                    </a:cubicBezTo>
                    <a:lnTo>
                      <a:pt x="267" y="1326"/>
                    </a:lnTo>
                    <a:cubicBezTo>
                      <a:pt x="280" y="1334"/>
                      <a:pt x="297" y="1339"/>
                      <a:pt x="314" y="1339"/>
                    </a:cubicBezTo>
                    <a:cubicBezTo>
                      <a:pt x="335" y="1339"/>
                      <a:pt x="355" y="1332"/>
                      <a:pt x="365" y="1315"/>
                    </a:cubicBezTo>
                    <a:lnTo>
                      <a:pt x="1147" y="287"/>
                    </a:lnTo>
                    <a:cubicBezTo>
                      <a:pt x="1167" y="258"/>
                      <a:pt x="1167" y="208"/>
                      <a:pt x="1127" y="188"/>
                    </a:cubicBezTo>
                    <a:lnTo>
                      <a:pt x="899" y="10"/>
                    </a:lnTo>
                    <a:cubicBezTo>
                      <a:pt x="889" y="4"/>
                      <a:pt x="877" y="0"/>
                      <a:pt x="865" y="0"/>
                    </a:cubicBez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7"/>
              <p:cNvSpPr/>
              <p:nvPr/>
            </p:nvSpPr>
            <p:spPr>
              <a:xfrm>
                <a:off x="10414241" y="3048920"/>
                <a:ext cx="277114" cy="220533"/>
              </a:xfrm>
              <a:custGeom>
                <a:rect b="b" l="l" r="r" t="t"/>
                <a:pathLst>
                  <a:path extrusionOk="0" h="2604" w="3272">
                    <a:moveTo>
                      <a:pt x="207" y="0"/>
                    </a:moveTo>
                    <a:lnTo>
                      <a:pt x="20" y="247"/>
                    </a:lnTo>
                    <a:cubicBezTo>
                      <a:pt x="0" y="287"/>
                      <a:pt x="0" y="326"/>
                      <a:pt x="40" y="356"/>
                    </a:cubicBezTo>
                    <a:lnTo>
                      <a:pt x="2975" y="2590"/>
                    </a:lnTo>
                    <a:cubicBezTo>
                      <a:pt x="2992" y="2598"/>
                      <a:pt x="3008" y="2603"/>
                      <a:pt x="3024" y="2603"/>
                    </a:cubicBezTo>
                    <a:cubicBezTo>
                      <a:pt x="3046" y="2603"/>
                      <a:pt x="3067" y="2594"/>
                      <a:pt x="3084" y="2571"/>
                    </a:cubicBezTo>
                    <a:lnTo>
                      <a:pt x="3272" y="2323"/>
                    </a:lnTo>
                    <a:lnTo>
                      <a:pt x="2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7"/>
              <p:cNvSpPr/>
              <p:nvPr/>
            </p:nvSpPr>
            <p:spPr>
              <a:xfrm>
                <a:off x="10600901" y="2576775"/>
                <a:ext cx="230279" cy="513984"/>
              </a:xfrm>
              <a:custGeom>
                <a:rect b="b" l="l" r="r" t="t"/>
                <a:pathLst>
                  <a:path extrusionOk="0" h="6069" w="2719">
                    <a:moveTo>
                      <a:pt x="850" y="0"/>
                    </a:moveTo>
                    <a:cubicBezTo>
                      <a:pt x="692" y="297"/>
                      <a:pt x="494" y="563"/>
                      <a:pt x="297" y="840"/>
                    </a:cubicBezTo>
                    <a:cubicBezTo>
                      <a:pt x="208" y="989"/>
                      <a:pt x="109" y="1127"/>
                      <a:pt x="20" y="1275"/>
                    </a:cubicBezTo>
                    <a:lnTo>
                      <a:pt x="228" y="1552"/>
                    </a:lnTo>
                    <a:lnTo>
                      <a:pt x="465" y="1879"/>
                    </a:lnTo>
                    <a:lnTo>
                      <a:pt x="702" y="2204"/>
                    </a:lnTo>
                    <a:cubicBezTo>
                      <a:pt x="781" y="2313"/>
                      <a:pt x="860" y="2422"/>
                      <a:pt x="929" y="2531"/>
                    </a:cubicBezTo>
                    <a:cubicBezTo>
                      <a:pt x="1008" y="2639"/>
                      <a:pt x="1078" y="2748"/>
                      <a:pt x="1147" y="2857"/>
                    </a:cubicBezTo>
                    <a:cubicBezTo>
                      <a:pt x="1186" y="2907"/>
                      <a:pt x="1216" y="2956"/>
                      <a:pt x="1246" y="3005"/>
                    </a:cubicBezTo>
                    <a:cubicBezTo>
                      <a:pt x="1276" y="3065"/>
                      <a:pt x="1305" y="3114"/>
                      <a:pt x="1335" y="3153"/>
                    </a:cubicBezTo>
                    <a:cubicBezTo>
                      <a:pt x="1344" y="3183"/>
                      <a:pt x="1364" y="3203"/>
                      <a:pt x="1375" y="3223"/>
                    </a:cubicBezTo>
                    <a:cubicBezTo>
                      <a:pt x="1375" y="3232"/>
                      <a:pt x="1384" y="3252"/>
                      <a:pt x="1384" y="3262"/>
                    </a:cubicBezTo>
                    <a:lnTo>
                      <a:pt x="1355" y="3351"/>
                    </a:lnTo>
                    <a:cubicBezTo>
                      <a:pt x="1335" y="3401"/>
                      <a:pt x="1305" y="3450"/>
                      <a:pt x="1285" y="3509"/>
                    </a:cubicBezTo>
                    <a:cubicBezTo>
                      <a:pt x="1256" y="3559"/>
                      <a:pt x="1226" y="3608"/>
                      <a:pt x="1197" y="3667"/>
                    </a:cubicBezTo>
                    <a:cubicBezTo>
                      <a:pt x="1137" y="3776"/>
                      <a:pt x="1078" y="3885"/>
                      <a:pt x="1008" y="3994"/>
                    </a:cubicBezTo>
                    <a:cubicBezTo>
                      <a:pt x="870" y="4211"/>
                      <a:pt x="732" y="4438"/>
                      <a:pt x="584" y="4656"/>
                    </a:cubicBezTo>
                    <a:cubicBezTo>
                      <a:pt x="505" y="4765"/>
                      <a:pt x="435" y="4884"/>
                      <a:pt x="356" y="4992"/>
                    </a:cubicBezTo>
                    <a:lnTo>
                      <a:pt x="129" y="5318"/>
                    </a:lnTo>
                    <a:lnTo>
                      <a:pt x="119" y="5328"/>
                    </a:lnTo>
                    <a:cubicBezTo>
                      <a:pt x="0" y="5506"/>
                      <a:pt x="10" y="5753"/>
                      <a:pt x="169" y="5921"/>
                    </a:cubicBezTo>
                    <a:cubicBezTo>
                      <a:pt x="261" y="6019"/>
                      <a:pt x="386" y="6068"/>
                      <a:pt x="512" y="6068"/>
                    </a:cubicBezTo>
                    <a:cubicBezTo>
                      <a:pt x="628" y="6068"/>
                      <a:pt x="746" y="6026"/>
                      <a:pt x="841" y="5941"/>
                    </a:cubicBezTo>
                    <a:lnTo>
                      <a:pt x="880" y="5901"/>
                    </a:lnTo>
                    <a:lnTo>
                      <a:pt x="920" y="5862"/>
                    </a:lnTo>
                    <a:cubicBezTo>
                      <a:pt x="940" y="5842"/>
                      <a:pt x="969" y="5822"/>
                      <a:pt x="989" y="5793"/>
                    </a:cubicBezTo>
                    <a:cubicBezTo>
                      <a:pt x="1048" y="5743"/>
                      <a:pt x="1098" y="5694"/>
                      <a:pt x="1147" y="5644"/>
                    </a:cubicBezTo>
                    <a:cubicBezTo>
                      <a:pt x="1246" y="5545"/>
                      <a:pt x="1344" y="5437"/>
                      <a:pt x="1434" y="5338"/>
                    </a:cubicBezTo>
                    <a:cubicBezTo>
                      <a:pt x="1632" y="5130"/>
                      <a:pt x="1819" y="4913"/>
                      <a:pt x="1997" y="4676"/>
                    </a:cubicBezTo>
                    <a:cubicBezTo>
                      <a:pt x="2086" y="4567"/>
                      <a:pt x="2175" y="4449"/>
                      <a:pt x="2254" y="4320"/>
                    </a:cubicBezTo>
                    <a:cubicBezTo>
                      <a:pt x="2343" y="4192"/>
                      <a:pt x="2432" y="4063"/>
                      <a:pt x="2511" y="3915"/>
                    </a:cubicBezTo>
                    <a:cubicBezTo>
                      <a:pt x="2550" y="3836"/>
                      <a:pt x="2590" y="3757"/>
                      <a:pt x="2620" y="3658"/>
                    </a:cubicBezTo>
                    <a:cubicBezTo>
                      <a:pt x="2629" y="3638"/>
                      <a:pt x="2640" y="3608"/>
                      <a:pt x="2649" y="3588"/>
                    </a:cubicBezTo>
                    <a:cubicBezTo>
                      <a:pt x="2649" y="3568"/>
                      <a:pt x="2660" y="3559"/>
                      <a:pt x="2660" y="3549"/>
                    </a:cubicBezTo>
                    <a:lnTo>
                      <a:pt x="2669" y="3500"/>
                    </a:lnTo>
                    <a:lnTo>
                      <a:pt x="2679" y="3489"/>
                    </a:lnTo>
                    <a:lnTo>
                      <a:pt x="2679" y="3480"/>
                    </a:lnTo>
                    <a:lnTo>
                      <a:pt x="2689" y="3460"/>
                    </a:lnTo>
                    <a:cubicBezTo>
                      <a:pt x="2689" y="3440"/>
                      <a:pt x="2689" y="3430"/>
                      <a:pt x="2699" y="3410"/>
                    </a:cubicBezTo>
                    <a:cubicBezTo>
                      <a:pt x="2699" y="3391"/>
                      <a:pt x="2699" y="3371"/>
                      <a:pt x="2709" y="3361"/>
                    </a:cubicBezTo>
                    <a:lnTo>
                      <a:pt x="2709" y="3302"/>
                    </a:lnTo>
                    <a:lnTo>
                      <a:pt x="2719" y="3282"/>
                    </a:lnTo>
                    <a:lnTo>
                      <a:pt x="2719" y="3272"/>
                    </a:lnTo>
                    <a:lnTo>
                      <a:pt x="2719" y="3232"/>
                    </a:lnTo>
                    <a:lnTo>
                      <a:pt x="2719" y="3223"/>
                    </a:lnTo>
                    <a:lnTo>
                      <a:pt x="2719" y="3203"/>
                    </a:lnTo>
                    <a:lnTo>
                      <a:pt x="2719" y="3173"/>
                    </a:lnTo>
                    <a:lnTo>
                      <a:pt x="2719" y="3164"/>
                    </a:lnTo>
                    <a:lnTo>
                      <a:pt x="2719" y="3144"/>
                    </a:lnTo>
                    <a:cubicBezTo>
                      <a:pt x="2709" y="3084"/>
                      <a:pt x="2699" y="3035"/>
                      <a:pt x="2699" y="2995"/>
                    </a:cubicBezTo>
                    <a:cubicBezTo>
                      <a:pt x="2679" y="2916"/>
                      <a:pt x="2660" y="2867"/>
                      <a:pt x="2640" y="2808"/>
                    </a:cubicBezTo>
                    <a:cubicBezTo>
                      <a:pt x="2620" y="2758"/>
                      <a:pt x="2610" y="2718"/>
                      <a:pt x="2590" y="2669"/>
                    </a:cubicBezTo>
                    <a:cubicBezTo>
                      <a:pt x="2570" y="2630"/>
                      <a:pt x="2550" y="2590"/>
                      <a:pt x="2541" y="2551"/>
                    </a:cubicBezTo>
                    <a:cubicBezTo>
                      <a:pt x="2501" y="2481"/>
                      <a:pt x="2462" y="2412"/>
                      <a:pt x="2432" y="2343"/>
                    </a:cubicBezTo>
                    <a:cubicBezTo>
                      <a:pt x="2392" y="2274"/>
                      <a:pt x="2353" y="2204"/>
                      <a:pt x="2323" y="2145"/>
                    </a:cubicBezTo>
                    <a:cubicBezTo>
                      <a:pt x="2244" y="2017"/>
                      <a:pt x="2175" y="1888"/>
                      <a:pt x="2096" y="1769"/>
                    </a:cubicBezTo>
                    <a:cubicBezTo>
                      <a:pt x="1948" y="1523"/>
                      <a:pt x="1790" y="1295"/>
                      <a:pt x="1632" y="1058"/>
                    </a:cubicBezTo>
                    <a:lnTo>
                      <a:pt x="1503" y="890"/>
                    </a:lnTo>
                    <a:lnTo>
                      <a:pt x="1384" y="712"/>
                    </a:lnTo>
                    <a:cubicBezTo>
                      <a:pt x="1305" y="603"/>
                      <a:pt x="1226" y="484"/>
                      <a:pt x="1137" y="376"/>
                    </a:cubicBezTo>
                    <a:cubicBezTo>
                      <a:pt x="1058" y="267"/>
                      <a:pt x="969" y="159"/>
                      <a:pt x="890" y="40"/>
                    </a:cubicBezTo>
                    <a:lnTo>
                      <a:pt x="8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7"/>
              <p:cNvSpPr/>
              <p:nvPr/>
            </p:nvSpPr>
            <p:spPr>
              <a:xfrm>
                <a:off x="10719723" y="2846342"/>
                <a:ext cx="85" cy="2541"/>
              </a:xfrm>
              <a:custGeom>
                <a:rect b="b" l="l" r="r" t="t"/>
                <a:pathLst>
                  <a:path extrusionOk="0" h="30" w="1">
                    <a:moveTo>
                      <a:pt x="1" y="30"/>
                    </a:moveTo>
                    <a:lnTo>
                      <a:pt x="1" y="30"/>
                    </a:lnTo>
                    <a:lnTo>
                      <a:pt x="1" y="20"/>
                    </a:lnTo>
                    <a:lnTo>
                      <a:pt x="1" y="10"/>
                    </a:lnTo>
                    <a:lnTo>
                      <a:pt x="1" y="10"/>
                    </a:lnTo>
                    <a:lnTo>
                      <a:pt x="1" y="0"/>
                    </a:lnTo>
                    <a:lnTo>
                      <a:pt x="1" y="0"/>
                    </a:lnTo>
                    <a:lnTo>
                      <a:pt x="1" y="0"/>
                    </a:lnTo>
                    <a:lnTo>
                      <a:pt x="1" y="0"/>
                    </a:lnTo>
                    <a:lnTo>
                      <a:pt x="1" y="0"/>
                    </a:lnTo>
                    <a:lnTo>
                      <a:pt x="1" y="10"/>
                    </a:lnTo>
                    <a:lnTo>
                      <a:pt x="1" y="10"/>
                    </a:lnTo>
                    <a:lnTo>
                      <a:pt x="1" y="10"/>
                    </a:lnTo>
                    <a:lnTo>
                      <a:pt x="1" y="20"/>
                    </a:lnTo>
                    <a:lnTo>
                      <a:pt x="1" y="20"/>
                    </a:ln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7"/>
              <p:cNvSpPr/>
              <p:nvPr/>
            </p:nvSpPr>
            <p:spPr>
              <a:xfrm>
                <a:off x="10640282" y="2984387"/>
                <a:ext cx="66992" cy="62078"/>
              </a:xfrm>
              <a:custGeom>
                <a:rect b="b" l="l" r="r" t="t"/>
                <a:pathLst>
                  <a:path extrusionOk="0" h="733" w="791">
                    <a:moveTo>
                      <a:pt x="49" y="1"/>
                    </a:moveTo>
                    <a:cubicBezTo>
                      <a:pt x="29" y="1"/>
                      <a:pt x="10" y="11"/>
                      <a:pt x="10" y="31"/>
                    </a:cubicBezTo>
                    <a:cubicBezTo>
                      <a:pt x="0" y="40"/>
                      <a:pt x="10" y="60"/>
                      <a:pt x="29" y="71"/>
                    </a:cubicBezTo>
                    <a:cubicBezTo>
                      <a:pt x="464" y="199"/>
                      <a:pt x="712" y="703"/>
                      <a:pt x="712" y="713"/>
                    </a:cubicBezTo>
                    <a:cubicBezTo>
                      <a:pt x="721" y="723"/>
                      <a:pt x="732" y="732"/>
                      <a:pt x="751" y="732"/>
                    </a:cubicBezTo>
                    <a:cubicBezTo>
                      <a:pt x="751" y="732"/>
                      <a:pt x="761" y="732"/>
                      <a:pt x="761" y="723"/>
                    </a:cubicBezTo>
                    <a:cubicBezTo>
                      <a:pt x="781" y="723"/>
                      <a:pt x="791" y="703"/>
                      <a:pt x="781" y="683"/>
                    </a:cubicBezTo>
                    <a:cubicBezTo>
                      <a:pt x="771" y="664"/>
                      <a:pt x="514" y="139"/>
                      <a:pt x="4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7"/>
              <p:cNvSpPr/>
              <p:nvPr/>
            </p:nvSpPr>
            <p:spPr>
              <a:xfrm>
                <a:off x="10638588" y="3001494"/>
                <a:ext cx="36926" cy="39127"/>
              </a:xfrm>
              <a:custGeom>
                <a:rect b="b" l="l" r="r" t="t"/>
                <a:pathLst>
                  <a:path extrusionOk="0" h="462" w="436">
                    <a:moveTo>
                      <a:pt x="395" y="0"/>
                    </a:moveTo>
                    <a:cubicBezTo>
                      <a:pt x="384" y="0"/>
                      <a:pt x="372" y="5"/>
                      <a:pt x="366" y="16"/>
                    </a:cubicBezTo>
                    <a:cubicBezTo>
                      <a:pt x="218" y="214"/>
                      <a:pt x="20" y="392"/>
                      <a:pt x="20" y="392"/>
                    </a:cubicBezTo>
                    <a:cubicBezTo>
                      <a:pt x="0" y="412"/>
                      <a:pt x="0" y="432"/>
                      <a:pt x="20" y="442"/>
                    </a:cubicBezTo>
                    <a:cubicBezTo>
                      <a:pt x="20" y="451"/>
                      <a:pt x="30" y="462"/>
                      <a:pt x="40" y="462"/>
                    </a:cubicBezTo>
                    <a:cubicBezTo>
                      <a:pt x="49" y="462"/>
                      <a:pt x="60" y="451"/>
                      <a:pt x="69" y="451"/>
                    </a:cubicBezTo>
                    <a:cubicBezTo>
                      <a:pt x="69" y="442"/>
                      <a:pt x="267" y="254"/>
                      <a:pt x="425" y="56"/>
                    </a:cubicBezTo>
                    <a:cubicBezTo>
                      <a:pt x="435" y="46"/>
                      <a:pt x="435" y="27"/>
                      <a:pt x="415" y="7"/>
                    </a:cubicBezTo>
                    <a:cubicBezTo>
                      <a:pt x="411" y="3"/>
                      <a:pt x="404" y="0"/>
                      <a:pt x="395"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7"/>
              <p:cNvSpPr/>
              <p:nvPr/>
            </p:nvSpPr>
            <p:spPr>
              <a:xfrm>
                <a:off x="10637741" y="3006152"/>
                <a:ext cx="8385" cy="8469"/>
              </a:xfrm>
              <a:custGeom>
                <a:rect b="b" l="l" r="r" t="t"/>
                <a:pathLst>
                  <a:path extrusionOk="0" h="100" w="99">
                    <a:moveTo>
                      <a:pt x="50" y="1"/>
                    </a:moveTo>
                    <a:cubicBezTo>
                      <a:pt x="20" y="1"/>
                      <a:pt x="0" y="21"/>
                      <a:pt x="0" y="51"/>
                    </a:cubicBezTo>
                    <a:cubicBezTo>
                      <a:pt x="0" y="80"/>
                      <a:pt x="20" y="100"/>
                      <a:pt x="50" y="100"/>
                    </a:cubicBezTo>
                    <a:cubicBezTo>
                      <a:pt x="79" y="100"/>
                      <a:pt x="99" y="80"/>
                      <a:pt x="99" y="51"/>
                    </a:cubicBezTo>
                    <a:cubicBezTo>
                      <a:pt x="99" y="21"/>
                      <a:pt x="79" y="1"/>
                      <a:pt x="50"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7"/>
              <p:cNvSpPr/>
              <p:nvPr/>
            </p:nvSpPr>
            <p:spPr>
              <a:xfrm>
                <a:off x="10600054" y="2701438"/>
                <a:ext cx="18548" cy="6013"/>
              </a:xfrm>
              <a:custGeom>
                <a:rect b="b" l="l" r="r" t="t"/>
                <a:pathLst>
                  <a:path extrusionOk="0" h="71" w="219">
                    <a:moveTo>
                      <a:pt x="40" y="1"/>
                    </a:moveTo>
                    <a:cubicBezTo>
                      <a:pt x="20" y="1"/>
                      <a:pt x="1" y="21"/>
                      <a:pt x="1" y="40"/>
                    </a:cubicBezTo>
                    <a:cubicBezTo>
                      <a:pt x="1" y="60"/>
                      <a:pt x="20" y="70"/>
                      <a:pt x="40" y="70"/>
                    </a:cubicBezTo>
                    <a:lnTo>
                      <a:pt x="179" y="70"/>
                    </a:lnTo>
                    <a:cubicBezTo>
                      <a:pt x="198" y="70"/>
                      <a:pt x="218" y="60"/>
                      <a:pt x="218" y="40"/>
                    </a:cubicBezTo>
                    <a:cubicBezTo>
                      <a:pt x="218" y="21"/>
                      <a:pt x="198" y="1"/>
                      <a:pt x="179" y="1"/>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7"/>
              <p:cNvSpPr/>
              <p:nvPr/>
            </p:nvSpPr>
            <p:spPr>
              <a:xfrm>
                <a:off x="10593363" y="2671627"/>
                <a:ext cx="105612" cy="148800"/>
              </a:xfrm>
              <a:custGeom>
                <a:rect b="b" l="l" r="r" t="t"/>
                <a:pathLst>
                  <a:path extrusionOk="0" h="1757" w="1247">
                    <a:moveTo>
                      <a:pt x="44" y="0"/>
                    </a:moveTo>
                    <a:cubicBezTo>
                      <a:pt x="37" y="0"/>
                      <a:pt x="29" y="3"/>
                      <a:pt x="20" y="7"/>
                    </a:cubicBezTo>
                    <a:cubicBezTo>
                      <a:pt x="10" y="17"/>
                      <a:pt x="1" y="37"/>
                      <a:pt x="20" y="56"/>
                    </a:cubicBezTo>
                    <a:lnTo>
                      <a:pt x="1176" y="1737"/>
                    </a:lnTo>
                    <a:cubicBezTo>
                      <a:pt x="1187" y="1747"/>
                      <a:pt x="1196" y="1757"/>
                      <a:pt x="1206" y="1757"/>
                    </a:cubicBezTo>
                    <a:cubicBezTo>
                      <a:pt x="1216" y="1757"/>
                      <a:pt x="1226" y="1757"/>
                      <a:pt x="1226" y="1747"/>
                    </a:cubicBezTo>
                    <a:cubicBezTo>
                      <a:pt x="1246" y="1737"/>
                      <a:pt x="1246" y="1717"/>
                      <a:pt x="1236" y="1697"/>
                    </a:cubicBezTo>
                    <a:lnTo>
                      <a:pt x="69" y="17"/>
                    </a:lnTo>
                    <a:cubicBezTo>
                      <a:pt x="64" y="5"/>
                      <a:pt x="55" y="0"/>
                      <a:pt x="44"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7"/>
              <p:cNvSpPr/>
              <p:nvPr/>
            </p:nvSpPr>
            <p:spPr>
              <a:xfrm>
                <a:off x="10717267" y="2832707"/>
                <a:ext cx="41076" cy="19563"/>
              </a:xfrm>
              <a:custGeom>
                <a:rect b="b" l="l" r="r" t="t"/>
                <a:pathLst>
                  <a:path extrusionOk="0" h="231" w="485">
                    <a:moveTo>
                      <a:pt x="462" y="0"/>
                    </a:moveTo>
                    <a:cubicBezTo>
                      <a:pt x="459" y="0"/>
                      <a:pt x="457" y="1"/>
                      <a:pt x="455" y="3"/>
                    </a:cubicBezTo>
                    <a:cubicBezTo>
                      <a:pt x="227" y="23"/>
                      <a:pt x="20" y="181"/>
                      <a:pt x="20" y="181"/>
                    </a:cubicBezTo>
                    <a:cubicBezTo>
                      <a:pt x="1" y="191"/>
                      <a:pt x="1" y="210"/>
                      <a:pt x="10" y="221"/>
                    </a:cubicBezTo>
                    <a:cubicBezTo>
                      <a:pt x="20" y="230"/>
                      <a:pt x="20" y="230"/>
                      <a:pt x="30" y="230"/>
                    </a:cubicBezTo>
                    <a:lnTo>
                      <a:pt x="50" y="230"/>
                    </a:lnTo>
                    <a:cubicBezTo>
                      <a:pt x="50" y="230"/>
                      <a:pt x="247" y="82"/>
                      <a:pt x="455" y="52"/>
                    </a:cubicBezTo>
                    <a:cubicBezTo>
                      <a:pt x="475" y="52"/>
                      <a:pt x="484" y="43"/>
                      <a:pt x="484" y="23"/>
                    </a:cubicBezTo>
                    <a:cubicBezTo>
                      <a:pt x="484" y="15"/>
                      <a:pt x="472" y="0"/>
                      <a:pt x="462"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7"/>
              <p:cNvSpPr/>
              <p:nvPr/>
            </p:nvSpPr>
            <p:spPr>
              <a:xfrm>
                <a:off x="10719723" y="2828134"/>
                <a:ext cx="17701" cy="22443"/>
              </a:xfrm>
              <a:custGeom>
                <a:rect b="b" l="l" r="r" t="t"/>
                <a:pathLst>
                  <a:path extrusionOk="0" h="265" w="209">
                    <a:moveTo>
                      <a:pt x="179" y="0"/>
                    </a:moveTo>
                    <a:cubicBezTo>
                      <a:pt x="172" y="0"/>
                      <a:pt x="164" y="3"/>
                      <a:pt x="159" y="7"/>
                    </a:cubicBezTo>
                    <a:cubicBezTo>
                      <a:pt x="149" y="7"/>
                      <a:pt x="51" y="116"/>
                      <a:pt x="11" y="225"/>
                    </a:cubicBezTo>
                    <a:cubicBezTo>
                      <a:pt x="1" y="245"/>
                      <a:pt x="11" y="255"/>
                      <a:pt x="21" y="264"/>
                    </a:cubicBezTo>
                    <a:lnTo>
                      <a:pt x="31" y="264"/>
                    </a:lnTo>
                    <a:cubicBezTo>
                      <a:pt x="40" y="264"/>
                      <a:pt x="60" y="255"/>
                      <a:pt x="60" y="245"/>
                    </a:cubicBezTo>
                    <a:cubicBezTo>
                      <a:pt x="100" y="146"/>
                      <a:pt x="198" y="47"/>
                      <a:pt x="198" y="47"/>
                    </a:cubicBezTo>
                    <a:cubicBezTo>
                      <a:pt x="209" y="37"/>
                      <a:pt x="209" y="18"/>
                      <a:pt x="198" y="7"/>
                    </a:cubicBezTo>
                    <a:cubicBezTo>
                      <a:pt x="194" y="3"/>
                      <a:pt x="186" y="0"/>
                      <a:pt x="179" y="0"/>
                    </a:cubicBez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7"/>
              <p:cNvSpPr/>
              <p:nvPr/>
            </p:nvSpPr>
            <p:spPr>
              <a:xfrm>
                <a:off x="10469459" y="3022158"/>
                <a:ext cx="198435" cy="164637"/>
              </a:xfrm>
              <a:custGeom>
                <a:rect b="b" l="l" r="r" t="t"/>
                <a:pathLst>
                  <a:path extrusionOk="0" h="1944" w="2343">
                    <a:moveTo>
                      <a:pt x="1721" y="0"/>
                    </a:moveTo>
                    <a:cubicBezTo>
                      <a:pt x="1691" y="29"/>
                      <a:pt x="1602" y="148"/>
                      <a:pt x="1592" y="158"/>
                    </a:cubicBezTo>
                    <a:cubicBezTo>
                      <a:pt x="1384" y="346"/>
                      <a:pt x="1078" y="336"/>
                      <a:pt x="939" y="455"/>
                    </a:cubicBezTo>
                    <a:cubicBezTo>
                      <a:pt x="939" y="455"/>
                      <a:pt x="1" y="989"/>
                      <a:pt x="179" y="1107"/>
                    </a:cubicBezTo>
                    <a:cubicBezTo>
                      <a:pt x="213" y="1129"/>
                      <a:pt x="253" y="1138"/>
                      <a:pt x="298" y="1138"/>
                    </a:cubicBezTo>
                    <a:cubicBezTo>
                      <a:pt x="396" y="1138"/>
                      <a:pt x="512" y="1095"/>
                      <a:pt x="613" y="1048"/>
                    </a:cubicBezTo>
                    <a:lnTo>
                      <a:pt x="613" y="1048"/>
                    </a:lnTo>
                    <a:cubicBezTo>
                      <a:pt x="603" y="1057"/>
                      <a:pt x="594" y="1068"/>
                      <a:pt x="594" y="1077"/>
                    </a:cubicBezTo>
                    <a:cubicBezTo>
                      <a:pt x="455" y="1275"/>
                      <a:pt x="80" y="1453"/>
                      <a:pt x="179" y="1621"/>
                    </a:cubicBezTo>
                    <a:cubicBezTo>
                      <a:pt x="209" y="1673"/>
                      <a:pt x="253" y="1691"/>
                      <a:pt x="299" y="1691"/>
                    </a:cubicBezTo>
                    <a:cubicBezTo>
                      <a:pt x="401" y="1691"/>
                      <a:pt x="515" y="1601"/>
                      <a:pt x="515" y="1601"/>
                    </a:cubicBezTo>
                    <a:cubicBezTo>
                      <a:pt x="515" y="1601"/>
                      <a:pt x="550" y="1735"/>
                      <a:pt x="734" y="1735"/>
                    </a:cubicBezTo>
                    <a:cubicBezTo>
                      <a:pt x="767" y="1735"/>
                      <a:pt x="806" y="1731"/>
                      <a:pt x="851" y="1720"/>
                    </a:cubicBezTo>
                    <a:cubicBezTo>
                      <a:pt x="851" y="1720"/>
                      <a:pt x="913" y="1845"/>
                      <a:pt x="1052" y="1845"/>
                    </a:cubicBezTo>
                    <a:cubicBezTo>
                      <a:pt x="1069" y="1845"/>
                      <a:pt x="1088" y="1843"/>
                      <a:pt x="1108" y="1839"/>
                    </a:cubicBezTo>
                    <a:cubicBezTo>
                      <a:pt x="1108" y="1839"/>
                      <a:pt x="1188" y="1944"/>
                      <a:pt x="1309" y="1944"/>
                    </a:cubicBezTo>
                    <a:cubicBezTo>
                      <a:pt x="1342" y="1944"/>
                      <a:pt x="1377" y="1936"/>
                      <a:pt x="1414" y="1918"/>
                    </a:cubicBezTo>
                    <a:cubicBezTo>
                      <a:pt x="1562" y="1848"/>
                      <a:pt x="1898" y="1433"/>
                      <a:pt x="2343" y="721"/>
                    </a:cubicBezTo>
                    <a:cubicBezTo>
                      <a:pt x="2254" y="435"/>
                      <a:pt x="2066" y="198"/>
                      <a:pt x="1721" y="0"/>
                    </a:cubicBezTo>
                    <a:close/>
                  </a:path>
                </a:pathLst>
              </a:custGeom>
              <a:solidFill>
                <a:srgbClr val="FC96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 name="Google Shape;865;p37"/>
            <p:cNvSpPr/>
            <p:nvPr/>
          </p:nvSpPr>
          <p:spPr>
            <a:xfrm>
              <a:off x="6604838" y="5584138"/>
              <a:ext cx="352500" cy="352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 name="Google Shape;866;p37"/>
            <p:cNvGrpSpPr/>
            <p:nvPr/>
          </p:nvGrpSpPr>
          <p:grpSpPr>
            <a:xfrm>
              <a:off x="6663400" y="5683751"/>
              <a:ext cx="241498" cy="153312"/>
              <a:chOff x="10455525" y="4082201"/>
              <a:chExt cx="241498" cy="153312"/>
            </a:xfrm>
          </p:grpSpPr>
          <p:sp>
            <p:nvSpPr>
              <p:cNvPr id="867" name="Google Shape;867;p37"/>
              <p:cNvSpPr/>
              <p:nvPr/>
            </p:nvSpPr>
            <p:spPr>
              <a:xfrm>
                <a:off x="10455525" y="4082201"/>
                <a:ext cx="241498" cy="153312"/>
              </a:xfrm>
              <a:custGeom>
                <a:rect b="b" l="l" r="r" t="t"/>
                <a:pathLst>
                  <a:path extrusionOk="0" h="2028" w="3194">
                    <a:moveTo>
                      <a:pt x="1" y="1"/>
                    </a:moveTo>
                    <a:lnTo>
                      <a:pt x="1" y="2027"/>
                    </a:lnTo>
                    <a:lnTo>
                      <a:pt x="3194" y="2027"/>
                    </a:lnTo>
                    <a:lnTo>
                      <a:pt x="319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7"/>
              <p:cNvSpPr/>
              <p:nvPr/>
            </p:nvSpPr>
            <p:spPr>
              <a:xfrm>
                <a:off x="10529546" y="4102385"/>
                <a:ext cx="90505" cy="90490"/>
              </a:xfrm>
              <a:custGeom>
                <a:rect b="b" l="l" r="r" t="t"/>
                <a:pathLst>
                  <a:path extrusionOk="0" h="1197" w="1197">
                    <a:moveTo>
                      <a:pt x="594" y="60"/>
                    </a:moveTo>
                    <a:cubicBezTo>
                      <a:pt x="900" y="60"/>
                      <a:pt x="1137" y="297"/>
                      <a:pt x="1137" y="603"/>
                    </a:cubicBezTo>
                    <a:cubicBezTo>
                      <a:pt x="1137" y="900"/>
                      <a:pt x="900" y="1148"/>
                      <a:pt x="594" y="1148"/>
                    </a:cubicBezTo>
                    <a:cubicBezTo>
                      <a:pt x="297" y="1148"/>
                      <a:pt x="60" y="900"/>
                      <a:pt x="60" y="603"/>
                    </a:cubicBezTo>
                    <a:cubicBezTo>
                      <a:pt x="60" y="297"/>
                      <a:pt x="297" y="60"/>
                      <a:pt x="594" y="60"/>
                    </a:cubicBezTo>
                    <a:close/>
                    <a:moveTo>
                      <a:pt x="594" y="1"/>
                    </a:moveTo>
                    <a:cubicBezTo>
                      <a:pt x="267" y="1"/>
                      <a:pt x="1" y="267"/>
                      <a:pt x="1" y="603"/>
                    </a:cubicBezTo>
                    <a:cubicBezTo>
                      <a:pt x="1" y="930"/>
                      <a:pt x="267" y="1197"/>
                      <a:pt x="594" y="1197"/>
                    </a:cubicBezTo>
                    <a:cubicBezTo>
                      <a:pt x="930" y="1197"/>
                      <a:pt x="1196" y="930"/>
                      <a:pt x="1196" y="603"/>
                    </a:cubicBezTo>
                    <a:cubicBezTo>
                      <a:pt x="1196" y="267"/>
                      <a:pt x="930" y="1"/>
                      <a:pt x="5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7"/>
              <p:cNvSpPr/>
              <p:nvPr/>
            </p:nvSpPr>
            <p:spPr>
              <a:xfrm>
                <a:off x="10560924" y="4121814"/>
                <a:ext cx="41207" cy="51633"/>
              </a:xfrm>
              <a:custGeom>
                <a:rect b="b" l="l" r="r" t="t"/>
                <a:pathLst>
                  <a:path extrusionOk="0" h="683" w="545">
                    <a:moveTo>
                      <a:pt x="1" y="1"/>
                    </a:moveTo>
                    <a:lnTo>
                      <a:pt x="1" y="683"/>
                    </a:lnTo>
                    <a:lnTo>
                      <a:pt x="544" y="34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7"/>
              <p:cNvSpPr/>
              <p:nvPr/>
            </p:nvSpPr>
            <p:spPr>
              <a:xfrm>
                <a:off x="10461498" y="4211550"/>
                <a:ext cx="230308" cy="16480"/>
              </a:xfrm>
              <a:custGeom>
                <a:rect b="b" l="l" r="r" t="t"/>
                <a:pathLst>
                  <a:path extrusionOk="0" h="218" w="3046">
                    <a:moveTo>
                      <a:pt x="1" y="0"/>
                    </a:moveTo>
                    <a:lnTo>
                      <a:pt x="1" y="218"/>
                    </a:lnTo>
                    <a:lnTo>
                      <a:pt x="3045" y="218"/>
                    </a:lnTo>
                    <a:lnTo>
                      <a:pt x="30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7"/>
              <p:cNvSpPr/>
              <p:nvPr/>
            </p:nvSpPr>
            <p:spPr>
              <a:xfrm>
                <a:off x="10581868" y="4214498"/>
                <a:ext cx="10585" cy="10508"/>
              </a:xfrm>
              <a:custGeom>
                <a:rect b="b" l="l" r="r" t="t"/>
                <a:pathLst>
                  <a:path extrusionOk="0" h="139" w="140">
                    <a:moveTo>
                      <a:pt x="70" y="1"/>
                    </a:moveTo>
                    <a:cubicBezTo>
                      <a:pt x="30" y="1"/>
                      <a:pt x="1" y="30"/>
                      <a:pt x="1" y="69"/>
                    </a:cubicBezTo>
                    <a:cubicBezTo>
                      <a:pt x="1" y="109"/>
                      <a:pt x="30" y="139"/>
                      <a:pt x="70" y="139"/>
                    </a:cubicBezTo>
                    <a:cubicBezTo>
                      <a:pt x="109" y="139"/>
                      <a:pt x="139" y="109"/>
                      <a:pt x="139" y="69"/>
                    </a:cubicBezTo>
                    <a:cubicBezTo>
                      <a:pt x="139" y="30"/>
                      <a:pt x="109" y="1"/>
                      <a:pt x="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7"/>
              <p:cNvSpPr/>
              <p:nvPr/>
            </p:nvSpPr>
            <p:spPr>
              <a:xfrm>
                <a:off x="10467471" y="4214498"/>
                <a:ext cx="8393" cy="10508"/>
              </a:xfrm>
              <a:custGeom>
                <a:rect b="b" l="l" r="r" t="t"/>
                <a:pathLst>
                  <a:path extrusionOk="0" h="139" w="111">
                    <a:moveTo>
                      <a:pt x="1" y="1"/>
                    </a:moveTo>
                    <a:lnTo>
                      <a:pt x="1" y="139"/>
                    </a:lnTo>
                    <a:lnTo>
                      <a:pt x="110" y="69"/>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 name="Google Shape;873;p37"/>
            <p:cNvSpPr/>
            <p:nvPr/>
          </p:nvSpPr>
          <p:spPr>
            <a:xfrm>
              <a:off x="7103175" y="6153113"/>
              <a:ext cx="352500" cy="352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 name="Google Shape;874;p37"/>
            <p:cNvGrpSpPr/>
            <p:nvPr/>
          </p:nvGrpSpPr>
          <p:grpSpPr>
            <a:xfrm>
              <a:off x="7214026" y="6221513"/>
              <a:ext cx="130824" cy="215719"/>
              <a:chOff x="9317876" y="3676563"/>
              <a:chExt cx="130824" cy="215719"/>
            </a:xfrm>
          </p:grpSpPr>
          <p:sp>
            <p:nvSpPr>
              <p:cNvPr id="875" name="Google Shape;875;p37"/>
              <p:cNvSpPr/>
              <p:nvPr/>
            </p:nvSpPr>
            <p:spPr>
              <a:xfrm>
                <a:off x="9317876" y="3676563"/>
                <a:ext cx="130824" cy="215719"/>
              </a:xfrm>
              <a:custGeom>
                <a:rect b="b" l="l" r="r" t="t"/>
                <a:pathLst>
                  <a:path extrusionOk="0" h="1583" w="960">
                    <a:moveTo>
                      <a:pt x="149" y="1"/>
                    </a:moveTo>
                    <a:cubicBezTo>
                      <a:pt x="60" y="1"/>
                      <a:pt x="1" y="60"/>
                      <a:pt x="1" y="139"/>
                    </a:cubicBezTo>
                    <a:lnTo>
                      <a:pt x="1" y="1434"/>
                    </a:lnTo>
                    <a:cubicBezTo>
                      <a:pt x="1" y="1523"/>
                      <a:pt x="60" y="1583"/>
                      <a:pt x="149" y="1583"/>
                    </a:cubicBezTo>
                    <a:lnTo>
                      <a:pt x="811" y="1583"/>
                    </a:lnTo>
                    <a:cubicBezTo>
                      <a:pt x="890" y="1583"/>
                      <a:pt x="959" y="1523"/>
                      <a:pt x="959" y="1434"/>
                    </a:cubicBezTo>
                    <a:lnTo>
                      <a:pt x="959" y="139"/>
                    </a:lnTo>
                    <a:cubicBezTo>
                      <a:pt x="959" y="60"/>
                      <a:pt x="890" y="1"/>
                      <a:pt x="8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7"/>
              <p:cNvSpPr/>
              <p:nvPr/>
            </p:nvSpPr>
            <p:spPr>
              <a:xfrm>
                <a:off x="9328642" y="3685965"/>
                <a:ext cx="109293" cy="180697"/>
              </a:xfrm>
              <a:custGeom>
                <a:rect b="b" l="l" r="r" t="t"/>
                <a:pathLst>
                  <a:path extrusionOk="0" h="1326" w="802">
                    <a:moveTo>
                      <a:pt x="120" y="1"/>
                    </a:moveTo>
                    <a:cubicBezTo>
                      <a:pt x="50" y="1"/>
                      <a:pt x="1" y="60"/>
                      <a:pt x="1" y="130"/>
                    </a:cubicBezTo>
                    <a:lnTo>
                      <a:pt x="1" y="1207"/>
                    </a:lnTo>
                    <a:cubicBezTo>
                      <a:pt x="1" y="1276"/>
                      <a:pt x="50" y="1325"/>
                      <a:pt x="120" y="1325"/>
                    </a:cubicBezTo>
                    <a:lnTo>
                      <a:pt x="673" y="1325"/>
                    </a:lnTo>
                    <a:cubicBezTo>
                      <a:pt x="742" y="1325"/>
                      <a:pt x="801" y="1276"/>
                      <a:pt x="801" y="1207"/>
                    </a:cubicBezTo>
                    <a:lnTo>
                      <a:pt x="801" y="130"/>
                    </a:lnTo>
                    <a:cubicBezTo>
                      <a:pt x="801" y="60"/>
                      <a:pt x="742"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7"/>
              <p:cNvSpPr/>
              <p:nvPr/>
            </p:nvSpPr>
            <p:spPr>
              <a:xfrm>
                <a:off x="9377156" y="3871840"/>
                <a:ext cx="12265" cy="12401"/>
              </a:xfrm>
              <a:custGeom>
                <a:rect b="b" l="l" r="r" t="t"/>
                <a:pathLst>
                  <a:path extrusionOk="0" h="91" w="90">
                    <a:moveTo>
                      <a:pt x="40" y="1"/>
                    </a:moveTo>
                    <a:cubicBezTo>
                      <a:pt x="21" y="1"/>
                      <a:pt x="1" y="21"/>
                      <a:pt x="1" y="51"/>
                    </a:cubicBezTo>
                    <a:cubicBezTo>
                      <a:pt x="1" y="70"/>
                      <a:pt x="21" y="90"/>
                      <a:pt x="40" y="90"/>
                    </a:cubicBezTo>
                    <a:cubicBezTo>
                      <a:pt x="70" y="90"/>
                      <a:pt x="89" y="70"/>
                      <a:pt x="89" y="51"/>
                    </a:cubicBezTo>
                    <a:cubicBezTo>
                      <a:pt x="89" y="21"/>
                      <a:pt x="70" y="1"/>
                      <a:pt x="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 name="Google Shape;878;p37"/>
            <p:cNvSpPr/>
            <p:nvPr/>
          </p:nvSpPr>
          <p:spPr>
            <a:xfrm>
              <a:off x="6793125" y="6810238"/>
              <a:ext cx="352500" cy="352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 name="Google Shape;879;p37"/>
            <p:cNvGrpSpPr/>
            <p:nvPr/>
          </p:nvGrpSpPr>
          <p:grpSpPr>
            <a:xfrm>
              <a:off x="6835599" y="6933735"/>
              <a:ext cx="267585" cy="105549"/>
              <a:chOff x="10088862" y="3652935"/>
              <a:chExt cx="267585" cy="105549"/>
            </a:xfrm>
          </p:grpSpPr>
          <p:sp>
            <p:nvSpPr>
              <p:cNvPr id="880" name="Google Shape;880;p37"/>
              <p:cNvSpPr/>
              <p:nvPr/>
            </p:nvSpPr>
            <p:spPr>
              <a:xfrm>
                <a:off x="10088862" y="3652935"/>
                <a:ext cx="267585" cy="105549"/>
              </a:xfrm>
              <a:custGeom>
                <a:rect b="b" l="l" r="r" t="t"/>
                <a:pathLst>
                  <a:path extrusionOk="0" h="2601" w="6594">
                    <a:moveTo>
                      <a:pt x="0" y="1"/>
                    </a:moveTo>
                    <a:lnTo>
                      <a:pt x="0" y="2601"/>
                    </a:lnTo>
                    <a:lnTo>
                      <a:pt x="6594" y="2601"/>
                    </a:lnTo>
                    <a:lnTo>
                      <a:pt x="659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7"/>
              <p:cNvSpPr/>
              <p:nvPr/>
            </p:nvSpPr>
            <p:spPr>
              <a:xfrm>
                <a:off x="10123760" y="3685845"/>
                <a:ext cx="199816" cy="9293"/>
              </a:xfrm>
              <a:custGeom>
                <a:rect b="b" l="l" r="r" t="t"/>
                <a:pathLst>
                  <a:path extrusionOk="0" h="229" w="4924">
                    <a:moveTo>
                      <a:pt x="1" y="0"/>
                    </a:moveTo>
                    <a:lnTo>
                      <a:pt x="1" y="228"/>
                    </a:lnTo>
                    <a:lnTo>
                      <a:pt x="4923" y="228"/>
                    </a:lnTo>
                    <a:lnTo>
                      <a:pt x="4923"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7"/>
              <p:cNvSpPr/>
              <p:nvPr/>
            </p:nvSpPr>
            <p:spPr>
              <a:xfrm>
                <a:off x="10123760" y="3706297"/>
                <a:ext cx="199816" cy="9252"/>
              </a:xfrm>
              <a:custGeom>
                <a:rect b="b" l="l" r="r" t="t"/>
                <a:pathLst>
                  <a:path extrusionOk="0" h="228" w="4924">
                    <a:moveTo>
                      <a:pt x="1" y="1"/>
                    </a:moveTo>
                    <a:lnTo>
                      <a:pt x="1" y="228"/>
                    </a:lnTo>
                    <a:lnTo>
                      <a:pt x="4923" y="228"/>
                    </a:lnTo>
                    <a:lnTo>
                      <a:pt x="4923" y="1"/>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7"/>
              <p:cNvSpPr/>
              <p:nvPr/>
            </p:nvSpPr>
            <p:spPr>
              <a:xfrm>
                <a:off x="10123760" y="3726749"/>
                <a:ext cx="136024" cy="9293"/>
              </a:xfrm>
              <a:custGeom>
                <a:rect b="b" l="l" r="r" t="t"/>
                <a:pathLst>
                  <a:path extrusionOk="0" h="229" w="3352">
                    <a:moveTo>
                      <a:pt x="1" y="1"/>
                    </a:moveTo>
                    <a:lnTo>
                      <a:pt x="1" y="228"/>
                    </a:lnTo>
                    <a:lnTo>
                      <a:pt x="3351" y="228"/>
                    </a:lnTo>
                    <a:lnTo>
                      <a:pt x="3351" y="1"/>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 name="Google Shape;884;p37"/>
            <p:cNvSpPr/>
            <p:nvPr/>
          </p:nvSpPr>
          <p:spPr>
            <a:xfrm>
              <a:off x="6578888" y="6039520"/>
              <a:ext cx="268530" cy="268379"/>
            </a:xfrm>
            <a:custGeom>
              <a:rect b="b" l="l" r="r" t="t"/>
              <a:pathLst>
                <a:path extrusionOk="0" h="1780" w="1781">
                  <a:moveTo>
                    <a:pt x="743" y="89"/>
                  </a:moveTo>
                  <a:lnTo>
                    <a:pt x="743" y="89"/>
                  </a:lnTo>
                  <a:cubicBezTo>
                    <a:pt x="624" y="188"/>
                    <a:pt x="525" y="326"/>
                    <a:pt x="466" y="464"/>
                  </a:cubicBezTo>
                  <a:cubicBezTo>
                    <a:pt x="396" y="435"/>
                    <a:pt x="337" y="396"/>
                    <a:pt x="278" y="346"/>
                  </a:cubicBezTo>
                  <a:cubicBezTo>
                    <a:pt x="396" y="207"/>
                    <a:pt x="565" y="119"/>
                    <a:pt x="743" y="89"/>
                  </a:cubicBezTo>
                  <a:close/>
                  <a:moveTo>
                    <a:pt x="1029" y="79"/>
                  </a:moveTo>
                  <a:cubicBezTo>
                    <a:pt x="1217" y="119"/>
                    <a:pt x="1385" y="207"/>
                    <a:pt x="1514" y="356"/>
                  </a:cubicBezTo>
                  <a:cubicBezTo>
                    <a:pt x="1444" y="405"/>
                    <a:pt x="1375" y="445"/>
                    <a:pt x="1306" y="475"/>
                  </a:cubicBezTo>
                  <a:cubicBezTo>
                    <a:pt x="1246" y="326"/>
                    <a:pt x="1147" y="188"/>
                    <a:pt x="1029" y="79"/>
                  </a:cubicBezTo>
                  <a:close/>
                  <a:moveTo>
                    <a:pt x="851" y="79"/>
                  </a:moveTo>
                  <a:lnTo>
                    <a:pt x="851" y="563"/>
                  </a:lnTo>
                  <a:cubicBezTo>
                    <a:pt x="743" y="554"/>
                    <a:pt x="633" y="534"/>
                    <a:pt x="535" y="495"/>
                  </a:cubicBezTo>
                  <a:cubicBezTo>
                    <a:pt x="604" y="326"/>
                    <a:pt x="712" y="188"/>
                    <a:pt x="851" y="79"/>
                  </a:cubicBezTo>
                  <a:close/>
                  <a:moveTo>
                    <a:pt x="920" y="89"/>
                  </a:moveTo>
                  <a:cubicBezTo>
                    <a:pt x="1068" y="198"/>
                    <a:pt x="1177" y="336"/>
                    <a:pt x="1246" y="504"/>
                  </a:cubicBezTo>
                  <a:cubicBezTo>
                    <a:pt x="1138" y="544"/>
                    <a:pt x="1029" y="563"/>
                    <a:pt x="920" y="563"/>
                  </a:cubicBezTo>
                  <a:lnTo>
                    <a:pt x="920" y="89"/>
                  </a:lnTo>
                  <a:close/>
                  <a:moveTo>
                    <a:pt x="1266" y="563"/>
                  </a:moveTo>
                  <a:cubicBezTo>
                    <a:pt x="1296" y="672"/>
                    <a:pt x="1316" y="781"/>
                    <a:pt x="1316" y="880"/>
                  </a:cubicBezTo>
                  <a:lnTo>
                    <a:pt x="920" y="880"/>
                  </a:lnTo>
                  <a:lnTo>
                    <a:pt x="920" y="633"/>
                  </a:lnTo>
                  <a:cubicBezTo>
                    <a:pt x="1039" y="633"/>
                    <a:pt x="1158" y="603"/>
                    <a:pt x="1266" y="563"/>
                  </a:cubicBezTo>
                  <a:close/>
                  <a:moveTo>
                    <a:pt x="1553" y="415"/>
                  </a:moveTo>
                  <a:cubicBezTo>
                    <a:pt x="1652" y="554"/>
                    <a:pt x="1711" y="712"/>
                    <a:pt x="1711" y="880"/>
                  </a:cubicBezTo>
                  <a:lnTo>
                    <a:pt x="1385" y="880"/>
                  </a:lnTo>
                  <a:cubicBezTo>
                    <a:pt x="1385" y="771"/>
                    <a:pt x="1365" y="653"/>
                    <a:pt x="1336" y="544"/>
                  </a:cubicBezTo>
                  <a:cubicBezTo>
                    <a:pt x="1415" y="504"/>
                    <a:pt x="1483" y="464"/>
                    <a:pt x="1553" y="415"/>
                  </a:cubicBezTo>
                  <a:close/>
                  <a:moveTo>
                    <a:pt x="238" y="396"/>
                  </a:moveTo>
                  <a:cubicBezTo>
                    <a:pt x="297" y="455"/>
                    <a:pt x="367" y="495"/>
                    <a:pt x="446" y="534"/>
                  </a:cubicBezTo>
                  <a:cubicBezTo>
                    <a:pt x="406" y="642"/>
                    <a:pt x="387" y="761"/>
                    <a:pt x="387" y="890"/>
                  </a:cubicBezTo>
                  <a:lnTo>
                    <a:pt x="70" y="890"/>
                  </a:lnTo>
                  <a:cubicBezTo>
                    <a:pt x="70" y="712"/>
                    <a:pt x="130" y="544"/>
                    <a:pt x="238" y="396"/>
                  </a:cubicBezTo>
                  <a:close/>
                  <a:moveTo>
                    <a:pt x="505" y="554"/>
                  </a:moveTo>
                  <a:cubicBezTo>
                    <a:pt x="614" y="603"/>
                    <a:pt x="732" y="623"/>
                    <a:pt x="851" y="633"/>
                  </a:cubicBezTo>
                  <a:lnTo>
                    <a:pt x="851" y="880"/>
                  </a:lnTo>
                  <a:lnTo>
                    <a:pt x="455" y="890"/>
                  </a:lnTo>
                  <a:cubicBezTo>
                    <a:pt x="455" y="771"/>
                    <a:pt x="466" y="662"/>
                    <a:pt x="505" y="554"/>
                  </a:cubicBezTo>
                  <a:close/>
                  <a:moveTo>
                    <a:pt x="1316" y="949"/>
                  </a:moveTo>
                  <a:cubicBezTo>
                    <a:pt x="1306" y="1058"/>
                    <a:pt x="1286" y="1167"/>
                    <a:pt x="1246" y="1255"/>
                  </a:cubicBezTo>
                  <a:cubicBezTo>
                    <a:pt x="1147" y="1226"/>
                    <a:pt x="1039" y="1206"/>
                    <a:pt x="920" y="1206"/>
                  </a:cubicBezTo>
                  <a:lnTo>
                    <a:pt x="920" y="949"/>
                  </a:lnTo>
                  <a:close/>
                  <a:moveTo>
                    <a:pt x="851" y="949"/>
                  </a:moveTo>
                  <a:lnTo>
                    <a:pt x="851" y="1206"/>
                  </a:lnTo>
                  <a:cubicBezTo>
                    <a:pt x="743" y="1206"/>
                    <a:pt x="633" y="1235"/>
                    <a:pt x="525" y="1275"/>
                  </a:cubicBezTo>
                  <a:cubicBezTo>
                    <a:pt x="486" y="1167"/>
                    <a:pt x="455" y="1068"/>
                    <a:pt x="455" y="949"/>
                  </a:cubicBezTo>
                  <a:close/>
                  <a:moveTo>
                    <a:pt x="1701" y="949"/>
                  </a:moveTo>
                  <a:cubicBezTo>
                    <a:pt x="1691" y="1117"/>
                    <a:pt x="1632" y="1275"/>
                    <a:pt x="1533" y="1404"/>
                  </a:cubicBezTo>
                  <a:cubicBezTo>
                    <a:pt x="1464" y="1354"/>
                    <a:pt x="1395" y="1315"/>
                    <a:pt x="1316" y="1285"/>
                  </a:cubicBezTo>
                  <a:cubicBezTo>
                    <a:pt x="1355" y="1176"/>
                    <a:pt x="1375" y="1068"/>
                    <a:pt x="1385" y="949"/>
                  </a:cubicBezTo>
                  <a:close/>
                  <a:moveTo>
                    <a:pt x="387" y="949"/>
                  </a:moveTo>
                  <a:cubicBezTo>
                    <a:pt x="387" y="1068"/>
                    <a:pt x="416" y="1186"/>
                    <a:pt x="455" y="1295"/>
                  </a:cubicBezTo>
                  <a:cubicBezTo>
                    <a:pt x="387" y="1325"/>
                    <a:pt x="317" y="1364"/>
                    <a:pt x="258" y="1413"/>
                  </a:cubicBezTo>
                  <a:cubicBezTo>
                    <a:pt x="149" y="1285"/>
                    <a:pt x="90" y="1127"/>
                    <a:pt x="70" y="949"/>
                  </a:cubicBezTo>
                  <a:close/>
                  <a:moveTo>
                    <a:pt x="486" y="1354"/>
                  </a:moveTo>
                  <a:cubicBezTo>
                    <a:pt x="545" y="1483"/>
                    <a:pt x="633" y="1602"/>
                    <a:pt x="743" y="1690"/>
                  </a:cubicBezTo>
                  <a:cubicBezTo>
                    <a:pt x="574" y="1661"/>
                    <a:pt x="426" y="1582"/>
                    <a:pt x="308" y="1463"/>
                  </a:cubicBezTo>
                  <a:cubicBezTo>
                    <a:pt x="367" y="1424"/>
                    <a:pt x="426" y="1384"/>
                    <a:pt x="486" y="1354"/>
                  </a:cubicBezTo>
                  <a:close/>
                  <a:moveTo>
                    <a:pt x="920" y="1275"/>
                  </a:moveTo>
                  <a:cubicBezTo>
                    <a:pt x="1029" y="1275"/>
                    <a:pt x="1128" y="1295"/>
                    <a:pt x="1226" y="1325"/>
                  </a:cubicBezTo>
                  <a:cubicBezTo>
                    <a:pt x="1158" y="1463"/>
                    <a:pt x="1049" y="1591"/>
                    <a:pt x="920" y="1690"/>
                  </a:cubicBezTo>
                  <a:lnTo>
                    <a:pt x="920" y="1275"/>
                  </a:lnTo>
                  <a:close/>
                  <a:moveTo>
                    <a:pt x="851" y="1275"/>
                  </a:moveTo>
                  <a:lnTo>
                    <a:pt x="851" y="1700"/>
                  </a:lnTo>
                  <a:cubicBezTo>
                    <a:pt x="723" y="1602"/>
                    <a:pt x="624" y="1473"/>
                    <a:pt x="554" y="1334"/>
                  </a:cubicBezTo>
                  <a:cubicBezTo>
                    <a:pt x="653" y="1295"/>
                    <a:pt x="752" y="1275"/>
                    <a:pt x="851" y="1275"/>
                  </a:cubicBezTo>
                  <a:close/>
                  <a:moveTo>
                    <a:pt x="1286" y="1345"/>
                  </a:moveTo>
                  <a:cubicBezTo>
                    <a:pt x="1355" y="1374"/>
                    <a:pt x="1424" y="1413"/>
                    <a:pt x="1483" y="1453"/>
                  </a:cubicBezTo>
                  <a:cubicBezTo>
                    <a:pt x="1365" y="1582"/>
                    <a:pt x="1197" y="1670"/>
                    <a:pt x="1029" y="1700"/>
                  </a:cubicBezTo>
                  <a:cubicBezTo>
                    <a:pt x="1138" y="1602"/>
                    <a:pt x="1226" y="1483"/>
                    <a:pt x="1286" y="1345"/>
                  </a:cubicBezTo>
                  <a:close/>
                  <a:moveTo>
                    <a:pt x="841" y="0"/>
                  </a:moveTo>
                  <a:cubicBezTo>
                    <a:pt x="367" y="30"/>
                    <a:pt x="1" y="415"/>
                    <a:pt x="1" y="890"/>
                  </a:cubicBezTo>
                  <a:cubicBezTo>
                    <a:pt x="1" y="1364"/>
                    <a:pt x="367" y="1750"/>
                    <a:pt x="841" y="1780"/>
                  </a:cubicBezTo>
                  <a:lnTo>
                    <a:pt x="930" y="1780"/>
                  </a:lnTo>
                  <a:cubicBezTo>
                    <a:pt x="1404" y="1760"/>
                    <a:pt x="1780" y="1364"/>
                    <a:pt x="1780" y="890"/>
                  </a:cubicBezTo>
                  <a:cubicBezTo>
                    <a:pt x="1780" y="415"/>
                    <a:pt x="1404" y="20"/>
                    <a:pt x="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a:off x="6879662" y="6281808"/>
              <a:ext cx="158400" cy="158400"/>
            </a:xfrm>
            <a:prstGeom prst="mathDivide">
              <a:avLst>
                <a:gd fmla="val 23520" name="adj1"/>
                <a:gd fmla="val 5880" name="adj2"/>
                <a:gd fmla="val 1176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 name="Google Shape;886;p37"/>
            <p:cNvGrpSpPr/>
            <p:nvPr/>
          </p:nvGrpSpPr>
          <p:grpSpPr>
            <a:xfrm>
              <a:off x="6755613" y="6523873"/>
              <a:ext cx="241504" cy="176212"/>
              <a:chOff x="3378540" y="2254706"/>
              <a:chExt cx="74261" cy="54174"/>
            </a:xfrm>
          </p:grpSpPr>
          <p:sp>
            <p:nvSpPr>
              <p:cNvPr id="887" name="Google Shape;887;p37"/>
              <p:cNvSpPr/>
              <p:nvPr/>
            </p:nvSpPr>
            <p:spPr>
              <a:xfrm>
                <a:off x="3403416" y="2265135"/>
                <a:ext cx="5275" cy="9658"/>
              </a:xfrm>
              <a:custGeom>
                <a:rect b="b" l="l" r="r" t="t"/>
                <a:pathLst>
                  <a:path extrusionOk="0" h="238" w="130">
                    <a:moveTo>
                      <a:pt x="60" y="0"/>
                    </a:moveTo>
                    <a:cubicBezTo>
                      <a:pt x="40" y="20"/>
                      <a:pt x="20" y="29"/>
                      <a:pt x="0" y="29"/>
                    </a:cubicBezTo>
                    <a:lnTo>
                      <a:pt x="70" y="237"/>
                    </a:lnTo>
                    <a:lnTo>
                      <a:pt x="129" y="207"/>
                    </a:lnTo>
                    <a:lnTo>
                      <a:pt x="6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7"/>
              <p:cNvSpPr/>
              <p:nvPr/>
            </p:nvSpPr>
            <p:spPr>
              <a:xfrm>
                <a:off x="3395787" y="2286358"/>
                <a:ext cx="6493" cy="3693"/>
              </a:xfrm>
              <a:custGeom>
                <a:rect b="b" l="l" r="r" t="t"/>
                <a:pathLst>
                  <a:path extrusionOk="0" h="91" w="160">
                    <a:moveTo>
                      <a:pt x="129" y="1"/>
                    </a:moveTo>
                    <a:lnTo>
                      <a:pt x="1" y="31"/>
                    </a:lnTo>
                    <a:cubicBezTo>
                      <a:pt x="1" y="51"/>
                      <a:pt x="10" y="70"/>
                      <a:pt x="10" y="90"/>
                    </a:cubicBezTo>
                    <a:lnTo>
                      <a:pt x="159" y="60"/>
                    </a:lnTo>
                    <a:lnTo>
                      <a:pt x="129"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7"/>
              <p:cNvSpPr/>
              <p:nvPr/>
            </p:nvSpPr>
            <p:spPr>
              <a:xfrm>
                <a:off x="3417456" y="2289198"/>
                <a:ext cx="7670" cy="8441"/>
              </a:xfrm>
              <a:custGeom>
                <a:rect b="b" l="l" r="r" t="t"/>
                <a:pathLst>
                  <a:path extrusionOk="0" h="208" w="189">
                    <a:moveTo>
                      <a:pt x="50" y="0"/>
                    </a:moveTo>
                    <a:cubicBezTo>
                      <a:pt x="40" y="20"/>
                      <a:pt x="20" y="40"/>
                      <a:pt x="1" y="49"/>
                    </a:cubicBezTo>
                    <a:lnTo>
                      <a:pt x="149" y="208"/>
                    </a:lnTo>
                    <a:cubicBezTo>
                      <a:pt x="159" y="198"/>
                      <a:pt x="168" y="178"/>
                      <a:pt x="188" y="158"/>
                    </a:cubicBezTo>
                    <a:lnTo>
                      <a:pt x="5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7"/>
              <p:cNvSpPr/>
              <p:nvPr/>
            </p:nvSpPr>
            <p:spPr>
              <a:xfrm>
                <a:off x="3434703" y="2289564"/>
                <a:ext cx="8481" cy="8481"/>
              </a:xfrm>
              <a:custGeom>
                <a:rect b="b" l="l" r="r" t="t"/>
                <a:pathLst>
                  <a:path extrusionOk="0" h="209" w="209">
                    <a:moveTo>
                      <a:pt x="158" y="1"/>
                    </a:moveTo>
                    <a:lnTo>
                      <a:pt x="0" y="159"/>
                    </a:lnTo>
                    <a:cubicBezTo>
                      <a:pt x="20" y="169"/>
                      <a:pt x="30" y="189"/>
                      <a:pt x="40" y="209"/>
                    </a:cubicBezTo>
                    <a:lnTo>
                      <a:pt x="208" y="40"/>
                    </a:lnTo>
                    <a:cubicBezTo>
                      <a:pt x="188" y="31"/>
                      <a:pt x="178" y="21"/>
                      <a:pt x="15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7"/>
              <p:cNvSpPr/>
              <p:nvPr/>
            </p:nvSpPr>
            <p:spPr>
              <a:xfrm>
                <a:off x="3400616" y="2273535"/>
                <a:ext cx="20493" cy="20087"/>
              </a:xfrm>
              <a:custGeom>
                <a:rect b="b" l="l" r="r" t="t"/>
                <a:pathLst>
                  <a:path extrusionOk="0" h="495" w="505">
                    <a:moveTo>
                      <a:pt x="198" y="0"/>
                    </a:moveTo>
                    <a:lnTo>
                      <a:pt x="139" y="30"/>
                    </a:lnTo>
                    <a:cubicBezTo>
                      <a:pt x="60" y="70"/>
                      <a:pt x="0" y="149"/>
                      <a:pt x="0" y="248"/>
                    </a:cubicBezTo>
                    <a:cubicBezTo>
                      <a:pt x="0" y="268"/>
                      <a:pt x="10" y="297"/>
                      <a:pt x="10" y="317"/>
                    </a:cubicBezTo>
                    <a:lnTo>
                      <a:pt x="40" y="376"/>
                    </a:lnTo>
                    <a:cubicBezTo>
                      <a:pt x="80" y="446"/>
                      <a:pt x="159" y="495"/>
                      <a:pt x="257" y="495"/>
                    </a:cubicBezTo>
                    <a:cubicBezTo>
                      <a:pt x="317" y="495"/>
                      <a:pt x="376" y="475"/>
                      <a:pt x="416" y="435"/>
                    </a:cubicBezTo>
                    <a:cubicBezTo>
                      <a:pt x="435" y="426"/>
                      <a:pt x="455" y="406"/>
                      <a:pt x="465" y="386"/>
                    </a:cubicBezTo>
                    <a:cubicBezTo>
                      <a:pt x="484" y="347"/>
                      <a:pt x="504" y="297"/>
                      <a:pt x="504" y="248"/>
                    </a:cubicBezTo>
                    <a:cubicBezTo>
                      <a:pt x="504" y="110"/>
                      <a:pt x="39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7"/>
              <p:cNvSpPr/>
              <p:nvPr/>
            </p:nvSpPr>
            <p:spPr>
              <a:xfrm>
                <a:off x="3396193" y="2254706"/>
                <a:ext cx="11687" cy="11646"/>
              </a:xfrm>
              <a:custGeom>
                <a:rect b="b" l="l" r="r" t="t"/>
                <a:pathLst>
                  <a:path extrusionOk="0" h="287" w="288">
                    <a:moveTo>
                      <a:pt x="149" y="0"/>
                    </a:moveTo>
                    <a:cubicBezTo>
                      <a:pt x="60" y="0"/>
                      <a:pt x="0" y="60"/>
                      <a:pt x="0" y="148"/>
                    </a:cubicBezTo>
                    <a:cubicBezTo>
                      <a:pt x="0" y="227"/>
                      <a:pt x="60" y="286"/>
                      <a:pt x="149" y="286"/>
                    </a:cubicBezTo>
                    <a:lnTo>
                      <a:pt x="178" y="286"/>
                    </a:lnTo>
                    <a:cubicBezTo>
                      <a:pt x="198" y="286"/>
                      <a:pt x="218" y="277"/>
                      <a:pt x="238" y="257"/>
                    </a:cubicBezTo>
                    <a:cubicBezTo>
                      <a:pt x="268" y="237"/>
                      <a:pt x="287" y="188"/>
                      <a:pt x="287" y="148"/>
                    </a:cubicBezTo>
                    <a:cubicBezTo>
                      <a:pt x="287" y="60"/>
                      <a:pt x="228" y="0"/>
                      <a:pt x="1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7"/>
              <p:cNvSpPr/>
              <p:nvPr/>
            </p:nvSpPr>
            <p:spPr>
              <a:xfrm>
                <a:off x="3422650" y="2293987"/>
                <a:ext cx="14487" cy="14893"/>
              </a:xfrm>
              <a:custGeom>
                <a:rect b="b" l="l" r="r" t="t"/>
                <a:pathLst>
                  <a:path extrusionOk="0" h="367" w="357">
                    <a:moveTo>
                      <a:pt x="179" y="1"/>
                    </a:moveTo>
                    <a:cubicBezTo>
                      <a:pt x="130" y="1"/>
                      <a:pt x="90" y="21"/>
                      <a:pt x="60" y="40"/>
                    </a:cubicBezTo>
                    <a:cubicBezTo>
                      <a:pt x="40" y="60"/>
                      <a:pt x="31" y="80"/>
                      <a:pt x="21" y="90"/>
                    </a:cubicBezTo>
                    <a:cubicBezTo>
                      <a:pt x="1" y="120"/>
                      <a:pt x="1" y="149"/>
                      <a:pt x="1" y="179"/>
                    </a:cubicBezTo>
                    <a:cubicBezTo>
                      <a:pt x="1" y="278"/>
                      <a:pt x="80" y="366"/>
                      <a:pt x="179" y="366"/>
                    </a:cubicBezTo>
                    <a:cubicBezTo>
                      <a:pt x="278" y="366"/>
                      <a:pt x="357" y="278"/>
                      <a:pt x="357" y="179"/>
                    </a:cubicBezTo>
                    <a:cubicBezTo>
                      <a:pt x="357" y="149"/>
                      <a:pt x="347" y="120"/>
                      <a:pt x="337" y="100"/>
                    </a:cubicBezTo>
                    <a:cubicBezTo>
                      <a:pt x="327" y="80"/>
                      <a:pt x="317" y="60"/>
                      <a:pt x="297" y="50"/>
                    </a:cubicBezTo>
                    <a:cubicBezTo>
                      <a:pt x="268" y="21"/>
                      <a:pt x="228" y="1"/>
                      <a:pt x="1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7"/>
              <p:cNvSpPr/>
              <p:nvPr/>
            </p:nvSpPr>
            <p:spPr>
              <a:xfrm>
                <a:off x="3440303" y="2279581"/>
                <a:ext cx="12499" cy="12864"/>
              </a:xfrm>
              <a:custGeom>
                <a:rect b="b" l="l" r="r" t="t"/>
                <a:pathLst>
                  <a:path extrusionOk="0" h="317" w="308">
                    <a:moveTo>
                      <a:pt x="149" y="0"/>
                    </a:moveTo>
                    <a:cubicBezTo>
                      <a:pt x="70" y="0"/>
                      <a:pt x="1" y="69"/>
                      <a:pt x="1" y="158"/>
                    </a:cubicBezTo>
                    <a:cubicBezTo>
                      <a:pt x="1" y="187"/>
                      <a:pt x="11" y="218"/>
                      <a:pt x="20" y="247"/>
                    </a:cubicBezTo>
                    <a:cubicBezTo>
                      <a:pt x="40" y="267"/>
                      <a:pt x="50" y="277"/>
                      <a:pt x="70" y="286"/>
                    </a:cubicBezTo>
                    <a:cubicBezTo>
                      <a:pt x="100" y="306"/>
                      <a:pt x="119" y="316"/>
                      <a:pt x="149" y="316"/>
                    </a:cubicBezTo>
                    <a:cubicBezTo>
                      <a:pt x="238" y="316"/>
                      <a:pt x="308" y="247"/>
                      <a:pt x="308" y="158"/>
                    </a:cubicBezTo>
                    <a:cubicBezTo>
                      <a:pt x="308" y="69"/>
                      <a:pt x="238" y="0"/>
                      <a:pt x="1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7"/>
              <p:cNvSpPr/>
              <p:nvPr/>
            </p:nvSpPr>
            <p:spPr>
              <a:xfrm>
                <a:off x="3378540" y="2281569"/>
                <a:ext cx="17693" cy="17693"/>
              </a:xfrm>
              <a:custGeom>
                <a:rect b="b" l="l" r="r" t="t"/>
                <a:pathLst>
                  <a:path extrusionOk="0" h="436" w="436">
                    <a:moveTo>
                      <a:pt x="218" y="0"/>
                    </a:moveTo>
                    <a:cubicBezTo>
                      <a:pt x="99" y="0"/>
                      <a:pt x="0" y="89"/>
                      <a:pt x="0" y="218"/>
                    </a:cubicBezTo>
                    <a:cubicBezTo>
                      <a:pt x="0" y="336"/>
                      <a:pt x="99" y="435"/>
                      <a:pt x="218" y="435"/>
                    </a:cubicBezTo>
                    <a:cubicBezTo>
                      <a:pt x="337" y="435"/>
                      <a:pt x="435" y="336"/>
                      <a:pt x="435" y="218"/>
                    </a:cubicBezTo>
                    <a:lnTo>
                      <a:pt x="435" y="208"/>
                    </a:lnTo>
                    <a:cubicBezTo>
                      <a:pt x="435" y="188"/>
                      <a:pt x="426" y="169"/>
                      <a:pt x="426" y="149"/>
                    </a:cubicBezTo>
                    <a:cubicBezTo>
                      <a:pt x="396" y="59"/>
                      <a:pt x="31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 name="Google Shape;896;p37"/>
            <p:cNvSpPr/>
            <p:nvPr/>
          </p:nvSpPr>
          <p:spPr>
            <a:xfrm rot="3258452">
              <a:off x="6947262" y="5915507"/>
              <a:ext cx="245272" cy="122723"/>
            </a:xfrm>
            <a:prstGeom prst="rightArrow">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7"/>
            <p:cNvSpPr/>
            <p:nvPr/>
          </p:nvSpPr>
          <p:spPr>
            <a:xfrm rot="7560098">
              <a:off x="7048098" y="6624146"/>
              <a:ext cx="245488" cy="122656"/>
            </a:xfrm>
            <a:prstGeom prst="rightArrow">
              <a:avLst>
                <a:gd fmla="val 50000" name="adj1"/>
                <a:gd fmla="val 5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 name="Google Shape;898;p37"/>
          <p:cNvSpPr/>
          <p:nvPr/>
        </p:nvSpPr>
        <p:spPr>
          <a:xfrm>
            <a:off x="211626" y="181176"/>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38"/>
          <p:cNvSpPr txBox="1"/>
          <p:nvPr>
            <p:ph type="title"/>
          </p:nvPr>
        </p:nvSpPr>
        <p:spPr>
          <a:xfrm>
            <a:off x="715050" y="3256425"/>
            <a:ext cx="7713900" cy="5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
            </a:r>
            <a:r>
              <a:rPr lang="en"/>
              <a:t>Someone Famous</a:t>
            </a:r>
            <a:endParaRPr/>
          </a:p>
        </p:txBody>
      </p:sp>
      <p:sp>
        <p:nvSpPr>
          <p:cNvPr id="904" name="Google Shape;904;p38"/>
          <p:cNvSpPr txBox="1"/>
          <p:nvPr>
            <p:ph idx="1" type="subTitle"/>
          </p:nvPr>
        </p:nvSpPr>
        <p:spPr>
          <a:xfrm>
            <a:off x="715100" y="1640925"/>
            <a:ext cx="7713900" cy="161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905" name="Google Shape;905;p38"/>
          <p:cNvSpPr/>
          <p:nvPr/>
        </p:nvSpPr>
        <p:spPr>
          <a:xfrm>
            <a:off x="7069626" y="4124851"/>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 name="Google Shape;906;p38"/>
          <p:cNvGrpSpPr/>
          <p:nvPr/>
        </p:nvGrpSpPr>
        <p:grpSpPr>
          <a:xfrm flipH="1" rot="1704502">
            <a:off x="252343" y="4101835"/>
            <a:ext cx="1874285" cy="389990"/>
            <a:chOff x="2282280" y="5380116"/>
            <a:chExt cx="1319077" cy="274465"/>
          </a:xfrm>
        </p:grpSpPr>
        <p:sp>
          <p:nvSpPr>
            <p:cNvPr id="907" name="Google Shape;907;p38"/>
            <p:cNvSpPr/>
            <p:nvPr/>
          </p:nvSpPr>
          <p:spPr>
            <a:xfrm>
              <a:off x="3432237" y="5523521"/>
              <a:ext cx="169120" cy="116560"/>
            </a:xfrm>
            <a:custGeom>
              <a:rect b="b" l="l" r="r" t="t"/>
              <a:pathLst>
                <a:path extrusionOk="0" h="1029" w="1493">
                  <a:moveTo>
                    <a:pt x="89" y="0"/>
                  </a:moveTo>
                  <a:lnTo>
                    <a:pt x="0" y="899"/>
                  </a:lnTo>
                  <a:lnTo>
                    <a:pt x="1176" y="1028"/>
                  </a:lnTo>
                  <a:cubicBezTo>
                    <a:pt x="1182" y="1029"/>
                    <a:pt x="1188" y="1029"/>
                    <a:pt x="1193" y="1029"/>
                  </a:cubicBezTo>
                  <a:cubicBezTo>
                    <a:pt x="1315" y="1029"/>
                    <a:pt x="1424" y="933"/>
                    <a:pt x="1433" y="811"/>
                  </a:cubicBezTo>
                  <a:lnTo>
                    <a:pt x="1483" y="385"/>
                  </a:lnTo>
                  <a:cubicBezTo>
                    <a:pt x="1493" y="257"/>
                    <a:pt x="1404" y="138"/>
                    <a:pt x="1275" y="119"/>
                  </a:cubicBezTo>
                  <a:lnTo>
                    <a:pt x="89" y="0"/>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8"/>
            <p:cNvSpPr/>
            <p:nvPr/>
          </p:nvSpPr>
          <p:spPr>
            <a:xfrm>
              <a:off x="2282280" y="5399146"/>
              <a:ext cx="262118" cy="158019"/>
            </a:xfrm>
            <a:custGeom>
              <a:rect b="b" l="l" r="r" t="t"/>
              <a:pathLst>
                <a:path extrusionOk="0" h="1395" w="2314">
                  <a:moveTo>
                    <a:pt x="2313" y="0"/>
                  </a:moveTo>
                  <a:lnTo>
                    <a:pt x="0" y="455"/>
                  </a:lnTo>
                  <a:lnTo>
                    <a:pt x="2165" y="1395"/>
                  </a:lnTo>
                  <a:lnTo>
                    <a:pt x="2313" y="0"/>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8"/>
            <p:cNvSpPr/>
            <p:nvPr/>
          </p:nvSpPr>
          <p:spPr>
            <a:xfrm>
              <a:off x="2302443" y="5459634"/>
              <a:ext cx="233007" cy="97530"/>
            </a:xfrm>
            <a:custGeom>
              <a:rect b="b" l="l" r="r" t="t"/>
              <a:pathLst>
                <a:path extrusionOk="0" h="861" w="2057">
                  <a:moveTo>
                    <a:pt x="0" y="0"/>
                  </a:moveTo>
                  <a:lnTo>
                    <a:pt x="1987" y="861"/>
                  </a:lnTo>
                  <a:lnTo>
                    <a:pt x="2056" y="218"/>
                  </a:lnTo>
                  <a:lnTo>
                    <a:pt x="0" y="0"/>
                  </a:lnTo>
                  <a:close/>
                </a:path>
              </a:pathLst>
            </a:custGeom>
            <a:solidFill>
              <a:srgbClr val="E4E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8"/>
            <p:cNvSpPr/>
            <p:nvPr/>
          </p:nvSpPr>
          <p:spPr>
            <a:xfrm>
              <a:off x="2328156" y="5470848"/>
              <a:ext cx="206160" cy="86316"/>
            </a:xfrm>
            <a:custGeom>
              <a:rect b="b" l="l" r="r" t="t"/>
              <a:pathLst>
                <a:path extrusionOk="0" h="762" w="1820">
                  <a:moveTo>
                    <a:pt x="1" y="0"/>
                  </a:moveTo>
                  <a:lnTo>
                    <a:pt x="1760" y="762"/>
                  </a:lnTo>
                  <a:lnTo>
                    <a:pt x="1820" y="198"/>
                  </a:lnTo>
                  <a:lnTo>
                    <a:pt x="1" y="0"/>
                  </a:lnTo>
                  <a:close/>
                </a:path>
              </a:pathLst>
            </a:custGeom>
            <a:solidFill>
              <a:srgbClr val="5A7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8"/>
            <p:cNvSpPr/>
            <p:nvPr/>
          </p:nvSpPr>
          <p:spPr>
            <a:xfrm>
              <a:off x="2508375" y="5398013"/>
              <a:ext cx="958646" cy="256568"/>
            </a:xfrm>
            <a:custGeom>
              <a:rect b="b" l="l" r="r" t="t"/>
              <a:pathLst>
                <a:path extrusionOk="0" h="2265" w="8463">
                  <a:moveTo>
                    <a:pt x="367" y="0"/>
                  </a:moveTo>
                  <a:cubicBezTo>
                    <a:pt x="237" y="0"/>
                    <a:pt x="129" y="96"/>
                    <a:pt x="120" y="218"/>
                  </a:cubicBezTo>
                  <a:lnTo>
                    <a:pt x="21" y="1157"/>
                  </a:lnTo>
                  <a:cubicBezTo>
                    <a:pt x="1" y="1286"/>
                    <a:pt x="100" y="1414"/>
                    <a:pt x="238" y="1424"/>
                  </a:cubicBezTo>
                  <a:lnTo>
                    <a:pt x="8077" y="2264"/>
                  </a:lnTo>
                  <a:cubicBezTo>
                    <a:pt x="8084" y="2265"/>
                    <a:pt x="8090" y="2265"/>
                    <a:pt x="8097" y="2265"/>
                  </a:cubicBezTo>
                  <a:cubicBezTo>
                    <a:pt x="8227" y="2265"/>
                    <a:pt x="8335" y="2169"/>
                    <a:pt x="8354" y="2037"/>
                  </a:cubicBezTo>
                  <a:lnTo>
                    <a:pt x="8453" y="1108"/>
                  </a:lnTo>
                  <a:cubicBezTo>
                    <a:pt x="8462" y="979"/>
                    <a:pt x="8363" y="851"/>
                    <a:pt x="8235" y="841"/>
                  </a:cubicBezTo>
                  <a:lnTo>
                    <a:pt x="387" y="1"/>
                  </a:lnTo>
                  <a:cubicBezTo>
                    <a:pt x="380" y="1"/>
                    <a:pt x="374" y="0"/>
                    <a:pt x="367" y="0"/>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8"/>
            <p:cNvSpPr/>
            <p:nvPr/>
          </p:nvSpPr>
          <p:spPr>
            <a:xfrm>
              <a:off x="2516304" y="5398013"/>
              <a:ext cx="950717" cy="177049"/>
            </a:xfrm>
            <a:custGeom>
              <a:rect b="b" l="l" r="r" t="t"/>
              <a:pathLst>
                <a:path extrusionOk="0" h="1563" w="8393">
                  <a:moveTo>
                    <a:pt x="297" y="0"/>
                  </a:moveTo>
                  <a:cubicBezTo>
                    <a:pt x="167" y="0"/>
                    <a:pt x="59" y="96"/>
                    <a:pt x="50" y="218"/>
                  </a:cubicBezTo>
                  <a:lnTo>
                    <a:pt x="1" y="673"/>
                  </a:lnTo>
                  <a:lnTo>
                    <a:pt x="8333" y="1563"/>
                  </a:lnTo>
                  <a:lnTo>
                    <a:pt x="8383" y="1108"/>
                  </a:lnTo>
                  <a:cubicBezTo>
                    <a:pt x="8392" y="979"/>
                    <a:pt x="8293" y="851"/>
                    <a:pt x="8165" y="841"/>
                  </a:cubicBezTo>
                  <a:lnTo>
                    <a:pt x="317" y="1"/>
                  </a:lnTo>
                  <a:cubicBezTo>
                    <a:pt x="310" y="1"/>
                    <a:pt x="304" y="0"/>
                    <a:pt x="297"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2520835" y="5398013"/>
              <a:ext cx="946186" cy="131172"/>
            </a:xfrm>
            <a:custGeom>
              <a:rect b="b" l="l" r="r" t="t"/>
              <a:pathLst>
                <a:path extrusionOk="0" h="1158" w="8353">
                  <a:moveTo>
                    <a:pt x="257" y="0"/>
                  </a:moveTo>
                  <a:cubicBezTo>
                    <a:pt x="127" y="0"/>
                    <a:pt x="19" y="96"/>
                    <a:pt x="10" y="218"/>
                  </a:cubicBezTo>
                  <a:lnTo>
                    <a:pt x="0" y="268"/>
                  </a:lnTo>
                  <a:lnTo>
                    <a:pt x="8333" y="1157"/>
                  </a:lnTo>
                  <a:lnTo>
                    <a:pt x="8343" y="1108"/>
                  </a:lnTo>
                  <a:cubicBezTo>
                    <a:pt x="8352" y="979"/>
                    <a:pt x="8253" y="851"/>
                    <a:pt x="8125" y="841"/>
                  </a:cubicBezTo>
                  <a:lnTo>
                    <a:pt x="277" y="1"/>
                  </a:lnTo>
                  <a:cubicBezTo>
                    <a:pt x="270" y="1"/>
                    <a:pt x="264" y="0"/>
                    <a:pt x="257" y="0"/>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8"/>
            <p:cNvSpPr/>
            <p:nvPr/>
          </p:nvSpPr>
          <p:spPr>
            <a:xfrm>
              <a:off x="3010065" y="5380116"/>
              <a:ext cx="388647" cy="274465"/>
            </a:xfrm>
            <a:custGeom>
              <a:rect b="b" l="l" r="r" t="t"/>
              <a:pathLst>
                <a:path extrusionOk="0" h="2423" w="3431">
                  <a:moveTo>
                    <a:pt x="90" y="1"/>
                  </a:moveTo>
                  <a:cubicBezTo>
                    <a:pt x="50" y="1"/>
                    <a:pt x="11" y="30"/>
                    <a:pt x="11" y="70"/>
                  </a:cubicBezTo>
                  <a:cubicBezTo>
                    <a:pt x="0" y="100"/>
                    <a:pt x="20" y="129"/>
                    <a:pt x="50" y="149"/>
                  </a:cubicBezTo>
                  <a:lnTo>
                    <a:pt x="782" y="535"/>
                  </a:lnTo>
                  <a:cubicBezTo>
                    <a:pt x="792" y="539"/>
                    <a:pt x="803" y="541"/>
                    <a:pt x="814" y="541"/>
                  </a:cubicBezTo>
                  <a:cubicBezTo>
                    <a:pt x="853" y="541"/>
                    <a:pt x="890" y="514"/>
                    <a:pt x="890" y="475"/>
                  </a:cubicBezTo>
                  <a:lnTo>
                    <a:pt x="900" y="436"/>
                  </a:lnTo>
                  <a:cubicBezTo>
                    <a:pt x="900" y="396"/>
                    <a:pt x="940" y="366"/>
                    <a:pt x="979" y="366"/>
                  </a:cubicBezTo>
                  <a:lnTo>
                    <a:pt x="2462" y="515"/>
                  </a:lnTo>
                  <a:cubicBezTo>
                    <a:pt x="2502" y="515"/>
                    <a:pt x="2531" y="554"/>
                    <a:pt x="2531" y="594"/>
                  </a:cubicBezTo>
                  <a:lnTo>
                    <a:pt x="2363" y="2264"/>
                  </a:lnTo>
                  <a:cubicBezTo>
                    <a:pt x="2363" y="2304"/>
                    <a:pt x="2392" y="2343"/>
                    <a:pt x="2432" y="2353"/>
                  </a:cubicBezTo>
                  <a:lnTo>
                    <a:pt x="3154" y="2422"/>
                  </a:lnTo>
                  <a:cubicBezTo>
                    <a:pt x="3194" y="2422"/>
                    <a:pt x="3233" y="2393"/>
                    <a:pt x="3243" y="2353"/>
                  </a:cubicBezTo>
                  <a:lnTo>
                    <a:pt x="3431" y="406"/>
                  </a:lnTo>
                  <a:cubicBezTo>
                    <a:pt x="3431" y="366"/>
                    <a:pt x="3401" y="327"/>
                    <a:pt x="3361" y="327"/>
                  </a:cubicBezTo>
                  <a:lnTo>
                    <a:pt x="2561" y="248"/>
                  </a:lnTo>
                  <a:lnTo>
                    <a:pt x="90"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8"/>
            <p:cNvSpPr/>
            <p:nvPr/>
          </p:nvSpPr>
          <p:spPr>
            <a:xfrm>
              <a:off x="2497274" y="5387819"/>
              <a:ext cx="325892" cy="207520"/>
            </a:xfrm>
            <a:custGeom>
              <a:rect b="b" l="l" r="r" t="t"/>
              <a:pathLst>
                <a:path extrusionOk="0" h="1832" w="2877">
                  <a:moveTo>
                    <a:pt x="290" y="1"/>
                  </a:moveTo>
                  <a:cubicBezTo>
                    <a:pt x="218" y="1"/>
                    <a:pt x="158" y="57"/>
                    <a:pt x="149" y="131"/>
                  </a:cubicBezTo>
                  <a:lnTo>
                    <a:pt x="10" y="1416"/>
                  </a:lnTo>
                  <a:cubicBezTo>
                    <a:pt x="0" y="1495"/>
                    <a:pt x="59" y="1563"/>
                    <a:pt x="138" y="1574"/>
                  </a:cubicBezTo>
                  <a:lnTo>
                    <a:pt x="2570" y="1831"/>
                  </a:lnTo>
                  <a:cubicBezTo>
                    <a:pt x="2576" y="1831"/>
                    <a:pt x="2581" y="1832"/>
                    <a:pt x="2587" y="1832"/>
                  </a:cubicBezTo>
                  <a:cubicBezTo>
                    <a:pt x="2659" y="1832"/>
                    <a:pt x="2719" y="1775"/>
                    <a:pt x="2728" y="1702"/>
                  </a:cubicBezTo>
                  <a:lnTo>
                    <a:pt x="2867" y="417"/>
                  </a:lnTo>
                  <a:cubicBezTo>
                    <a:pt x="2877" y="338"/>
                    <a:pt x="2818" y="269"/>
                    <a:pt x="2739" y="259"/>
                  </a:cubicBezTo>
                  <a:lnTo>
                    <a:pt x="307" y="2"/>
                  </a:lnTo>
                  <a:cubicBezTo>
                    <a:pt x="301" y="1"/>
                    <a:pt x="296" y="1"/>
                    <a:pt x="290"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2282280" y="5441737"/>
              <a:ext cx="48255" cy="29225"/>
            </a:xfrm>
            <a:custGeom>
              <a:rect b="b" l="l" r="r" t="t"/>
              <a:pathLst>
                <a:path extrusionOk="0" h="258" w="426">
                  <a:moveTo>
                    <a:pt x="426" y="0"/>
                  </a:moveTo>
                  <a:lnTo>
                    <a:pt x="0" y="79"/>
                  </a:lnTo>
                  <a:lnTo>
                    <a:pt x="396" y="257"/>
                  </a:lnTo>
                  <a:lnTo>
                    <a:pt x="426"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2686555" y="5405829"/>
              <a:ext cx="50407" cy="181580"/>
            </a:xfrm>
            <a:custGeom>
              <a:rect b="b" l="l" r="r" t="t"/>
              <a:pathLst>
                <a:path extrusionOk="0" h="1603" w="445">
                  <a:moveTo>
                    <a:pt x="168" y="1"/>
                  </a:moveTo>
                  <a:lnTo>
                    <a:pt x="0" y="1573"/>
                  </a:lnTo>
                  <a:lnTo>
                    <a:pt x="277" y="1602"/>
                  </a:lnTo>
                  <a:lnTo>
                    <a:pt x="444" y="31"/>
                  </a:lnTo>
                  <a:lnTo>
                    <a:pt x="168"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2736848" y="5411493"/>
              <a:ext cx="50521" cy="181467"/>
            </a:xfrm>
            <a:custGeom>
              <a:rect b="b" l="l" r="r" t="t"/>
              <a:pathLst>
                <a:path extrusionOk="0" h="1602" w="446">
                  <a:moveTo>
                    <a:pt x="169" y="1"/>
                  </a:moveTo>
                  <a:lnTo>
                    <a:pt x="0" y="1572"/>
                  </a:lnTo>
                  <a:lnTo>
                    <a:pt x="277" y="1602"/>
                  </a:lnTo>
                  <a:lnTo>
                    <a:pt x="446" y="30"/>
                  </a:lnTo>
                  <a:lnTo>
                    <a:pt x="169"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8"/>
            <p:cNvSpPr/>
            <p:nvPr/>
          </p:nvSpPr>
          <p:spPr>
            <a:xfrm>
              <a:off x="2536467" y="5390197"/>
              <a:ext cx="50407" cy="181467"/>
            </a:xfrm>
            <a:custGeom>
              <a:rect b="b" l="l" r="r" t="t"/>
              <a:pathLst>
                <a:path extrusionOk="0" h="1602" w="445">
                  <a:moveTo>
                    <a:pt x="168" y="0"/>
                  </a:moveTo>
                  <a:lnTo>
                    <a:pt x="0" y="1573"/>
                  </a:lnTo>
                  <a:lnTo>
                    <a:pt x="277" y="1602"/>
                  </a:lnTo>
                  <a:lnTo>
                    <a:pt x="445" y="30"/>
                  </a:lnTo>
                  <a:lnTo>
                    <a:pt x="168" y="0"/>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a:off x="2637280" y="5400279"/>
              <a:ext cx="49388" cy="182599"/>
            </a:xfrm>
            <a:custGeom>
              <a:rect b="b" l="l" r="r" t="t"/>
              <a:pathLst>
                <a:path extrusionOk="0" h="1612" w="436">
                  <a:moveTo>
                    <a:pt x="168" y="1"/>
                  </a:moveTo>
                  <a:lnTo>
                    <a:pt x="0" y="1582"/>
                  </a:lnTo>
                  <a:lnTo>
                    <a:pt x="267" y="1612"/>
                  </a:lnTo>
                  <a:lnTo>
                    <a:pt x="435" y="30"/>
                  </a:lnTo>
                  <a:lnTo>
                    <a:pt x="168"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2586760" y="5394615"/>
              <a:ext cx="50634" cy="182713"/>
            </a:xfrm>
            <a:custGeom>
              <a:rect b="b" l="l" r="r" t="t"/>
              <a:pathLst>
                <a:path extrusionOk="0" h="1613" w="447">
                  <a:moveTo>
                    <a:pt x="169" y="1"/>
                  </a:moveTo>
                  <a:lnTo>
                    <a:pt x="1" y="1583"/>
                  </a:lnTo>
                  <a:lnTo>
                    <a:pt x="278" y="1613"/>
                  </a:lnTo>
                  <a:lnTo>
                    <a:pt x="446" y="31"/>
                  </a:lnTo>
                  <a:lnTo>
                    <a:pt x="169" y="1"/>
                  </a:lnTo>
                  <a:close/>
                </a:path>
              </a:pathLst>
            </a:custGeom>
            <a:solidFill>
              <a:srgbClr val="F8BE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38"/>
          <p:cNvGrpSpPr/>
          <p:nvPr/>
        </p:nvGrpSpPr>
        <p:grpSpPr>
          <a:xfrm>
            <a:off x="7548624" y="316014"/>
            <a:ext cx="1071302" cy="781677"/>
            <a:chOff x="3378540" y="2254706"/>
            <a:chExt cx="74261" cy="54174"/>
          </a:xfrm>
        </p:grpSpPr>
        <p:sp>
          <p:nvSpPr>
            <p:cNvPr id="923" name="Google Shape;923;p38"/>
            <p:cNvSpPr/>
            <p:nvPr/>
          </p:nvSpPr>
          <p:spPr>
            <a:xfrm>
              <a:off x="3403416" y="2265135"/>
              <a:ext cx="5275" cy="9658"/>
            </a:xfrm>
            <a:custGeom>
              <a:rect b="b" l="l" r="r" t="t"/>
              <a:pathLst>
                <a:path extrusionOk="0" h="238" w="130">
                  <a:moveTo>
                    <a:pt x="60" y="0"/>
                  </a:moveTo>
                  <a:cubicBezTo>
                    <a:pt x="40" y="20"/>
                    <a:pt x="20" y="29"/>
                    <a:pt x="0" y="29"/>
                  </a:cubicBezTo>
                  <a:lnTo>
                    <a:pt x="70" y="237"/>
                  </a:lnTo>
                  <a:lnTo>
                    <a:pt x="129" y="207"/>
                  </a:lnTo>
                  <a:lnTo>
                    <a:pt x="6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3395787" y="2286358"/>
              <a:ext cx="6493" cy="3693"/>
            </a:xfrm>
            <a:custGeom>
              <a:rect b="b" l="l" r="r" t="t"/>
              <a:pathLst>
                <a:path extrusionOk="0" h="91" w="160">
                  <a:moveTo>
                    <a:pt x="129" y="1"/>
                  </a:moveTo>
                  <a:lnTo>
                    <a:pt x="1" y="31"/>
                  </a:lnTo>
                  <a:cubicBezTo>
                    <a:pt x="1" y="51"/>
                    <a:pt x="10" y="70"/>
                    <a:pt x="10" y="90"/>
                  </a:cubicBezTo>
                  <a:lnTo>
                    <a:pt x="159" y="60"/>
                  </a:lnTo>
                  <a:lnTo>
                    <a:pt x="129" y="1"/>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417456" y="2289198"/>
              <a:ext cx="7670" cy="8441"/>
            </a:xfrm>
            <a:custGeom>
              <a:rect b="b" l="l" r="r" t="t"/>
              <a:pathLst>
                <a:path extrusionOk="0" h="208" w="189">
                  <a:moveTo>
                    <a:pt x="50" y="0"/>
                  </a:moveTo>
                  <a:cubicBezTo>
                    <a:pt x="40" y="20"/>
                    <a:pt x="20" y="40"/>
                    <a:pt x="1" y="49"/>
                  </a:cubicBezTo>
                  <a:lnTo>
                    <a:pt x="149" y="208"/>
                  </a:lnTo>
                  <a:cubicBezTo>
                    <a:pt x="159" y="198"/>
                    <a:pt x="168" y="178"/>
                    <a:pt x="188" y="158"/>
                  </a:cubicBezTo>
                  <a:lnTo>
                    <a:pt x="50" y="0"/>
                  </a:ln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3434703" y="2289564"/>
              <a:ext cx="8481" cy="8481"/>
            </a:xfrm>
            <a:custGeom>
              <a:rect b="b" l="l" r="r" t="t"/>
              <a:pathLst>
                <a:path extrusionOk="0" h="209" w="209">
                  <a:moveTo>
                    <a:pt x="158" y="1"/>
                  </a:moveTo>
                  <a:lnTo>
                    <a:pt x="0" y="159"/>
                  </a:lnTo>
                  <a:cubicBezTo>
                    <a:pt x="20" y="169"/>
                    <a:pt x="30" y="189"/>
                    <a:pt x="40" y="209"/>
                  </a:cubicBezTo>
                  <a:lnTo>
                    <a:pt x="208" y="40"/>
                  </a:lnTo>
                  <a:cubicBezTo>
                    <a:pt x="188" y="31"/>
                    <a:pt x="178" y="21"/>
                    <a:pt x="158"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3400616" y="2273535"/>
              <a:ext cx="20493" cy="20087"/>
            </a:xfrm>
            <a:custGeom>
              <a:rect b="b" l="l" r="r" t="t"/>
              <a:pathLst>
                <a:path extrusionOk="0" h="495" w="505">
                  <a:moveTo>
                    <a:pt x="198" y="0"/>
                  </a:moveTo>
                  <a:lnTo>
                    <a:pt x="139" y="30"/>
                  </a:lnTo>
                  <a:cubicBezTo>
                    <a:pt x="60" y="70"/>
                    <a:pt x="0" y="149"/>
                    <a:pt x="0" y="248"/>
                  </a:cubicBezTo>
                  <a:cubicBezTo>
                    <a:pt x="0" y="268"/>
                    <a:pt x="10" y="297"/>
                    <a:pt x="10" y="317"/>
                  </a:cubicBezTo>
                  <a:lnTo>
                    <a:pt x="40" y="376"/>
                  </a:lnTo>
                  <a:cubicBezTo>
                    <a:pt x="80" y="446"/>
                    <a:pt x="159" y="495"/>
                    <a:pt x="257" y="495"/>
                  </a:cubicBezTo>
                  <a:cubicBezTo>
                    <a:pt x="317" y="495"/>
                    <a:pt x="376" y="475"/>
                    <a:pt x="416" y="435"/>
                  </a:cubicBezTo>
                  <a:cubicBezTo>
                    <a:pt x="435" y="426"/>
                    <a:pt x="455" y="406"/>
                    <a:pt x="465" y="386"/>
                  </a:cubicBezTo>
                  <a:cubicBezTo>
                    <a:pt x="484" y="347"/>
                    <a:pt x="504" y="297"/>
                    <a:pt x="504" y="248"/>
                  </a:cubicBezTo>
                  <a:cubicBezTo>
                    <a:pt x="504" y="110"/>
                    <a:pt x="39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3396193" y="2254706"/>
              <a:ext cx="11687" cy="11646"/>
            </a:xfrm>
            <a:custGeom>
              <a:rect b="b" l="l" r="r" t="t"/>
              <a:pathLst>
                <a:path extrusionOk="0" h="287" w="288">
                  <a:moveTo>
                    <a:pt x="149" y="0"/>
                  </a:moveTo>
                  <a:cubicBezTo>
                    <a:pt x="60" y="0"/>
                    <a:pt x="0" y="60"/>
                    <a:pt x="0" y="148"/>
                  </a:cubicBezTo>
                  <a:cubicBezTo>
                    <a:pt x="0" y="227"/>
                    <a:pt x="60" y="286"/>
                    <a:pt x="149" y="286"/>
                  </a:cubicBezTo>
                  <a:lnTo>
                    <a:pt x="178" y="286"/>
                  </a:lnTo>
                  <a:cubicBezTo>
                    <a:pt x="198" y="286"/>
                    <a:pt x="218" y="277"/>
                    <a:pt x="238" y="257"/>
                  </a:cubicBezTo>
                  <a:cubicBezTo>
                    <a:pt x="268" y="237"/>
                    <a:pt x="287" y="188"/>
                    <a:pt x="287" y="148"/>
                  </a:cubicBezTo>
                  <a:cubicBezTo>
                    <a:pt x="287" y="60"/>
                    <a:pt x="228" y="0"/>
                    <a:pt x="1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3422650" y="2293987"/>
              <a:ext cx="14487" cy="14893"/>
            </a:xfrm>
            <a:custGeom>
              <a:rect b="b" l="l" r="r" t="t"/>
              <a:pathLst>
                <a:path extrusionOk="0" h="367" w="357">
                  <a:moveTo>
                    <a:pt x="179" y="1"/>
                  </a:moveTo>
                  <a:cubicBezTo>
                    <a:pt x="130" y="1"/>
                    <a:pt x="90" y="21"/>
                    <a:pt x="60" y="40"/>
                  </a:cubicBezTo>
                  <a:cubicBezTo>
                    <a:pt x="40" y="60"/>
                    <a:pt x="31" y="80"/>
                    <a:pt x="21" y="90"/>
                  </a:cubicBezTo>
                  <a:cubicBezTo>
                    <a:pt x="1" y="120"/>
                    <a:pt x="1" y="149"/>
                    <a:pt x="1" y="179"/>
                  </a:cubicBezTo>
                  <a:cubicBezTo>
                    <a:pt x="1" y="278"/>
                    <a:pt x="80" y="366"/>
                    <a:pt x="179" y="366"/>
                  </a:cubicBezTo>
                  <a:cubicBezTo>
                    <a:pt x="278" y="366"/>
                    <a:pt x="357" y="278"/>
                    <a:pt x="357" y="179"/>
                  </a:cubicBezTo>
                  <a:cubicBezTo>
                    <a:pt x="357" y="149"/>
                    <a:pt x="347" y="120"/>
                    <a:pt x="337" y="100"/>
                  </a:cubicBezTo>
                  <a:cubicBezTo>
                    <a:pt x="327" y="80"/>
                    <a:pt x="317" y="60"/>
                    <a:pt x="297" y="50"/>
                  </a:cubicBezTo>
                  <a:cubicBezTo>
                    <a:pt x="268" y="21"/>
                    <a:pt x="228" y="1"/>
                    <a:pt x="1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3440303" y="2279581"/>
              <a:ext cx="12499" cy="12864"/>
            </a:xfrm>
            <a:custGeom>
              <a:rect b="b" l="l" r="r" t="t"/>
              <a:pathLst>
                <a:path extrusionOk="0" h="317" w="308">
                  <a:moveTo>
                    <a:pt x="149" y="0"/>
                  </a:moveTo>
                  <a:cubicBezTo>
                    <a:pt x="70" y="0"/>
                    <a:pt x="1" y="69"/>
                    <a:pt x="1" y="158"/>
                  </a:cubicBezTo>
                  <a:cubicBezTo>
                    <a:pt x="1" y="187"/>
                    <a:pt x="11" y="218"/>
                    <a:pt x="20" y="247"/>
                  </a:cubicBezTo>
                  <a:cubicBezTo>
                    <a:pt x="40" y="267"/>
                    <a:pt x="50" y="277"/>
                    <a:pt x="70" y="286"/>
                  </a:cubicBezTo>
                  <a:cubicBezTo>
                    <a:pt x="100" y="306"/>
                    <a:pt x="119" y="316"/>
                    <a:pt x="149" y="316"/>
                  </a:cubicBezTo>
                  <a:cubicBezTo>
                    <a:pt x="238" y="316"/>
                    <a:pt x="308" y="247"/>
                    <a:pt x="308" y="158"/>
                  </a:cubicBezTo>
                  <a:cubicBezTo>
                    <a:pt x="308" y="69"/>
                    <a:pt x="238" y="0"/>
                    <a:pt x="1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378540" y="2281569"/>
              <a:ext cx="17693" cy="17693"/>
            </a:xfrm>
            <a:custGeom>
              <a:rect b="b" l="l" r="r" t="t"/>
              <a:pathLst>
                <a:path extrusionOk="0" h="436" w="436">
                  <a:moveTo>
                    <a:pt x="218" y="0"/>
                  </a:moveTo>
                  <a:cubicBezTo>
                    <a:pt x="99" y="0"/>
                    <a:pt x="0" y="89"/>
                    <a:pt x="0" y="218"/>
                  </a:cubicBezTo>
                  <a:cubicBezTo>
                    <a:pt x="0" y="336"/>
                    <a:pt x="99" y="435"/>
                    <a:pt x="218" y="435"/>
                  </a:cubicBezTo>
                  <a:cubicBezTo>
                    <a:pt x="337" y="435"/>
                    <a:pt x="435" y="336"/>
                    <a:pt x="435" y="218"/>
                  </a:cubicBezTo>
                  <a:lnTo>
                    <a:pt x="435" y="208"/>
                  </a:lnTo>
                  <a:cubicBezTo>
                    <a:pt x="435" y="188"/>
                    <a:pt x="426" y="169"/>
                    <a:pt x="426" y="149"/>
                  </a:cubicBezTo>
                  <a:cubicBezTo>
                    <a:pt x="396" y="59"/>
                    <a:pt x="317"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39"/>
          <p:cNvSpPr/>
          <p:nvPr/>
        </p:nvSpPr>
        <p:spPr>
          <a:xfrm flipH="1">
            <a:off x="6907939" y="252701"/>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9"/>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
            </a:r>
            <a:r>
              <a:rPr lang="en"/>
              <a:t>ituation &amp; problems statement</a:t>
            </a:r>
            <a:endParaRPr/>
          </a:p>
        </p:txBody>
      </p:sp>
      <p:cxnSp>
        <p:nvCxnSpPr>
          <p:cNvPr id="938" name="Google Shape;938;p39"/>
          <p:cNvCxnSpPr>
            <a:stCxn id="939" idx="3"/>
            <a:endCxn id="940" idx="1"/>
          </p:cNvCxnSpPr>
          <p:nvPr/>
        </p:nvCxnSpPr>
        <p:spPr>
          <a:xfrm>
            <a:off x="4299007" y="2756125"/>
            <a:ext cx="1091100" cy="0"/>
          </a:xfrm>
          <a:prstGeom prst="straightConnector1">
            <a:avLst/>
          </a:prstGeom>
          <a:noFill/>
          <a:ln cap="flat" cmpd="sng" w="9525">
            <a:solidFill>
              <a:schemeClr val="accent6"/>
            </a:solidFill>
            <a:prstDash val="solid"/>
            <a:round/>
            <a:headEnd len="med" w="med" type="none"/>
            <a:tailEnd len="med" w="med" type="triangle"/>
          </a:ln>
        </p:spPr>
      </p:cxnSp>
      <p:cxnSp>
        <p:nvCxnSpPr>
          <p:cNvPr id="941" name="Google Shape;941;p39"/>
          <p:cNvCxnSpPr>
            <a:stCxn id="940" idx="3"/>
            <a:endCxn id="942" idx="1"/>
          </p:cNvCxnSpPr>
          <p:nvPr/>
        </p:nvCxnSpPr>
        <p:spPr>
          <a:xfrm>
            <a:off x="6091199" y="2756125"/>
            <a:ext cx="1091100" cy="0"/>
          </a:xfrm>
          <a:prstGeom prst="straightConnector1">
            <a:avLst/>
          </a:prstGeom>
          <a:noFill/>
          <a:ln cap="flat" cmpd="sng" w="9525">
            <a:solidFill>
              <a:schemeClr val="accent6"/>
            </a:solidFill>
            <a:prstDash val="solid"/>
            <a:round/>
            <a:headEnd len="med" w="med" type="none"/>
            <a:tailEnd len="med" w="med" type="triangle"/>
          </a:ln>
        </p:spPr>
      </p:cxnSp>
      <p:sp>
        <p:nvSpPr>
          <p:cNvPr id="943" name="Google Shape;943;p39"/>
          <p:cNvSpPr txBox="1"/>
          <p:nvPr/>
        </p:nvSpPr>
        <p:spPr>
          <a:xfrm>
            <a:off x="3052357" y="3404900"/>
            <a:ext cx="1792200" cy="409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1"/>
                </a:solidFill>
                <a:latin typeface="Be Vietnam Pro"/>
                <a:ea typeface="Be Vietnam Pro"/>
                <a:cs typeface="Be Vietnam Pro"/>
                <a:sym typeface="Be Vietnam Pro"/>
              </a:rPr>
              <a:t>Earth</a:t>
            </a:r>
            <a:endParaRPr b="1" sz="2000">
              <a:solidFill>
                <a:schemeClr val="dk1"/>
              </a:solidFill>
              <a:latin typeface="Be Vietnam Pro"/>
              <a:ea typeface="Be Vietnam Pro"/>
              <a:cs typeface="Be Vietnam Pro"/>
              <a:sym typeface="Be Vietnam Pro"/>
            </a:endParaRPr>
          </a:p>
        </p:txBody>
      </p:sp>
      <p:sp>
        <p:nvSpPr>
          <p:cNvPr id="944" name="Google Shape;944;p39"/>
          <p:cNvSpPr txBox="1"/>
          <p:nvPr/>
        </p:nvSpPr>
        <p:spPr>
          <a:xfrm>
            <a:off x="3052325" y="3814400"/>
            <a:ext cx="1792200" cy="79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Earth is the third planet from the Sun and has life</a:t>
            </a:r>
            <a:endParaRPr>
              <a:solidFill>
                <a:schemeClr val="dk1"/>
              </a:solidFill>
              <a:latin typeface="Poppins"/>
              <a:ea typeface="Poppins"/>
              <a:cs typeface="Poppins"/>
              <a:sym typeface="Poppins"/>
            </a:endParaRPr>
          </a:p>
        </p:txBody>
      </p:sp>
      <p:sp>
        <p:nvSpPr>
          <p:cNvPr id="945" name="Google Shape;945;p39"/>
          <p:cNvSpPr txBox="1"/>
          <p:nvPr/>
        </p:nvSpPr>
        <p:spPr>
          <a:xfrm>
            <a:off x="4844549" y="3404900"/>
            <a:ext cx="1792200" cy="409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1"/>
                </a:solidFill>
                <a:latin typeface="Be Vietnam Pro"/>
                <a:ea typeface="Be Vietnam Pro"/>
                <a:cs typeface="Be Vietnam Pro"/>
                <a:sym typeface="Be Vietnam Pro"/>
              </a:rPr>
              <a:t>Mars</a:t>
            </a:r>
            <a:endParaRPr b="1" sz="2000">
              <a:solidFill>
                <a:schemeClr val="dk1"/>
              </a:solidFill>
              <a:latin typeface="Be Vietnam Pro"/>
              <a:ea typeface="Be Vietnam Pro"/>
              <a:cs typeface="Be Vietnam Pro"/>
              <a:sym typeface="Be Vietnam Pro"/>
            </a:endParaRPr>
          </a:p>
        </p:txBody>
      </p:sp>
      <p:sp>
        <p:nvSpPr>
          <p:cNvPr id="946" name="Google Shape;946;p39"/>
          <p:cNvSpPr txBox="1"/>
          <p:nvPr/>
        </p:nvSpPr>
        <p:spPr>
          <a:xfrm>
            <a:off x="4844514" y="3814400"/>
            <a:ext cx="1792200" cy="79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Despite being red, Mars is actually a cold place</a:t>
            </a:r>
            <a:endParaRPr>
              <a:solidFill>
                <a:schemeClr val="dk1"/>
              </a:solidFill>
              <a:latin typeface="Poppins"/>
              <a:ea typeface="Poppins"/>
              <a:cs typeface="Poppins"/>
              <a:sym typeface="Poppins"/>
            </a:endParaRPr>
          </a:p>
        </p:txBody>
      </p:sp>
      <p:sp>
        <p:nvSpPr>
          <p:cNvPr id="947" name="Google Shape;947;p39"/>
          <p:cNvSpPr txBox="1"/>
          <p:nvPr/>
        </p:nvSpPr>
        <p:spPr>
          <a:xfrm>
            <a:off x="6636741" y="3404900"/>
            <a:ext cx="1792200" cy="409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1"/>
                </a:solidFill>
                <a:latin typeface="Be Vietnam Pro"/>
                <a:ea typeface="Be Vietnam Pro"/>
                <a:cs typeface="Be Vietnam Pro"/>
                <a:sym typeface="Be Vietnam Pro"/>
              </a:rPr>
              <a:t>Mercury</a:t>
            </a:r>
            <a:endParaRPr b="1" sz="2000">
              <a:solidFill>
                <a:schemeClr val="dk1"/>
              </a:solidFill>
              <a:latin typeface="Be Vietnam Pro"/>
              <a:ea typeface="Be Vietnam Pro"/>
              <a:cs typeface="Be Vietnam Pro"/>
              <a:sym typeface="Be Vietnam Pro"/>
            </a:endParaRPr>
          </a:p>
        </p:txBody>
      </p:sp>
      <p:sp>
        <p:nvSpPr>
          <p:cNvPr id="948" name="Google Shape;948;p39"/>
          <p:cNvSpPr txBox="1"/>
          <p:nvPr/>
        </p:nvSpPr>
        <p:spPr>
          <a:xfrm>
            <a:off x="6636702" y="3814400"/>
            <a:ext cx="1792200" cy="79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Mercury is the smallest planet in the Solar System</a:t>
            </a:r>
            <a:endParaRPr>
              <a:solidFill>
                <a:schemeClr val="dk1"/>
              </a:solidFill>
              <a:latin typeface="Poppins"/>
              <a:ea typeface="Poppins"/>
              <a:cs typeface="Poppins"/>
              <a:sym typeface="Poppins"/>
            </a:endParaRPr>
          </a:p>
        </p:txBody>
      </p:sp>
      <p:sp>
        <p:nvSpPr>
          <p:cNvPr id="949" name="Google Shape;949;p39"/>
          <p:cNvSpPr txBox="1"/>
          <p:nvPr/>
        </p:nvSpPr>
        <p:spPr>
          <a:xfrm>
            <a:off x="852725" y="2550319"/>
            <a:ext cx="1792200" cy="41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1"/>
                </a:solidFill>
                <a:latin typeface="Be Vietnam Pro"/>
                <a:ea typeface="Be Vietnam Pro"/>
                <a:cs typeface="Be Vietnam Pro"/>
                <a:sym typeface="Be Vietnam Pro"/>
              </a:rPr>
              <a:t>Problems</a:t>
            </a:r>
            <a:endParaRPr b="1" sz="2000">
              <a:solidFill>
                <a:schemeClr val="dk1"/>
              </a:solidFill>
              <a:latin typeface="Be Vietnam Pro"/>
              <a:ea typeface="Be Vietnam Pro"/>
              <a:cs typeface="Be Vietnam Pro"/>
              <a:sym typeface="Be Vietnam Pro"/>
            </a:endParaRPr>
          </a:p>
        </p:txBody>
      </p:sp>
      <p:sp>
        <p:nvSpPr>
          <p:cNvPr id="950" name="Google Shape;950;p39"/>
          <p:cNvSpPr txBox="1"/>
          <p:nvPr/>
        </p:nvSpPr>
        <p:spPr>
          <a:xfrm>
            <a:off x="3052460" y="1173400"/>
            <a:ext cx="5376300" cy="454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1"/>
                </a:solidFill>
                <a:latin typeface="Be Vietnam Pro"/>
                <a:ea typeface="Be Vietnam Pro"/>
                <a:cs typeface="Be Vietnam Pro"/>
                <a:sym typeface="Be Vietnam Pro"/>
              </a:rPr>
              <a:t>Current situation</a:t>
            </a:r>
            <a:endParaRPr b="1" sz="2000">
              <a:solidFill>
                <a:schemeClr val="dk1"/>
              </a:solidFill>
              <a:latin typeface="Be Vietnam Pro"/>
              <a:ea typeface="Be Vietnam Pro"/>
              <a:cs typeface="Be Vietnam Pro"/>
              <a:sym typeface="Be Vietnam Pro"/>
            </a:endParaRPr>
          </a:p>
        </p:txBody>
      </p:sp>
      <p:sp>
        <p:nvSpPr>
          <p:cNvPr id="951" name="Google Shape;951;p39"/>
          <p:cNvSpPr txBox="1"/>
          <p:nvPr/>
        </p:nvSpPr>
        <p:spPr>
          <a:xfrm>
            <a:off x="3052400" y="1627723"/>
            <a:ext cx="5376300" cy="62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Jupiter is a gas giant and the biggest planet in the Solar System. It's the fourth-brightest object in the night sky</a:t>
            </a:r>
            <a:endParaRPr>
              <a:solidFill>
                <a:schemeClr val="dk1"/>
              </a:solidFill>
              <a:latin typeface="Poppins"/>
              <a:ea typeface="Poppins"/>
              <a:cs typeface="Poppins"/>
              <a:sym typeface="Poppins"/>
            </a:endParaRPr>
          </a:p>
        </p:txBody>
      </p:sp>
      <p:sp>
        <p:nvSpPr>
          <p:cNvPr id="939" name="Google Shape;939;p39"/>
          <p:cNvSpPr/>
          <p:nvPr/>
        </p:nvSpPr>
        <p:spPr>
          <a:xfrm>
            <a:off x="3597907" y="2405575"/>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Be Vietnam Pro"/>
                <a:ea typeface="Be Vietnam Pro"/>
                <a:cs typeface="Be Vietnam Pro"/>
                <a:sym typeface="Be Vietnam Pro"/>
              </a:rPr>
              <a:t>1</a:t>
            </a:r>
            <a:endParaRPr/>
          </a:p>
        </p:txBody>
      </p:sp>
      <p:sp>
        <p:nvSpPr>
          <p:cNvPr id="940" name="Google Shape;940;p39"/>
          <p:cNvSpPr/>
          <p:nvPr/>
        </p:nvSpPr>
        <p:spPr>
          <a:xfrm>
            <a:off x="5390099" y="2405575"/>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Be Vietnam Pro"/>
                <a:ea typeface="Be Vietnam Pro"/>
                <a:cs typeface="Be Vietnam Pro"/>
                <a:sym typeface="Be Vietnam Pro"/>
              </a:rPr>
              <a:t>2</a:t>
            </a:r>
            <a:endParaRPr/>
          </a:p>
        </p:txBody>
      </p:sp>
      <p:sp>
        <p:nvSpPr>
          <p:cNvPr id="942" name="Google Shape;942;p39"/>
          <p:cNvSpPr/>
          <p:nvPr/>
        </p:nvSpPr>
        <p:spPr>
          <a:xfrm>
            <a:off x="7182291" y="2405575"/>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Be Vietnam Pro"/>
                <a:ea typeface="Be Vietnam Pro"/>
                <a:cs typeface="Be Vietnam Pro"/>
                <a:sym typeface="Be Vietnam Pro"/>
              </a:rPr>
              <a:t>3</a:t>
            </a:r>
            <a:endParaRPr/>
          </a:p>
        </p:txBody>
      </p:sp>
      <p:cxnSp>
        <p:nvCxnSpPr>
          <p:cNvPr id="952" name="Google Shape;952;p39"/>
          <p:cNvCxnSpPr>
            <a:stCxn id="949" idx="3"/>
            <a:endCxn id="939" idx="1"/>
          </p:cNvCxnSpPr>
          <p:nvPr/>
        </p:nvCxnSpPr>
        <p:spPr>
          <a:xfrm>
            <a:off x="2644925" y="2756119"/>
            <a:ext cx="953100" cy="0"/>
          </a:xfrm>
          <a:prstGeom prst="straightConnector1">
            <a:avLst/>
          </a:prstGeom>
          <a:noFill/>
          <a:ln cap="flat" cmpd="sng" w="9525">
            <a:solidFill>
              <a:schemeClr val="accent6"/>
            </a:solidFill>
            <a:prstDash val="solid"/>
            <a:round/>
            <a:headEnd len="med" w="med" type="none"/>
            <a:tailEnd len="med" w="med" type="none"/>
          </a:ln>
        </p:spPr>
      </p:cxnSp>
      <p:cxnSp>
        <p:nvCxnSpPr>
          <p:cNvPr id="953" name="Google Shape;953;p39"/>
          <p:cNvCxnSpPr>
            <a:stCxn id="949" idx="2"/>
            <a:endCxn id="954" idx="0"/>
          </p:cNvCxnSpPr>
          <p:nvPr/>
        </p:nvCxnSpPr>
        <p:spPr>
          <a:xfrm>
            <a:off x="1748825" y="2961919"/>
            <a:ext cx="0" cy="271800"/>
          </a:xfrm>
          <a:prstGeom prst="straightConnector1">
            <a:avLst/>
          </a:prstGeom>
          <a:noFill/>
          <a:ln cap="flat" cmpd="sng" w="9525">
            <a:solidFill>
              <a:schemeClr val="accent6"/>
            </a:solidFill>
            <a:prstDash val="solid"/>
            <a:round/>
            <a:headEnd len="med" w="med" type="none"/>
            <a:tailEnd len="med" w="med" type="none"/>
          </a:ln>
        </p:spPr>
      </p:cxnSp>
      <p:cxnSp>
        <p:nvCxnSpPr>
          <p:cNvPr id="955" name="Google Shape;955;p39"/>
          <p:cNvCxnSpPr>
            <a:stCxn id="939" idx="2"/>
            <a:endCxn id="943" idx="0"/>
          </p:cNvCxnSpPr>
          <p:nvPr/>
        </p:nvCxnSpPr>
        <p:spPr>
          <a:xfrm>
            <a:off x="3948457" y="3106675"/>
            <a:ext cx="0" cy="298200"/>
          </a:xfrm>
          <a:prstGeom prst="straightConnector1">
            <a:avLst/>
          </a:prstGeom>
          <a:noFill/>
          <a:ln cap="flat" cmpd="sng" w="9525">
            <a:solidFill>
              <a:schemeClr val="accent6"/>
            </a:solidFill>
            <a:prstDash val="solid"/>
            <a:round/>
            <a:headEnd len="med" w="med" type="none"/>
            <a:tailEnd len="med" w="med" type="none"/>
          </a:ln>
        </p:spPr>
      </p:cxnSp>
      <p:cxnSp>
        <p:nvCxnSpPr>
          <p:cNvPr id="956" name="Google Shape;956;p39"/>
          <p:cNvCxnSpPr>
            <a:stCxn id="940" idx="2"/>
            <a:endCxn id="945" idx="0"/>
          </p:cNvCxnSpPr>
          <p:nvPr/>
        </p:nvCxnSpPr>
        <p:spPr>
          <a:xfrm>
            <a:off x="5740649" y="3106675"/>
            <a:ext cx="0" cy="298200"/>
          </a:xfrm>
          <a:prstGeom prst="straightConnector1">
            <a:avLst/>
          </a:prstGeom>
          <a:noFill/>
          <a:ln cap="flat" cmpd="sng" w="9525">
            <a:solidFill>
              <a:schemeClr val="accent6"/>
            </a:solidFill>
            <a:prstDash val="solid"/>
            <a:round/>
            <a:headEnd len="med" w="med" type="none"/>
            <a:tailEnd len="med" w="med" type="none"/>
          </a:ln>
        </p:spPr>
      </p:cxnSp>
      <p:cxnSp>
        <p:nvCxnSpPr>
          <p:cNvPr id="957" name="Google Shape;957;p39"/>
          <p:cNvCxnSpPr>
            <a:stCxn id="942" idx="2"/>
            <a:endCxn id="947" idx="0"/>
          </p:cNvCxnSpPr>
          <p:nvPr/>
        </p:nvCxnSpPr>
        <p:spPr>
          <a:xfrm>
            <a:off x="7532841" y="3106675"/>
            <a:ext cx="0" cy="298200"/>
          </a:xfrm>
          <a:prstGeom prst="straightConnector1">
            <a:avLst/>
          </a:prstGeom>
          <a:noFill/>
          <a:ln cap="flat" cmpd="sng" w="9525">
            <a:solidFill>
              <a:schemeClr val="accent6"/>
            </a:solidFill>
            <a:prstDash val="solid"/>
            <a:round/>
            <a:headEnd len="med" w="med" type="none"/>
            <a:tailEnd len="med" w="med" type="none"/>
          </a:ln>
        </p:spPr>
      </p:cxnSp>
      <p:sp>
        <p:nvSpPr>
          <p:cNvPr id="954" name="Google Shape;954;p39"/>
          <p:cNvSpPr/>
          <p:nvPr/>
        </p:nvSpPr>
        <p:spPr>
          <a:xfrm>
            <a:off x="1398282" y="3233725"/>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958" name="Google Shape;958;p39"/>
          <p:cNvGrpSpPr/>
          <p:nvPr/>
        </p:nvGrpSpPr>
        <p:grpSpPr>
          <a:xfrm>
            <a:off x="1567165" y="3426553"/>
            <a:ext cx="363316" cy="315437"/>
            <a:chOff x="6218300" y="4416175"/>
            <a:chExt cx="516000" cy="448000"/>
          </a:xfrm>
        </p:grpSpPr>
        <p:sp>
          <p:nvSpPr>
            <p:cNvPr id="959" name="Google Shape;959;p39"/>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 name="Google Shape;960;p39"/>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 name="Google Shape;961;p39"/>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 name="Google Shape;962;p39"/>
          <p:cNvGrpSpPr/>
          <p:nvPr/>
        </p:nvGrpSpPr>
        <p:grpSpPr>
          <a:xfrm flipH="1">
            <a:off x="80445" y="711064"/>
            <a:ext cx="852504" cy="829163"/>
            <a:chOff x="10254618" y="1928719"/>
            <a:chExt cx="663117" cy="656035"/>
          </a:xfrm>
        </p:grpSpPr>
        <p:sp>
          <p:nvSpPr>
            <p:cNvPr id="963" name="Google Shape;963;p39"/>
            <p:cNvSpPr/>
            <p:nvPr/>
          </p:nvSpPr>
          <p:spPr>
            <a:xfrm>
              <a:off x="10254618" y="1928719"/>
              <a:ext cx="663117" cy="656035"/>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9"/>
            <p:cNvSpPr/>
            <p:nvPr/>
          </p:nvSpPr>
          <p:spPr>
            <a:xfrm>
              <a:off x="10395558" y="2066118"/>
              <a:ext cx="381237" cy="381237"/>
            </a:xfrm>
            <a:custGeom>
              <a:rect b="b" l="l" r="r" t="t"/>
              <a:pathLst>
                <a:path extrusionOk="0" h="3768" w="3768">
                  <a:moveTo>
                    <a:pt x="1879" y="683"/>
                  </a:moveTo>
                  <a:cubicBezTo>
                    <a:pt x="2541" y="683"/>
                    <a:pt x="3085" y="1217"/>
                    <a:pt x="3085" y="1879"/>
                  </a:cubicBezTo>
                  <a:cubicBezTo>
                    <a:pt x="3085" y="2551"/>
                    <a:pt x="2541" y="3085"/>
                    <a:pt x="1879" y="3085"/>
                  </a:cubicBezTo>
                  <a:cubicBezTo>
                    <a:pt x="1217" y="3085"/>
                    <a:pt x="683" y="2551"/>
                    <a:pt x="683" y="1879"/>
                  </a:cubicBezTo>
                  <a:cubicBezTo>
                    <a:pt x="683" y="1217"/>
                    <a:pt x="1217" y="683"/>
                    <a:pt x="1879" y="683"/>
                  </a:cubicBezTo>
                  <a:close/>
                  <a:moveTo>
                    <a:pt x="1879" y="1"/>
                  </a:moveTo>
                  <a:cubicBezTo>
                    <a:pt x="841" y="1"/>
                    <a:pt x="1" y="842"/>
                    <a:pt x="1" y="1879"/>
                  </a:cubicBezTo>
                  <a:cubicBezTo>
                    <a:pt x="1" y="2927"/>
                    <a:pt x="841" y="3767"/>
                    <a:pt x="1879" y="3767"/>
                  </a:cubicBezTo>
                  <a:cubicBezTo>
                    <a:pt x="2927" y="3767"/>
                    <a:pt x="3767" y="2927"/>
                    <a:pt x="3767" y="1879"/>
                  </a:cubicBezTo>
                  <a:cubicBezTo>
                    <a:pt x="3767" y="842"/>
                    <a:pt x="2927" y="1"/>
                    <a:pt x="18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 name="Shape 968"/>
        <p:cNvGrpSpPr/>
        <p:nvPr/>
      </p:nvGrpSpPr>
      <p:grpSpPr>
        <a:xfrm>
          <a:off x="0" y="0"/>
          <a:ext cx="0" cy="0"/>
          <a:chOff x="0" y="0"/>
          <a:chExt cx="0" cy="0"/>
        </a:xfrm>
      </p:grpSpPr>
      <p:sp>
        <p:nvSpPr>
          <p:cNvPr id="969" name="Google Shape;969;p40"/>
          <p:cNvSpPr/>
          <p:nvPr/>
        </p:nvSpPr>
        <p:spPr>
          <a:xfrm>
            <a:off x="6129650" y="1870950"/>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0"/>
          <p:cNvSpPr/>
          <p:nvPr/>
        </p:nvSpPr>
        <p:spPr>
          <a:xfrm>
            <a:off x="2313250" y="1870950"/>
            <a:ext cx="701100" cy="70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0"/>
          <p:cNvSpPr txBox="1"/>
          <p:nvPr>
            <p:ph idx="1" type="subTitle"/>
          </p:nvPr>
        </p:nvSpPr>
        <p:spPr>
          <a:xfrm>
            <a:off x="1164250" y="2800638"/>
            <a:ext cx="2999100" cy="53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Hypothesis 1</a:t>
            </a:r>
            <a:endParaRPr/>
          </a:p>
        </p:txBody>
      </p:sp>
      <p:sp>
        <p:nvSpPr>
          <p:cNvPr id="972" name="Google Shape;972;p40"/>
          <p:cNvSpPr txBox="1"/>
          <p:nvPr>
            <p:ph idx="2" type="subTitle"/>
          </p:nvPr>
        </p:nvSpPr>
        <p:spPr>
          <a:xfrm>
            <a:off x="4980650" y="2800638"/>
            <a:ext cx="2999100" cy="53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Hypothesis 2</a:t>
            </a:r>
            <a:endParaRPr/>
          </a:p>
        </p:txBody>
      </p:sp>
      <p:sp>
        <p:nvSpPr>
          <p:cNvPr id="973" name="Google Shape;973;p40"/>
          <p:cNvSpPr txBox="1"/>
          <p:nvPr>
            <p:ph idx="3" type="subTitle"/>
          </p:nvPr>
        </p:nvSpPr>
        <p:spPr>
          <a:xfrm>
            <a:off x="1164250" y="3332725"/>
            <a:ext cx="2999100" cy="109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974" name="Google Shape;974;p40"/>
          <p:cNvSpPr txBox="1"/>
          <p:nvPr>
            <p:ph idx="4" type="subTitle"/>
          </p:nvPr>
        </p:nvSpPr>
        <p:spPr>
          <a:xfrm>
            <a:off x="4980650" y="3332725"/>
            <a:ext cx="2999100" cy="109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t>
            </a:r>
            <a:endParaRPr/>
          </a:p>
        </p:txBody>
      </p:sp>
      <p:grpSp>
        <p:nvGrpSpPr>
          <p:cNvPr id="975" name="Google Shape;975;p40"/>
          <p:cNvGrpSpPr/>
          <p:nvPr/>
        </p:nvGrpSpPr>
        <p:grpSpPr>
          <a:xfrm>
            <a:off x="2439726" y="1999536"/>
            <a:ext cx="448307" cy="443928"/>
            <a:chOff x="5049725" y="1435050"/>
            <a:chExt cx="486550" cy="481850"/>
          </a:xfrm>
        </p:grpSpPr>
        <p:sp>
          <p:nvSpPr>
            <p:cNvPr id="976" name="Google Shape;976;p4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77" name="Google Shape;977;p4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78" name="Google Shape;978;p4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79" name="Google Shape;979;p4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980" name="Google Shape;980;p40"/>
          <p:cNvGrpSpPr/>
          <p:nvPr/>
        </p:nvGrpSpPr>
        <p:grpSpPr>
          <a:xfrm>
            <a:off x="6257360" y="1999439"/>
            <a:ext cx="445826" cy="444121"/>
            <a:chOff x="898875" y="4399275"/>
            <a:chExt cx="483700" cy="481850"/>
          </a:xfrm>
        </p:grpSpPr>
        <p:sp>
          <p:nvSpPr>
            <p:cNvPr id="981" name="Google Shape;981;p4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82" name="Google Shape;982;p40"/>
            <p:cNvSpPr/>
            <p:nvPr/>
          </p:nvSpPr>
          <p:spPr>
            <a:xfrm>
              <a:off x="1138025" y="4763350"/>
              <a:ext cx="25" cy="25"/>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83" name="Google Shape;983;p4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84" name="Google Shape;984;p4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85" name="Google Shape;985;p4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86" name="Google Shape;986;p4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87" name="Google Shape;987;p4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988" name="Google Shape;988;p4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sp>
        <p:nvSpPr>
          <p:cNvPr id="989" name="Google Shape;989;p40"/>
          <p:cNvSpPr txBox="1"/>
          <p:nvPr>
            <p:ph type="title"/>
          </p:nvPr>
        </p:nvSpPr>
        <p:spPr>
          <a:xfrm>
            <a:off x="715050" y="535000"/>
            <a:ext cx="7713900" cy="6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Hypothesis</a:t>
            </a:r>
            <a:endParaRPr/>
          </a:p>
        </p:txBody>
      </p:sp>
      <p:grpSp>
        <p:nvGrpSpPr>
          <p:cNvPr id="990" name="Google Shape;990;p40"/>
          <p:cNvGrpSpPr/>
          <p:nvPr/>
        </p:nvGrpSpPr>
        <p:grpSpPr>
          <a:xfrm>
            <a:off x="7655933" y="534954"/>
            <a:ext cx="1280293" cy="1531916"/>
            <a:chOff x="9632400" y="3384692"/>
            <a:chExt cx="553975" cy="662737"/>
          </a:xfrm>
        </p:grpSpPr>
        <p:sp>
          <p:nvSpPr>
            <p:cNvPr id="991" name="Google Shape;991;p40"/>
            <p:cNvSpPr/>
            <p:nvPr/>
          </p:nvSpPr>
          <p:spPr>
            <a:xfrm>
              <a:off x="9680337" y="3392233"/>
              <a:ext cx="506038" cy="506010"/>
            </a:xfrm>
            <a:custGeom>
              <a:rect b="b" l="l" r="r" t="t"/>
              <a:pathLst>
                <a:path extrusionOk="0" h="1879" w="1879">
                  <a:moveTo>
                    <a:pt x="940" y="0"/>
                  </a:moveTo>
                  <a:cubicBezTo>
                    <a:pt x="752" y="0"/>
                    <a:pt x="574" y="60"/>
                    <a:pt x="426" y="159"/>
                  </a:cubicBezTo>
                  <a:cubicBezTo>
                    <a:pt x="208" y="297"/>
                    <a:pt x="50" y="534"/>
                    <a:pt x="11" y="801"/>
                  </a:cubicBezTo>
                  <a:cubicBezTo>
                    <a:pt x="0" y="850"/>
                    <a:pt x="0" y="890"/>
                    <a:pt x="0" y="939"/>
                  </a:cubicBezTo>
                  <a:cubicBezTo>
                    <a:pt x="0" y="1463"/>
                    <a:pt x="426" y="1878"/>
                    <a:pt x="940" y="1878"/>
                  </a:cubicBezTo>
                  <a:cubicBezTo>
                    <a:pt x="1226" y="1878"/>
                    <a:pt x="1483" y="1760"/>
                    <a:pt x="1652" y="1552"/>
                  </a:cubicBezTo>
                  <a:cubicBezTo>
                    <a:pt x="1799" y="1394"/>
                    <a:pt x="1878" y="1176"/>
                    <a:pt x="1878" y="939"/>
                  </a:cubicBezTo>
                  <a:cubicBezTo>
                    <a:pt x="1878" y="860"/>
                    <a:pt x="1878" y="791"/>
                    <a:pt x="1859" y="722"/>
                  </a:cubicBezTo>
                  <a:cubicBezTo>
                    <a:pt x="1849" y="682"/>
                    <a:pt x="1839" y="653"/>
                    <a:pt x="1829" y="613"/>
                  </a:cubicBezTo>
                  <a:cubicBezTo>
                    <a:pt x="1760" y="435"/>
                    <a:pt x="1641" y="277"/>
                    <a:pt x="1483" y="168"/>
                  </a:cubicBezTo>
                  <a:cubicBezTo>
                    <a:pt x="1325" y="60"/>
                    <a:pt x="1147" y="0"/>
                    <a:pt x="9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9683030" y="3434781"/>
              <a:ext cx="253154" cy="412294"/>
            </a:xfrm>
            <a:custGeom>
              <a:rect b="b" l="l" r="r" t="t"/>
              <a:pathLst>
                <a:path extrusionOk="0" h="1531" w="940">
                  <a:moveTo>
                    <a:pt x="416" y="1"/>
                  </a:moveTo>
                  <a:cubicBezTo>
                    <a:pt x="198" y="139"/>
                    <a:pt x="40" y="376"/>
                    <a:pt x="1" y="643"/>
                  </a:cubicBezTo>
                  <a:lnTo>
                    <a:pt x="69" y="643"/>
                  </a:lnTo>
                  <a:cubicBezTo>
                    <a:pt x="69" y="643"/>
                    <a:pt x="89" y="662"/>
                    <a:pt x="129" y="682"/>
                  </a:cubicBezTo>
                  <a:cubicBezTo>
                    <a:pt x="129" y="682"/>
                    <a:pt x="198" y="692"/>
                    <a:pt x="218" y="732"/>
                  </a:cubicBezTo>
                  <a:cubicBezTo>
                    <a:pt x="218" y="732"/>
                    <a:pt x="237" y="744"/>
                    <a:pt x="274" y="744"/>
                  </a:cubicBezTo>
                  <a:cubicBezTo>
                    <a:pt x="283" y="744"/>
                    <a:pt x="294" y="744"/>
                    <a:pt x="307" y="741"/>
                  </a:cubicBezTo>
                  <a:cubicBezTo>
                    <a:pt x="307" y="741"/>
                    <a:pt x="356" y="781"/>
                    <a:pt x="396" y="781"/>
                  </a:cubicBezTo>
                  <a:cubicBezTo>
                    <a:pt x="396" y="781"/>
                    <a:pt x="425" y="821"/>
                    <a:pt x="386" y="851"/>
                  </a:cubicBezTo>
                  <a:cubicBezTo>
                    <a:pt x="386" y="851"/>
                    <a:pt x="307" y="900"/>
                    <a:pt x="356" y="969"/>
                  </a:cubicBezTo>
                  <a:lnTo>
                    <a:pt x="416" y="1058"/>
                  </a:lnTo>
                  <a:cubicBezTo>
                    <a:pt x="416" y="1058"/>
                    <a:pt x="427" y="1075"/>
                    <a:pt x="458" y="1075"/>
                  </a:cubicBezTo>
                  <a:cubicBezTo>
                    <a:pt x="468" y="1075"/>
                    <a:pt x="480" y="1073"/>
                    <a:pt x="495" y="1068"/>
                  </a:cubicBezTo>
                  <a:lnTo>
                    <a:pt x="495" y="1068"/>
                  </a:lnTo>
                  <a:cubicBezTo>
                    <a:pt x="495" y="1068"/>
                    <a:pt x="485" y="1117"/>
                    <a:pt x="524" y="1187"/>
                  </a:cubicBezTo>
                  <a:lnTo>
                    <a:pt x="564" y="1255"/>
                  </a:lnTo>
                  <a:cubicBezTo>
                    <a:pt x="564" y="1255"/>
                    <a:pt x="574" y="1305"/>
                    <a:pt x="564" y="1335"/>
                  </a:cubicBezTo>
                  <a:cubicBezTo>
                    <a:pt x="564" y="1335"/>
                    <a:pt x="544" y="1354"/>
                    <a:pt x="613" y="1414"/>
                  </a:cubicBezTo>
                  <a:cubicBezTo>
                    <a:pt x="613" y="1414"/>
                    <a:pt x="603" y="1503"/>
                    <a:pt x="653" y="1512"/>
                  </a:cubicBezTo>
                  <a:cubicBezTo>
                    <a:pt x="653" y="1512"/>
                    <a:pt x="684" y="1530"/>
                    <a:pt x="704" y="1530"/>
                  </a:cubicBezTo>
                  <a:cubicBezTo>
                    <a:pt x="714" y="1530"/>
                    <a:pt x="722" y="1526"/>
                    <a:pt x="722" y="1512"/>
                  </a:cubicBezTo>
                  <a:cubicBezTo>
                    <a:pt x="722" y="1512"/>
                    <a:pt x="663" y="1463"/>
                    <a:pt x="673" y="1414"/>
                  </a:cubicBezTo>
                  <a:cubicBezTo>
                    <a:pt x="673" y="1414"/>
                    <a:pt x="682" y="1365"/>
                    <a:pt x="702" y="1345"/>
                  </a:cubicBezTo>
                  <a:cubicBezTo>
                    <a:pt x="702" y="1345"/>
                    <a:pt x="761" y="1315"/>
                    <a:pt x="761" y="1266"/>
                  </a:cubicBezTo>
                  <a:cubicBezTo>
                    <a:pt x="761" y="1266"/>
                    <a:pt x="752" y="1216"/>
                    <a:pt x="791" y="1196"/>
                  </a:cubicBezTo>
                  <a:cubicBezTo>
                    <a:pt x="791" y="1196"/>
                    <a:pt x="831" y="1167"/>
                    <a:pt x="831" y="1108"/>
                  </a:cubicBezTo>
                  <a:cubicBezTo>
                    <a:pt x="831" y="1108"/>
                    <a:pt x="939" y="1097"/>
                    <a:pt x="930" y="979"/>
                  </a:cubicBezTo>
                  <a:cubicBezTo>
                    <a:pt x="930" y="979"/>
                    <a:pt x="930" y="910"/>
                    <a:pt x="772" y="840"/>
                  </a:cubicBezTo>
                  <a:cubicBezTo>
                    <a:pt x="772" y="840"/>
                    <a:pt x="745" y="746"/>
                    <a:pt x="652" y="746"/>
                  </a:cubicBezTo>
                  <a:cubicBezTo>
                    <a:pt x="633" y="746"/>
                    <a:pt x="610" y="751"/>
                    <a:pt x="583" y="761"/>
                  </a:cubicBezTo>
                  <a:cubicBezTo>
                    <a:pt x="583" y="761"/>
                    <a:pt x="569" y="718"/>
                    <a:pt x="509" y="718"/>
                  </a:cubicBezTo>
                  <a:cubicBezTo>
                    <a:pt x="499" y="718"/>
                    <a:pt x="488" y="719"/>
                    <a:pt x="475" y="722"/>
                  </a:cubicBezTo>
                  <a:cubicBezTo>
                    <a:pt x="475" y="722"/>
                    <a:pt x="453" y="731"/>
                    <a:pt x="426" y="731"/>
                  </a:cubicBezTo>
                  <a:cubicBezTo>
                    <a:pt x="395" y="731"/>
                    <a:pt x="358" y="719"/>
                    <a:pt x="337" y="673"/>
                  </a:cubicBezTo>
                  <a:cubicBezTo>
                    <a:pt x="337" y="673"/>
                    <a:pt x="317" y="653"/>
                    <a:pt x="287" y="653"/>
                  </a:cubicBezTo>
                  <a:cubicBezTo>
                    <a:pt x="287" y="653"/>
                    <a:pt x="247" y="643"/>
                    <a:pt x="247" y="603"/>
                  </a:cubicBezTo>
                  <a:cubicBezTo>
                    <a:pt x="247" y="603"/>
                    <a:pt x="261" y="569"/>
                    <a:pt x="294" y="569"/>
                  </a:cubicBezTo>
                  <a:cubicBezTo>
                    <a:pt x="301" y="569"/>
                    <a:pt x="309" y="571"/>
                    <a:pt x="317" y="574"/>
                  </a:cubicBezTo>
                  <a:lnTo>
                    <a:pt x="376" y="583"/>
                  </a:lnTo>
                  <a:cubicBezTo>
                    <a:pt x="376" y="583"/>
                    <a:pt x="398" y="617"/>
                    <a:pt x="439" y="617"/>
                  </a:cubicBezTo>
                  <a:cubicBezTo>
                    <a:pt x="452" y="617"/>
                    <a:pt x="467" y="613"/>
                    <a:pt x="485" y="603"/>
                  </a:cubicBezTo>
                  <a:cubicBezTo>
                    <a:pt x="485" y="603"/>
                    <a:pt x="534" y="594"/>
                    <a:pt x="534" y="465"/>
                  </a:cubicBezTo>
                  <a:cubicBezTo>
                    <a:pt x="534" y="465"/>
                    <a:pt x="524" y="346"/>
                    <a:pt x="643" y="326"/>
                  </a:cubicBezTo>
                  <a:cubicBezTo>
                    <a:pt x="643" y="326"/>
                    <a:pt x="651" y="329"/>
                    <a:pt x="661" y="329"/>
                  </a:cubicBezTo>
                  <a:cubicBezTo>
                    <a:pt x="676" y="329"/>
                    <a:pt x="696" y="322"/>
                    <a:pt x="702" y="287"/>
                  </a:cubicBezTo>
                  <a:cubicBezTo>
                    <a:pt x="702" y="287"/>
                    <a:pt x="742" y="309"/>
                    <a:pt x="786" y="309"/>
                  </a:cubicBezTo>
                  <a:cubicBezTo>
                    <a:pt x="808" y="309"/>
                    <a:pt x="831" y="303"/>
                    <a:pt x="851" y="287"/>
                  </a:cubicBezTo>
                  <a:cubicBezTo>
                    <a:pt x="851" y="287"/>
                    <a:pt x="880" y="277"/>
                    <a:pt x="840" y="247"/>
                  </a:cubicBezTo>
                  <a:cubicBezTo>
                    <a:pt x="840" y="247"/>
                    <a:pt x="821" y="227"/>
                    <a:pt x="811" y="178"/>
                  </a:cubicBezTo>
                  <a:cubicBezTo>
                    <a:pt x="811" y="178"/>
                    <a:pt x="806" y="153"/>
                    <a:pt x="781" y="153"/>
                  </a:cubicBezTo>
                  <a:cubicBezTo>
                    <a:pt x="771" y="153"/>
                    <a:pt x="758" y="157"/>
                    <a:pt x="742" y="168"/>
                  </a:cubicBezTo>
                  <a:cubicBezTo>
                    <a:pt x="742" y="168"/>
                    <a:pt x="710" y="193"/>
                    <a:pt x="657" y="193"/>
                  </a:cubicBezTo>
                  <a:cubicBezTo>
                    <a:pt x="644" y="193"/>
                    <a:pt x="629" y="192"/>
                    <a:pt x="613" y="188"/>
                  </a:cubicBezTo>
                  <a:cubicBezTo>
                    <a:pt x="613" y="188"/>
                    <a:pt x="544" y="188"/>
                    <a:pt x="534" y="247"/>
                  </a:cubicBezTo>
                  <a:lnTo>
                    <a:pt x="515" y="247"/>
                  </a:lnTo>
                  <a:cubicBezTo>
                    <a:pt x="515" y="247"/>
                    <a:pt x="495" y="208"/>
                    <a:pt x="475" y="188"/>
                  </a:cubicBezTo>
                  <a:cubicBezTo>
                    <a:pt x="475" y="188"/>
                    <a:pt x="465" y="139"/>
                    <a:pt x="534" y="139"/>
                  </a:cubicBezTo>
                  <a:cubicBezTo>
                    <a:pt x="534" y="139"/>
                    <a:pt x="551" y="132"/>
                    <a:pt x="570" y="132"/>
                  </a:cubicBezTo>
                  <a:cubicBezTo>
                    <a:pt x="584" y="132"/>
                    <a:pt x="601" y="136"/>
                    <a:pt x="613" y="148"/>
                  </a:cubicBezTo>
                  <a:cubicBezTo>
                    <a:pt x="613" y="148"/>
                    <a:pt x="619" y="152"/>
                    <a:pt x="630" y="152"/>
                  </a:cubicBezTo>
                  <a:cubicBezTo>
                    <a:pt x="644" y="152"/>
                    <a:pt x="665" y="146"/>
                    <a:pt x="693" y="119"/>
                  </a:cubicBezTo>
                  <a:cubicBezTo>
                    <a:pt x="693" y="119"/>
                    <a:pt x="710" y="124"/>
                    <a:pt x="727" y="124"/>
                  </a:cubicBezTo>
                  <a:cubicBezTo>
                    <a:pt x="744" y="124"/>
                    <a:pt x="761" y="119"/>
                    <a:pt x="761" y="99"/>
                  </a:cubicBezTo>
                  <a:cubicBezTo>
                    <a:pt x="761" y="99"/>
                    <a:pt x="756" y="16"/>
                    <a:pt x="683" y="16"/>
                  </a:cubicBezTo>
                  <a:cubicBezTo>
                    <a:pt x="662" y="16"/>
                    <a:pt x="636" y="22"/>
                    <a:pt x="603" y="40"/>
                  </a:cubicBezTo>
                  <a:cubicBezTo>
                    <a:pt x="603" y="40"/>
                    <a:pt x="577" y="58"/>
                    <a:pt x="548" y="58"/>
                  </a:cubicBezTo>
                  <a:cubicBezTo>
                    <a:pt x="533" y="58"/>
                    <a:pt x="518" y="53"/>
                    <a:pt x="504" y="40"/>
                  </a:cubicBezTo>
                  <a:cubicBezTo>
                    <a:pt x="504" y="40"/>
                    <a:pt x="465" y="10"/>
                    <a:pt x="4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10005126" y="3572930"/>
              <a:ext cx="181247" cy="237251"/>
            </a:xfrm>
            <a:custGeom>
              <a:rect b="b" l="l" r="r" t="t"/>
              <a:pathLst>
                <a:path extrusionOk="0" h="881" w="673">
                  <a:moveTo>
                    <a:pt x="258" y="1"/>
                  </a:moveTo>
                  <a:cubicBezTo>
                    <a:pt x="236" y="1"/>
                    <a:pt x="218" y="11"/>
                    <a:pt x="218" y="11"/>
                  </a:cubicBezTo>
                  <a:cubicBezTo>
                    <a:pt x="189" y="29"/>
                    <a:pt x="163" y="32"/>
                    <a:pt x="147" y="32"/>
                  </a:cubicBezTo>
                  <a:cubicBezTo>
                    <a:pt x="136" y="32"/>
                    <a:pt x="129" y="31"/>
                    <a:pt x="129" y="31"/>
                  </a:cubicBezTo>
                  <a:cubicBezTo>
                    <a:pt x="40" y="31"/>
                    <a:pt x="40" y="140"/>
                    <a:pt x="40" y="140"/>
                  </a:cubicBezTo>
                  <a:cubicBezTo>
                    <a:pt x="0" y="259"/>
                    <a:pt x="40" y="367"/>
                    <a:pt x="40" y="367"/>
                  </a:cubicBezTo>
                  <a:cubicBezTo>
                    <a:pt x="62" y="422"/>
                    <a:pt x="105" y="434"/>
                    <a:pt x="140" y="434"/>
                  </a:cubicBezTo>
                  <a:cubicBezTo>
                    <a:pt x="167" y="434"/>
                    <a:pt x="189" y="426"/>
                    <a:pt x="189" y="426"/>
                  </a:cubicBezTo>
                  <a:cubicBezTo>
                    <a:pt x="216" y="404"/>
                    <a:pt x="247" y="398"/>
                    <a:pt x="273" y="398"/>
                  </a:cubicBezTo>
                  <a:cubicBezTo>
                    <a:pt x="303" y="398"/>
                    <a:pt x="327" y="406"/>
                    <a:pt x="327" y="406"/>
                  </a:cubicBezTo>
                  <a:cubicBezTo>
                    <a:pt x="376" y="417"/>
                    <a:pt x="366" y="446"/>
                    <a:pt x="366" y="446"/>
                  </a:cubicBezTo>
                  <a:cubicBezTo>
                    <a:pt x="366" y="496"/>
                    <a:pt x="386" y="516"/>
                    <a:pt x="386" y="516"/>
                  </a:cubicBezTo>
                  <a:cubicBezTo>
                    <a:pt x="426" y="555"/>
                    <a:pt x="396" y="565"/>
                    <a:pt x="396" y="565"/>
                  </a:cubicBezTo>
                  <a:cubicBezTo>
                    <a:pt x="317" y="634"/>
                    <a:pt x="386" y="703"/>
                    <a:pt x="386" y="703"/>
                  </a:cubicBezTo>
                  <a:cubicBezTo>
                    <a:pt x="415" y="753"/>
                    <a:pt x="396" y="782"/>
                    <a:pt x="396" y="782"/>
                  </a:cubicBezTo>
                  <a:cubicBezTo>
                    <a:pt x="396" y="822"/>
                    <a:pt x="426" y="861"/>
                    <a:pt x="446" y="881"/>
                  </a:cubicBezTo>
                  <a:cubicBezTo>
                    <a:pt x="593" y="723"/>
                    <a:pt x="672" y="505"/>
                    <a:pt x="672" y="268"/>
                  </a:cubicBezTo>
                  <a:cubicBezTo>
                    <a:pt x="672" y="189"/>
                    <a:pt x="672" y="120"/>
                    <a:pt x="653" y="51"/>
                  </a:cubicBezTo>
                  <a:cubicBezTo>
                    <a:pt x="593" y="51"/>
                    <a:pt x="525" y="31"/>
                    <a:pt x="525" y="31"/>
                  </a:cubicBezTo>
                  <a:cubicBezTo>
                    <a:pt x="511" y="23"/>
                    <a:pt x="498" y="20"/>
                    <a:pt x="485" y="20"/>
                  </a:cubicBezTo>
                  <a:cubicBezTo>
                    <a:pt x="452" y="20"/>
                    <a:pt x="426" y="41"/>
                    <a:pt x="426" y="41"/>
                  </a:cubicBezTo>
                  <a:cubicBezTo>
                    <a:pt x="408" y="51"/>
                    <a:pt x="392" y="55"/>
                    <a:pt x="378" y="55"/>
                  </a:cubicBezTo>
                  <a:cubicBezTo>
                    <a:pt x="335" y="55"/>
                    <a:pt x="307" y="21"/>
                    <a:pt x="307" y="21"/>
                  </a:cubicBezTo>
                  <a:cubicBezTo>
                    <a:pt x="291" y="5"/>
                    <a:pt x="274" y="1"/>
                    <a:pt x="2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10021015" y="3437205"/>
              <a:ext cx="152162" cy="121453"/>
            </a:xfrm>
            <a:custGeom>
              <a:rect b="b" l="l" r="r" t="t"/>
              <a:pathLst>
                <a:path extrusionOk="0" h="451" w="565">
                  <a:moveTo>
                    <a:pt x="218" y="1"/>
                  </a:moveTo>
                  <a:cubicBezTo>
                    <a:pt x="198" y="31"/>
                    <a:pt x="169" y="80"/>
                    <a:pt x="209" y="139"/>
                  </a:cubicBezTo>
                  <a:cubicBezTo>
                    <a:pt x="209" y="139"/>
                    <a:pt x="297" y="169"/>
                    <a:pt x="277" y="209"/>
                  </a:cubicBezTo>
                  <a:cubicBezTo>
                    <a:pt x="277" y="209"/>
                    <a:pt x="269" y="218"/>
                    <a:pt x="245" y="218"/>
                  </a:cubicBezTo>
                  <a:cubicBezTo>
                    <a:pt x="233" y="218"/>
                    <a:pt x="218" y="216"/>
                    <a:pt x="198" y="209"/>
                  </a:cubicBezTo>
                  <a:cubicBezTo>
                    <a:pt x="198" y="209"/>
                    <a:pt x="196" y="209"/>
                    <a:pt x="193" y="209"/>
                  </a:cubicBezTo>
                  <a:cubicBezTo>
                    <a:pt x="179" y="209"/>
                    <a:pt x="143" y="215"/>
                    <a:pt x="159" y="288"/>
                  </a:cubicBezTo>
                  <a:cubicBezTo>
                    <a:pt x="159" y="288"/>
                    <a:pt x="136" y="282"/>
                    <a:pt x="111" y="282"/>
                  </a:cubicBezTo>
                  <a:cubicBezTo>
                    <a:pt x="92" y="282"/>
                    <a:pt x="73" y="285"/>
                    <a:pt x="60" y="298"/>
                  </a:cubicBezTo>
                  <a:cubicBezTo>
                    <a:pt x="60" y="298"/>
                    <a:pt x="1" y="347"/>
                    <a:pt x="50" y="396"/>
                  </a:cubicBezTo>
                  <a:cubicBezTo>
                    <a:pt x="50" y="396"/>
                    <a:pt x="69" y="412"/>
                    <a:pt x="97" y="412"/>
                  </a:cubicBezTo>
                  <a:cubicBezTo>
                    <a:pt x="120" y="412"/>
                    <a:pt x="148" y="402"/>
                    <a:pt x="179" y="367"/>
                  </a:cubicBezTo>
                  <a:cubicBezTo>
                    <a:pt x="179" y="367"/>
                    <a:pt x="219" y="320"/>
                    <a:pt x="255" y="320"/>
                  </a:cubicBezTo>
                  <a:cubicBezTo>
                    <a:pt x="263" y="320"/>
                    <a:pt x="270" y="322"/>
                    <a:pt x="277" y="328"/>
                  </a:cubicBezTo>
                  <a:cubicBezTo>
                    <a:pt x="277" y="328"/>
                    <a:pt x="307" y="347"/>
                    <a:pt x="297" y="396"/>
                  </a:cubicBezTo>
                  <a:cubicBezTo>
                    <a:pt x="297" y="396"/>
                    <a:pt x="288" y="446"/>
                    <a:pt x="337" y="446"/>
                  </a:cubicBezTo>
                  <a:cubicBezTo>
                    <a:pt x="356" y="446"/>
                    <a:pt x="406" y="436"/>
                    <a:pt x="406" y="407"/>
                  </a:cubicBezTo>
                  <a:cubicBezTo>
                    <a:pt x="406" y="407"/>
                    <a:pt x="396" y="387"/>
                    <a:pt x="347" y="347"/>
                  </a:cubicBezTo>
                  <a:cubicBezTo>
                    <a:pt x="347" y="347"/>
                    <a:pt x="327" y="328"/>
                    <a:pt x="356" y="298"/>
                  </a:cubicBezTo>
                  <a:cubicBezTo>
                    <a:pt x="356" y="298"/>
                    <a:pt x="360" y="293"/>
                    <a:pt x="366" y="293"/>
                  </a:cubicBezTo>
                  <a:cubicBezTo>
                    <a:pt x="377" y="293"/>
                    <a:pt x="396" y="304"/>
                    <a:pt x="426" y="357"/>
                  </a:cubicBezTo>
                  <a:cubicBezTo>
                    <a:pt x="426" y="357"/>
                    <a:pt x="446" y="407"/>
                    <a:pt x="475" y="416"/>
                  </a:cubicBezTo>
                  <a:cubicBezTo>
                    <a:pt x="475" y="416"/>
                    <a:pt x="503" y="451"/>
                    <a:pt x="541" y="451"/>
                  </a:cubicBezTo>
                  <a:cubicBezTo>
                    <a:pt x="548" y="451"/>
                    <a:pt x="556" y="449"/>
                    <a:pt x="564" y="446"/>
                  </a:cubicBezTo>
                  <a:cubicBezTo>
                    <a:pt x="495" y="268"/>
                    <a:pt x="376" y="110"/>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9850541" y="4015113"/>
              <a:ext cx="168320" cy="32316"/>
            </a:xfrm>
            <a:custGeom>
              <a:rect b="b" l="l" r="r" t="t"/>
              <a:pathLst>
                <a:path extrusionOk="0" h="120" w="625">
                  <a:moveTo>
                    <a:pt x="120" y="0"/>
                  </a:moveTo>
                  <a:cubicBezTo>
                    <a:pt x="51" y="0"/>
                    <a:pt x="1" y="49"/>
                    <a:pt x="1" y="119"/>
                  </a:cubicBezTo>
                  <a:lnTo>
                    <a:pt x="624" y="119"/>
                  </a:lnTo>
                  <a:cubicBezTo>
                    <a:pt x="624" y="49"/>
                    <a:pt x="565" y="0"/>
                    <a:pt x="5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0"/>
            <p:cNvSpPr/>
            <p:nvPr/>
          </p:nvSpPr>
          <p:spPr>
            <a:xfrm>
              <a:off x="9632400" y="3389540"/>
              <a:ext cx="484763" cy="625847"/>
            </a:xfrm>
            <a:custGeom>
              <a:rect b="b" l="l" r="r" t="t"/>
              <a:pathLst>
                <a:path extrusionOk="0" h="2324" w="1800">
                  <a:moveTo>
                    <a:pt x="534" y="0"/>
                  </a:moveTo>
                  <a:lnTo>
                    <a:pt x="485" y="30"/>
                  </a:lnTo>
                  <a:cubicBezTo>
                    <a:pt x="228" y="208"/>
                    <a:pt x="60" y="485"/>
                    <a:pt x="11" y="791"/>
                  </a:cubicBezTo>
                  <a:cubicBezTo>
                    <a:pt x="0" y="841"/>
                    <a:pt x="0" y="900"/>
                    <a:pt x="0" y="949"/>
                  </a:cubicBezTo>
                  <a:cubicBezTo>
                    <a:pt x="0" y="1552"/>
                    <a:pt x="475" y="2036"/>
                    <a:pt x="1068" y="2066"/>
                  </a:cubicBezTo>
                  <a:lnTo>
                    <a:pt x="1068" y="2323"/>
                  </a:lnTo>
                  <a:lnTo>
                    <a:pt x="1177" y="2323"/>
                  </a:lnTo>
                  <a:lnTo>
                    <a:pt x="1177" y="2066"/>
                  </a:lnTo>
                  <a:cubicBezTo>
                    <a:pt x="1384" y="2056"/>
                    <a:pt x="1582" y="1997"/>
                    <a:pt x="1750" y="1878"/>
                  </a:cubicBezTo>
                  <a:lnTo>
                    <a:pt x="1799" y="1849"/>
                  </a:lnTo>
                  <a:lnTo>
                    <a:pt x="1691" y="1691"/>
                  </a:lnTo>
                  <a:cubicBezTo>
                    <a:pt x="1661" y="1720"/>
                    <a:pt x="1632" y="1740"/>
                    <a:pt x="1602" y="1760"/>
                  </a:cubicBezTo>
                  <a:lnTo>
                    <a:pt x="1641" y="1819"/>
                  </a:lnTo>
                  <a:cubicBezTo>
                    <a:pt x="1483" y="1908"/>
                    <a:pt x="1305" y="1957"/>
                    <a:pt x="1118" y="1957"/>
                  </a:cubicBezTo>
                  <a:cubicBezTo>
                    <a:pt x="564" y="1957"/>
                    <a:pt x="110" y="1503"/>
                    <a:pt x="110" y="949"/>
                  </a:cubicBezTo>
                  <a:cubicBezTo>
                    <a:pt x="110" y="900"/>
                    <a:pt x="119" y="850"/>
                    <a:pt x="119" y="801"/>
                  </a:cubicBezTo>
                  <a:cubicBezTo>
                    <a:pt x="159" y="544"/>
                    <a:pt x="297" y="307"/>
                    <a:pt x="505" y="149"/>
                  </a:cubicBezTo>
                  <a:lnTo>
                    <a:pt x="544" y="208"/>
                  </a:lnTo>
                  <a:cubicBezTo>
                    <a:pt x="564" y="198"/>
                    <a:pt x="584" y="178"/>
                    <a:pt x="604" y="169"/>
                  </a:cubicBezTo>
                  <a:cubicBezTo>
                    <a:pt x="613" y="158"/>
                    <a:pt x="624" y="149"/>
                    <a:pt x="633" y="149"/>
                  </a:cubicBezTo>
                  <a:lnTo>
                    <a:pt x="5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0"/>
            <p:cNvSpPr/>
            <p:nvPr/>
          </p:nvSpPr>
          <p:spPr>
            <a:xfrm>
              <a:off x="10063566" y="3844649"/>
              <a:ext cx="53593" cy="60861"/>
            </a:xfrm>
            <a:custGeom>
              <a:rect b="b" l="l" r="r" t="t"/>
              <a:pathLst>
                <a:path extrusionOk="0" h="226" w="199">
                  <a:moveTo>
                    <a:pt x="90" y="1"/>
                  </a:moveTo>
                  <a:lnTo>
                    <a:pt x="1" y="70"/>
                  </a:lnTo>
                  <a:lnTo>
                    <a:pt x="100" y="218"/>
                  </a:lnTo>
                  <a:cubicBezTo>
                    <a:pt x="105" y="223"/>
                    <a:pt x="110" y="225"/>
                    <a:pt x="115" y="225"/>
                  </a:cubicBezTo>
                  <a:cubicBezTo>
                    <a:pt x="120" y="225"/>
                    <a:pt x="125" y="223"/>
                    <a:pt x="130" y="218"/>
                  </a:cubicBezTo>
                  <a:lnTo>
                    <a:pt x="189" y="179"/>
                  </a:lnTo>
                  <a:cubicBezTo>
                    <a:pt x="198" y="179"/>
                    <a:pt x="198" y="159"/>
                    <a:pt x="198" y="149"/>
                  </a:cubicBezTo>
                  <a:lnTo>
                    <a:pt x="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0"/>
            <p:cNvSpPr/>
            <p:nvPr/>
          </p:nvSpPr>
          <p:spPr>
            <a:xfrm>
              <a:off x="9749550" y="3384692"/>
              <a:ext cx="53593" cy="61131"/>
            </a:xfrm>
            <a:custGeom>
              <a:rect b="b" l="l" r="r" t="t"/>
              <a:pathLst>
                <a:path extrusionOk="0" h="227" w="199">
                  <a:moveTo>
                    <a:pt x="83" y="1"/>
                  </a:moveTo>
                  <a:cubicBezTo>
                    <a:pt x="77" y="1"/>
                    <a:pt x="70" y="3"/>
                    <a:pt x="60" y="9"/>
                  </a:cubicBezTo>
                  <a:lnTo>
                    <a:pt x="11" y="38"/>
                  </a:lnTo>
                  <a:cubicBezTo>
                    <a:pt x="0" y="48"/>
                    <a:pt x="0" y="68"/>
                    <a:pt x="11" y="77"/>
                  </a:cubicBezTo>
                  <a:lnTo>
                    <a:pt x="109" y="226"/>
                  </a:lnTo>
                  <a:lnTo>
                    <a:pt x="198" y="167"/>
                  </a:lnTo>
                  <a:lnTo>
                    <a:pt x="99" y="9"/>
                  </a:lnTo>
                  <a:cubicBezTo>
                    <a:pt x="94" y="3"/>
                    <a:pt x="90" y="1"/>
                    <a:pt x="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 name="Google Shape;999;p40"/>
          <p:cNvSpPr/>
          <p:nvPr/>
        </p:nvSpPr>
        <p:spPr>
          <a:xfrm>
            <a:off x="-369161" y="252701"/>
            <a:ext cx="1936933" cy="564599"/>
          </a:xfrm>
          <a:custGeom>
            <a:rect b="b" l="l" r="r" t="t"/>
            <a:pathLst>
              <a:path extrusionOk="0" h="2838" w="9737">
                <a:moveTo>
                  <a:pt x="4794" y="0"/>
                </a:moveTo>
                <a:cubicBezTo>
                  <a:pt x="3984" y="0"/>
                  <a:pt x="3312" y="663"/>
                  <a:pt x="3302" y="1474"/>
                </a:cubicBezTo>
                <a:cubicBezTo>
                  <a:pt x="3085" y="1246"/>
                  <a:pt x="2768" y="1098"/>
                  <a:pt x="2422" y="1098"/>
                </a:cubicBezTo>
                <a:cubicBezTo>
                  <a:pt x="1918" y="1098"/>
                  <a:pt x="1483" y="1414"/>
                  <a:pt x="1305" y="1849"/>
                </a:cubicBezTo>
                <a:cubicBezTo>
                  <a:pt x="1167" y="1740"/>
                  <a:pt x="989" y="1661"/>
                  <a:pt x="791" y="1661"/>
                </a:cubicBezTo>
                <a:cubicBezTo>
                  <a:pt x="425" y="1661"/>
                  <a:pt x="109" y="1918"/>
                  <a:pt x="30" y="2264"/>
                </a:cubicBezTo>
                <a:cubicBezTo>
                  <a:pt x="10" y="2324"/>
                  <a:pt x="1" y="2383"/>
                  <a:pt x="1" y="2452"/>
                </a:cubicBezTo>
                <a:cubicBezTo>
                  <a:pt x="1" y="2590"/>
                  <a:pt x="40" y="2728"/>
                  <a:pt x="109" y="2838"/>
                </a:cubicBezTo>
                <a:lnTo>
                  <a:pt x="9648" y="2838"/>
                </a:lnTo>
                <a:cubicBezTo>
                  <a:pt x="9697" y="2748"/>
                  <a:pt x="9737" y="2630"/>
                  <a:pt x="9737" y="2511"/>
                </a:cubicBezTo>
                <a:cubicBezTo>
                  <a:pt x="9737" y="2422"/>
                  <a:pt x="9717" y="2343"/>
                  <a:pt x="9688" y="2264"/>
                </a:cubicBezTo>
                <a:cubicBezTo>
                  <a:pt x="9589" y="2017"/>
                  <a:pt x="9352" y="1849"/>
                  <a:pt x="9065" y="1849"/>
                </a:cubicBezTo>
                <a:cubicBezTo>
                  <a:pt x="8808" y="1849"/>
                  <a:pt x="8590" y="1997"/>
                  <a:pt x="8482" y="2214"/>
                </a:cubicBezTo>
                <a:cubicBezTo>
                  <a:pt x="8373" y="1997"/>
                  <a:pt x="8165" y="1859"/>
                  <a:pt x="7918" y="1859"/>
                </a:cubicBezTo>
                <a:cubicBezTo>
                  <a:pt x="7810" y="1859"/>
                  <a:pt x="7720" y="1878"/>
                  <a:pt x="7632" y="1918"/>
                </a:cubicBezTo>
                <a:cubicBezTo>
                  <a:pt x="7473" y="1562"/>
                  <a:pt x="7118" y="1305"/>
                  <a:pt x="6692" y="1305"/>
                </a:cubicBezTo>
                <a:cubicBezTo>
                  <a:pt x="6554" y="1305"/>
                  <a:pt x="6415" y="1335"/>
                  <a:pt x="6287" y="1384"/>
                </a:cubicBezTo>
                <a:cubicBezTo>
                  <a:pt x="6237" y="613"/>
                  <a:pt x="5585" y="0"/>
                  <a:pt x="4794" y="0"/>
                </a:cubicBezTo>
                <a:close/>
              </a:path>
            </a:pathLst>
          </a:custGeom>
          <a:solidFill>
            <a:srgbClr val="5A79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 name="Google Shape;1000;p40"/>
          <p:cNvGrpSpPr/>
          <p:nvPr/>
        </p:nvGrpSpPr>
        <p:grpSpPr>
          <a:xfrm>
            <a:off x="176229" y="694823"/>
            <a:ext cx="1235672" cy="1286331"/>
            <a:chOff x="195279" y="780548"/>
            <a:chExt cx="1235672" cy="1286331"/>
          </a:xfrm>
        </p:grpSpPr>
        <p:grpSp>
          <p:nvGrpSpPr>
            <p:cNvPr id="1001" name="Google Shape;1001;p40"/>
            <p:cNvGrpSpPr/>
            <p:nvPr/>
          </p:nvGrpSpPr>
          <p:grpSpPr>
            <a:xfrm>
              <a:off x="585808" y="780548"/>
              <a:ext cx="845143" cy="836182"/>
              <a:chOff x="10254618" y="1928719"/>
              <a:chExt cx="663117" cy="656035"/>
            </a:xfrm>
          </p:grpSpPr>
          <p:sp>
            <p:nvSpPr>
              <p:cNvPr id="1002" name="Google Shape;1002;p40"/>
              <p:cNvSpPr/>
              <p:nvPr/>
            </p:nvSpPr>
            <p:spPr>
              <a:xfrm>
                <a:off x="10254618" y="1928719"/>
                <a:ext cx="663117" cy="656035"/>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rgbClr val="6691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10395558" y="2066118"/>
                <a:ext cx="381237" cy="381237"/>
              </a:xfrm>
              <a:custGeom>
                <a:rect b="b" l="l" r="r" t="t"/>
                <a:pathLst>
                  <a:path extrusionOk="0" h="3768" w="3768">
                    <a:moveTo>
                      <a:pt x="1879" y="683"/>
                    </a:moveTo>
                    <a:cubicBezTo>
                      <a:pt x="2541" y="683"/>
                      <a:pt x="3085" y="1217"/>
                      <a:pt x="3085" y="1879"/>
                    </a:cubicBezTo>
                    <a:cubicBezTo>
                      <a:pt x="3085" y="2551"/>
                      <a:pt x="2541" y="3085"/>
                      <a:pt x="1879" y="3085"/>
                    </a:cubicBezTo>
                    <a:cubicBezTo>
                      <a:pt x="1217" y="3085"/>
                      <a:pt x="683" y="2551"/>
                      <a:pt x="683" y="1879"/>
                    </a:cubicBezTo>
                    <a:cubicBezTo>
                      <a:pt x="683" y="1217"/>
                      <a:pt x="1217" y="683"/>
                      <a:pt x="1879" y="683"/>
                    </a:cubicBezTo>
                    <a:close/>
                    <a:moveTo>
                      <a:pt x="1879" y="1"/>
                    </a:moveTo>
                    <a:cubicBezTo>
                      <a:pt x="841" y="1"/>
                      <a:pt x="1" y="842"/>
                      <a:pt x="1" y="1879"/>
                    </a:cubicBezTo>
                    <a:cubicBezTo>
                      <a:pt x="1" y="2927"/>
                      <a:pt x="841" y="3767"/>
                      <a:pt x="1879" y="3767"/>
                    </a:cubicBezTo>
                    <a:cubicBezTo>
                      <a:pt x="2927" y="3767"/>
                      <a:pt x="3767" y="2927"/>
                      <a:pt x="3767" y="1879"/>
                    </a:cubicBezTo>
                    <a:cubicBezTo>
                      <a:pt x="3767" y="842"/>
                      <a:pt x="2927" y="1"/>
                      <a:pt x="1879" y="1"/>
                    </a:cubicBezTo>
                    <a:close/>
                  </a:path>
                </a:pathLst>
              </a:custGeom>
              <a:solidFill>
                <a:srgbClr val="3524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 name="Google Shape;1004;p40"/>
            <p:cNvSpPr/>
            <p:nvPr/>
          </p:nvSpPr>
          <p:spPr>
            <a:xfrm>
              <a:off x="195279" y="1616727"/>
              <a:ext cx="454979" cy="450152"/>
            </a:xfrm>
            <a:custGeom>
              <a:rect b="b" l="l" r="r" t="t"/>
              <a:pathLst>
                <a:path extrusionOk="0" h="6484" w="6554">
                  <a:moveTo>
                    <a:pt x="3272" y="2041"/>
                  </a:moveTo>
                  <a:cubicBezTo>
                    <a:pt x="3934" y="2041"/>
                    <a:pt x="4478" y="2575"/>
                    <a:pt x="4478" y="3237"/>
                  </a:cubicBezTo>
                  <a:cubicBezTo>
                    <a:pt x="4478" y="3909"/>
                    <a:pt x="3934" y="4443"/>
                    <a:pt x="3272" y="4443"/>
                  </a:cubicBezTo>
                  <a:cubicBezTo>
                    <a:pt x="2610" y="4443"/>
                    <a:pt x="2076" y="3909"/>
                    <a:pt x="2076" y="3237"/>
                  </a:cubicBezTo>
                  <a:cubicBezTo>
                    <a:pt x="2076" y="2575"/>
                    <a:pt x="2610" y="2041"/>
                    <a:pt x="3272" y="2041"/>
                  </a:cubicBezTo>
                  <a:close/>
                  <a:moveTo>
                    <a:pt x="2833" y="1"/>
                  </a:moveTo>
                  <a:cubicBezTo>
                    <a:pt x="2821" y="1"/>
                    <a:pt x="2809" y="2"/>
                    <a:pt x="2797" y="5"/>
                  </a:cubicBezTo>
                  <a:lnTo>
                    <a:pt x="2046" y="203"/>
                  </a:lnTo>
                  <a:cubicBezTo>
                    <a:pt x="1967" y="232"/>
                    <a:pt x="1918" y="321"/>
                    <a:pt x="1938" y="401"/>
                  </a:cubicBezTo>
                  <a:lnTo>
                    <a:pt x="2017" y="687"/>
                  </a:lnTo>
                  <a:cubicBezTo>
                    <a:pt x="2037" y="766"/>
                    <a:pt x="1997" y="835"/>
                    <a:pt x="1938" y="875"/>
                  </a:cubicBezTo>
                  <a:cubicBezTo>
                    <a:pt x="1839" y="924"/>
                    <a:pt x="1749" y="974"/>
                    <a:pt x="1661" y="1033"/>
                  </a:cubicBezTo>
                  <a:cubicBezTo>
                    <a:pt x="1633" y="1052"/>
                    <a:pt x="1601" y="1062"/>
                    <a:pt x="1569" y="1062"/>
                  </a:cubicBezTo>
                  <a:cubicBezTo>
                    <a:pt x="1534" y="1062"/>
                    <a:pt x="1499" y="1049"/>
                    <a:pt x="1473" y="1023"/>
                  </a:cubicBezTo>
                  <a:lnTo>
                    <a:pt x="1246" y="835"/>
                  </a:lnTo>
                  <a:cubicBezTo>
                    <a:pt x="1216" y="814"/>
                    <a:pt x="1180" y="804"/>
                    <a:pt x="1146" y="804"/>
                  </a:cubicBezTo>
                  <a:cubicBezTo>
                    <a:pt x="1100" y="804"/>
                    <a:pt x="1056" y="822"/>
                    <a:pt x="1028" y="855"/>
                  </a:cubicBezTo>
                  <a:lnTo>
                    <a:pt x="534" y="1448"/>
                  </a:lnTo>
                  <a:cubicBezTo>
                    <a:pt x="475" y="1517"/>
                    <a:pt x="484" y="1616"/>
                    <a:pt x="554" y="1675"/>
                  </a:cubicBezTo>
                  <a:lnTo>
                    <a:pt x="741" y="1824"/>
                  </a:lnTo>
                  <a:cubicBezTo>
                    <a:pt x="801" y="1863"/>
                    <a:pt x="811" y="1952"/>
                    <a:pt x="781" y="2011"/>
                  </a:cubicBezTo>
                  <a:cubicBezTo>
                    <a:pt x="692" y="2180"/>
                    <a:pt x="623" y="2358"/>
                    <a:pt x="574" y="2536"/>
                  </a:cubicBezTo>
                  <a:cubicBezTo>
                    <a:pt x="563" y="2604"/>
                    <a:pt x="495" y="2654"/>
                    <a:pt x="425" y="2654"/>
                  </a:cubicBezTo>
                  <a:lnTo>
                    <a:pt x="158" y="2654"/>
                  </a:lnTo>
                  <a:cubicBezTo>
                    <a:pt x="69" y="2654"/>
                    <a:pt x="0" y="2723"/>
                    <a:pt x="0" y="2812"/>
                  </a:cubicBezTo>
                  <a:lnTo>
                    <a:pt x="0" y="3643"/>
                  </a:lnTo>
                  <a:cubicBezTo>
                    <a:pt x="0" y="3731"/>
                    <a:pt x="69" y="3801"/>
                    <a:pt x="158" y="3801"/>
                  </a:cubicBezTo>
                  <a:lnTo>
                    <a:pt x="425" y="3801"/>
                  </a:lnTo>
                  <a:cubicBezTo>
                    <a:pt x="495" y="3801"/>
                    <a:pt x="563" y="3850"/>
                    <a:pt x="583" y="3920"/>
                  </a:cubicBezTo>
                  <a:cubicBezTo>
                    <a:pt x="603" y="4028"/>
                    <a:pt x="642" y="4137"/>
                    <a:pt x="682" y="4236"/>
                  </a:cubicBezTo>
                  <a:cubicBezTo>
                    <a:pt x="712" y="4305"/>
                    <a:pt x="692" y="4384"/>
                    <a:pt x="623" y="4423"/>
                  </a:cubicBezTo>
                  <a:lnTo>
                    <a:pt x="425" y="4572"/>
                  </a:lnTo>
                  <a:cubicBezTo>
                    <a:pt x="346" y="4621"/>
                    <a:pt x="336" y="4720"/>
                    <a:pt x="385" y="4789"/>
                  </a:cubicBezTo>
                  <a:lnTo>
                    <a:pt x="820" y="5422"/>
                  </a:lnTo>
                  <a:cubicBezTo>
                    <a:pt x="857" y="5465"/>
                    <a:pt x="910" y="5489"/>
                    <a:pt x="961" y="5489"/>
                  </a:cubicBezTo>
                  <a:cubicBezTo>
                    <a:pt x="991" y="5489"/>
                    <a:pt x="1022" y="5480"/>
                    <a:pt x="1048" y="5462"/>
                  </a:cubicBezTo>
                  <a:lnTo>
                    <a:pt x="1275" y="5303"/>
                  </a:lnTo>
                  <a:cubicBezTo>
                    <a:pt x="1303" y="5280"/>
                    <a:pt x="1335" y="5270"/>
                    <a:pt x="1367" y="5270"/>
                  </a:cubicBezTo>
                  <a:cubicBezTo>
                    <a:pt x="1402" y="5270"/>
                    <a:pt x="1437" y="5282"/>
                    <a:pt x="1463" y="5303"/>
                  </a:cubicBezTo>
                  <a:cubicBezTo>
                    <a:pt x="1552" y="5372"/>
                    <a:pt x="1641" y="5431"/>
                    <a:pt x="1730" y="5491"/>
                  </a:cubicBezTo>
                  <a:cubicBezTo>
                    <a:pt x="1789" y="5530"/>
                    <a:pt x="1819" y="5609"/>
                    <a:pt x="1789" y="5679"/>
                  </a:cubicBezTo>
                  <a:lnTo>
                    <a:pt x="1690" y="5956"/>
                  </a:lnTo>
                  <a:cubicBezTo>
                    <a:pt x="1661" y="6035"/>
                    <a:pt x="1710" y="6134"/>
                    <a:pt x="1789" y="6163"/>
                  </a:cubicBezTo>
                  <a:lnTo>
                    <a:pt x="2511" y="6420"/>
                  </a:lnTo>
                  <a:cubicBezTo>
                    <a:pt x="2531" y="6427"/>
                    <a:pt x="2551" y="6430"/>
                    <a:pt x="2571" y="6430"/>
                  </a:cubicBezTo>
                  <a:cubicBezTo>
                    <a:pt x="2637" y="6430"/>
                    <a:pt x="2696" y="6393"/>
                    <a:pt x="2718" y="6331"/>
                  </a:cubicBezTo>
                  <a:lnTo>
                    <a:pt x="2837" y="6005"/>
                  </a:lnTo>
                  <a:cubicBezTo>
                    <a:pt x="2855" y="5950"/>
                    <a:pt x="2915" y="5905"/>
                    <a:pt x="2978" y="5905"/>
                  </a:cubicBezTo>
                  <a:cubicBezTo>
                    <a:pt x="2983" y="5905"/>
                    <a:pt x="2989" y="5905"/>
                    <a:pt x="2995" y="5906"/>
                  </a:cubicBezTo>
                  <a:lnTo>
                    <a:pt x="3282" y="5906"/>
                  </a:lnTo>
                  <a:cubicBezTo>
                    <a:pt x="3361" y="5906"/>
                    <a:pt x="3420" y="5956"/>
                    <a:pt x="3440" y="6025"/>
                  </a:cubicBezTo>
                  <a:lnTo>
                    <a:pt x="3529" y="6361"/>
                  </a:lnTo>
                  <a:cubicBezTo>
                    <a:pt x="3554" y="6437"/>
                    <a:pt x="3622" y="6484"/>
                    <a:pt x="3691" y="6484"/>
                  </a:cubicBezTo>
                  <a:cubicBezTo>
                    <a:pt x="3703" y="6484"/>
                    <a:pt x="3715" y="6482"/>
                    <a:pt x="3726" y="6479"/>
                  </a:cubicBezTo>
                  <a:lnTo>
                    <a:pt x="4478" y="6272"/>
                  </a:lnTo>
                  <a:cubicBezTo>
                    <a:pt x="4557" y="6252"/>
                    <a:pt x="4607" y="6163"/>
                    <a:pt x="4587" y="6084"/>
                  </a:cubicBezTo>
                  <a:lnTo>
                    <a:pt x="4488" y="5699"/>
                  </a:lnTo>
                  <a:cubicBezTo>
                    <a:pt x="4468" y="5629"/>
                    <a:pt x="4497" y="5550"/>
                    <a:pt x="4557" y="5521"/>
                  </a:cubicBezTo>
                  <a:lnTo>
                    <a:pt x="4765" y="5372"/>
                  </a:lnTo>
                  <a:cubicBezTo>
                    <a:pt x="4793" y="5354"/>
                    <a:pt x="4827" y="5344"/>
                    <a:pt x="4861" y="5344"/>
                  </a:cubicBezTo>
                  <a:cubicBezTo>
                    <a:pt x="4899" y="5344"/>
                    <a:pt x="4936" y="5356"/>
                    <a:pt x="4962" y="5382"/>
                  </a:cubicBezTo>
                  <a:lnTo>
                    <a:pt x="5279" y="5639"/>
                  </a:lnTo>
                  <a:cubicBezTo>
                    <a:pt x="5305" y="5666"/>
                    <a:pt x="5341" y="5678"/>
                    <a:pt x="5377" y="5678"/>
                  </a:cubicBezTo>
                  <a:cubicBezTo>
                    <a:pt x="5422" y="5678"/>
                    <a:pt x="5468" y="5658"/>
                    <a:pt x="5496" y="5620"/>
                  </a:cubicBezTo>
                  <a:lnTo>
                    <a:pt x="5990" y="5036"/>
                  </a:lnTo>
                  <a:cubicBezTo>
                    <a:pt x="6050" y="4967"/>
                    <a:pt x="6040" y="4868"/>
                    <a:pt x="5971" y="4809"/>
                  </a:cubicBezTo>
                  <a:lnTo>
                    <a:pt x="5635" y="4532"/>
                  </a:lnTo>
                  <a:cubicBezTo>
                    <a:pt x="5585" y="4483"/>
                    <a:pt x="5565" y="4414"/>
                    <a:pt x="5595" y="4344"/>
                  </a:cubicBezTo>
                  <a:cubicBezTo>
                    <a:pt x="5654" y="4206"/>
                    <a:pt x="5703" y="4048"/>
                    <a:pt x="5743" y="3920"/>
                  </a:cubicBezTo>
                  <a:cubicBezTo>
                    <a:pt x="5763" y="3850"/>
                    <a:pt x="5822" y="3801"/>
                    <a:pt x="5892" y="3801"/>
                  </a:cubicBezTo>
                  <a:lnTo>
                    <a:pt x="6386" y="3801"/>
                  </a:lnTo>
                  <a:cubicBezTo>
                    <a:pt x="6474" y="3801"/>
                    <a:pt x="6554" y="3731"/>
                    <a:pt x="6554" y="3643"/>
                  </a:cubicBezTo>
                  <a:lnTo>
                    <a:pt x="6554" y="2812"/>
                  </a:lnTo>
                  <a:cubicBezTo>
                    <a:pt x="6554" y="2723"/>
                    <a:pt x="6474" y="2654"/>
                    <a:pt x="6386" y="2654"/>
                  </a:cubicBezTo>
                  <a:lnTo>
                    <a:pt x="5892" y="2654"/>
                  </a:lnTo>
                  <a:cubicBezTo>
                    <a:pt x="5822" y="2654"/>
                    <a:pt x="5763" y="2604"/>
                    <a:pt x="5743" y="2536"/>
                  </a:cubicBezTo>
                  <a:cubicBezTo>
                    <a:pt x="5723" y="2476"/>
                    <a:pt x="5703" y="2407"/>
                    <a:pt x="5674" y="2338"/>
                  </a:cubicBezTo>
                  <a:cubicBezTo>
                    <a:pt x="5654" y="2268"/>
                    <a:pt x="5684" y="2189"/>
                    <a:pt x="5743" y="2150"/>
                  </a:cubicBezTo>
                  <a:lnTo>
                    <a:pt x="6099" y="1903"/>
                  </a:lnTo>
                  <a:cubicBezTo>
                    <a:pt x="6168" y="1853"/>
                    <a:pt x="6188" y="1754"/>
                    <a:pt x="6138" y="1686"/>
                  </a:cubicBezTo>
                  <a:lnTo>
                    <a:pt x="5694" y="1062"/>
                  </a:lnTo>
                  <a:cubicBezTo>
                    <a:pt x="5664" y="1015"/>
                    <a:pt x="5617" y="993"/>
                    <a:pt x="5569" y="993"/>
                  </a:cubicBezTo>
                  <a:cubicBezTo>
                    <a:pt x="5537" y="993"/>
                    <a:pt x="5504" y="1003"/>
                    <a:pt x="5476" y="1023"/>
                  </a:cubicBezTo>
                  <a:lnTo>
                    <a:pt x="5140" y="1260"/>
                  </a:lnTo>
                  <a:cubicBezTo>
                    <a:pt x="5112" y="1279"/>
                    <a:pt x="5078" y="1289"/>
                    <a:pt x="5043" y="1289"/>
                  </a:cubicBezTo>
                  <a:cubicBezTo>
                    <a:pt x="5006" y="1289"/>
                    <a:pt x="4969" y="1276"/>
                    <a:pt x="4943" y="1251"/>
                  </a:cubicBezTo>
                  <a:cubicBezTo>
                    <a:pt x="4883" y="1191"/>
                    <a:pt x="4814" y="1141"/>
                    <a:pt x="4745" y="1092"/>
                  </a:cubicBezTo>
                  <a:cubicBezTo>
                    <a:pt x="4695" y="1053"/>
                    <a:pt x="4666" y="974"/>
                    <a:pt x="4695" y="904"/>
                  </a:cubicBezTo>
                  <a:lnTo>
                    <a:pt x="4834" y="529"/>
                  </a:lnTo>
                  <a:cubicBezTo>
                    <a:pt x="4864" y="450"/>
                    <a:pt x="4814" y="351"/>
                    <a:pt x="4735" y="321"/>
                  </a:cubicBezTo>
                  <a:lnTo>
                    <a:pt x="4003" y="64"/>
                  </a:lnTo>
                  <a:cubicBezTo>
                    <a:pt x="3985" y="58"/>
                    <a:pt x="3967" y="54"/>
                    <a:pt x="3949" y="54"/>
                  </a:cubicBezTo>
                  <a:cubicBezTo>
                    <a:pt x="3887" y="54"/>
                    <a:pt x="3829" y="92"/>
                    <a:pt x="3806" y="153"/>
                  </a:cubicBezTo>
                  <a:lnTo>
                    <a:pt x="3677" y="489"/>
                  </a:lnTo>
                  <a:cubicBezTo>
                    <a:pt x="3659" y="553"/>
                    <a:pt x="3599" y="599"/>
                    <a:pt x="3536" y="599"/>
                  </a:cubicBezTo>
                  <a:cubicBezTo>
                    <a:pt x="3531" y="599"/>
                    <a:pt x="3525" y="599"/>
                    <a:pt x="3519" y="598"/>
                  </a:cubicBezTo>
                  <a:cubicBezTo>
                    <a:pt x="3401" y="578"/>
                    <a:pt x="3282" y="568"/>
                    <a:pt x="3163" y="568"/>
                  </a:cubicBezTo>
                  <a:cubicBezTo>
                    <a:pt x="3144" y="568"/>
                    <a:pt x="3133" y="578"/>
                    <a:pt x="3114" y="578"/>
                  </a:cubicBezTo>
                  <a:lnTo>
                    <a:pt x="2985" y="124"/>
                  </a:lnTo>
                  <a:cubicBezTo>
                    <a:pt x="2969" y="48"/>
                    <a:pt x="2901" y="1"/>
                    <a:pt x="2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aching Methods: Flipped Classroom Thesis by Slidesgo">
  <a:themeElements>
    <a:clrScheme name="Simple Light">
      <a:dk1>
        <a:srgbClr val="35247F"/>
      </a:dk1>
      <a:lt1>
        <a:srgbClr val="0024A8"/>
      </a:lt1>
      <a:dk2>
        <a:srgbClr val="5A79FF"/>
      </a:dk2>
      <a:lt2>
        <a:srgbClr val="6691C5"/>
      </a:lt2>
      <a:accent1>
        <a:srgbClr val="E4EAFE"/>
      </a:accent1>
      <a:accent2>
        <a:srgbClr val="F8BE8A"/>
      </a:accent2>
      <a:accent3>
        <a:srgbClr val="FDAE1D"/>
      </a:accent3>
      <a:accent4>
        <a:srgbClr val="DB6936"/>
      </a:accent4>
      <a:accent5>
        <a:srgbClr val="8A3439"/>
      </a:accent5>
      <a:accent6>
        <a:srgbClr val="EF3439"/>
      </a:accent6>
      <a:hlink>
        <a:srgbClr val="35247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